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2"/>
  </p:notesMasterIdLst>
  <p:sldIdLst>
    <p:sldId id="426" r:id="rId5"/>
    <p:sldId id="425" r:id="rId6"/>
    <p:sldId id="427" r:id="rId7"/>
    <p:sldId id="370" r:id="rId8"/>
    <p:sldId id="418" r:id="rId9"/>
    <p:sldId id="380" r:id="rId10"/>
    <p:sldId id="383" r:id="rId11"/>
    <p:sldId id="431" r:id="rId12"/>
    <p:sldId id="382" r:id="rId13"/>
    <p:sldId id="432" r:id="rId14"/>
    <p:sldId id="433" r:id="rId15"/>
    <p:sldId id="434" r:id="rId16"/>
    <p:sldId id="443" r:id="rId17"/>
    <p:sldId id="445" r:id="rId18"/>
    <p:sldId id="444" r:id="rId19"/>
    <p:sldId id="446" r:id="rId20"/>
    <p:sldId id="447" r:id="rId21"/>
    <p:sldId id="448" r:id="rId22"/>
    <p:sldId id="436" r:id="rId23"/>
    <p:sldId id="437" r:id="rId24"/>
    <p:sldId id="439" r:id="rId25"/>
    <p:sldId id="449" r:id="rId26"/>
    <p:sldId id="373" r:id="rId27"/>
    <p:sldId id="441" r:id="rId28"/>
    <p:sldId id="442" r:id="rId29"/>
    <p:sldId id="430" r:id="rId30"/>
    <p:sldId id="42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C4BF"/>
    <a:srgbClr val="EF463C"/>
    <a:srgbClr val="3C3C3C"/>
    <a:srgbClr val="999999"/>
    <a:srgbClr val="C428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46"/>
    <p:restoredTop sz="92758"/>
  </p:normalViewPr>
  <p:slideViewPr>
    <p:cSldViewPr snapToGrid="0" snapToObjects="1">
      <p:cViewPr varScale="1">
        <p:scale>
          <a:sx n="103" d="100"/>
          <a:sy n="103" d="100"/>
        </p:scale>
        <p:origin x="876" y="108"/>
      </p:cViewPr>
      <p:guideLst/>
    </p:cSldViewPr>
  </p:slideViewPr>
  <p:outlineViewPr>
    <p:cViewPr>
      <p:scale>
        <a:sx n="33" d="100"/>
        <a:sy n="33" d="100"/>
      </p:scale>
      <p:origin x="0" y="-11728"/>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86" d="100"/>
          <a:sy n="86" d="100"/>
        </p:scale>
        <p:origin x="2792"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maro, William" userId="b2e7cd6c-11bf-4416-8a2e-40a9abf3752c" providerId="ADAL" clId="{21375687-6E1B-40E6-8104-30523C9124B5}"/>
    <pc:docChg chg="sldOrd">
      <pc:chgData name="Tamaro, William" userId="b2e7cd6c-11bf-4416-8a2e-40a9abf3752c" providerId="ADAL" clId="{21375687-6E1B-40E6-8104-30523C9124B5}" dt="2024-03-13T13:05:53.500" v="0" actId="20578"/>
      <pc:docMkLst>
        <pc:docMk/>
      </pc:docMkLst>
      <pc:sldChg chg="ord">
        <pc:chgData name="Tamaro, William" userId="b2e7cd6c-11bf-4416-8a2e-40a9abf3752c" providerId="ADAL" clId="{21375687-6E1B-40E6-8104-30523C9124B5}" dt="2024-03-13T13:05:53.500" v="0" actId="20578"/>
        <pc:sldMkLst>
          <pc:docMk/>
          <pc:sldMk cId="3888007906" sldId="44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154142-DEDA-1343-ACBF-88E53F7A9F8A}" type="datetimeFigureOut">
              <a:rPr lang="en-US" smtClean="0"/>
              <a:t>3/13/2024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CF3E68-592D-874C-9621-BB6EA5CE7433}" type="slidenum">
              <a:rPr lang="en-US" smtClean="0"/>
              <a:t>‹#›</a:t>
            </a:fld>
            <a:endParaRPr lang="en-US"/>
          </a:p>
        </p:txBody>
      </p:sp>
    </p:spTree>
    <p:extLst>
      <p:ext uri="{BB962C8B-B14F-4D97-AF65-F5344CB8AC3E}">
        <p14:creationId xmlns:p14="http://schemas.microsoft.com/office/powerpoint/2010/main" val="93700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F305D41-3DE2-2746-B1F6-A2D24F7C3EB5}" type="datetimeyyyy">
              <a:rPr lang="en-US" sz="1200" b="1" i="0" u="none" strike="noStrike" smtClean="0">
                <a:solidFill>
                  <a:schemeClr val="accent2">
                    <a:lumMod val="50000"/>
                  </a:schemeClr>
                </a:solidFill>
                <a:effectLst/>
              </a:rPr>
              <a:pPr marL="0" marR="0" lvl="0" indent="0" algn="l" defTabSz="914400" rtl="0" eaLnBrk="1" fontAlgn="auto" latinLnBrk="0" hangingPunct="1">
                <a:lnSpc>
                  <a:spcPct val="100000"/>
                </a:lnSpc>
                <a:spcBef>
                  <a:spcPts val="0"/>
                </a:spcBef>
                <a:spcAft>
                  <a:spcPts val="0"/>
                </a:spcAft>
                <a:buClrTx/>
                <a:buSzTx/>
                <a:buFontTx/>
                <a:buNone/>
                <a:tabLst/>
                <a:defRPr/>
              </a:pPr>
              <a:t>2024</a:t>
            </a:fld>
            <a:r>
              <a:rPr lang="en-GB" sz="1200" b="1" i="0" u="none" strike="noStrike" dirty="0">
                <a:solidFill>
                  <a:schemeClr val="accent2">
                    <a:lumMod val="50000"/>
                  </a:schemeClr>
                </a:solidFill>
                <a:effectLst/>
              </a:rPr>
              <a:t> © delaware</a:t>
            </a:r>
            <a:r>
              <a:rPr lang="en-US" sz="1200" b="1" i="0" u="none" strike="noStrike" dirty="0">
                <a:solidFill>
                  <a:schemeClr val="accent2">
                    <a:lumMod val="50000"/>
                  </a:schemeClr>
                </a:solidFill>
                <a:effectLst/>
                <a:latin typeface="+mn-lt"/>
              </a:rPr>
              <a:t> </a:t>
            </a:r>
            <a:r>
              <a:rPr lang="en-US" sz="1200" b="0" i="0" u="none" strike="noStrike" dirty="0">
                <a:solidFill>
                  <a:schemeClr val="accent2">
                    <a:lumMod val="50000"/>
                  </a:schemeClr>
                </a:solidFill>
                <a:effectLst/>
                <a:latin typeface="+mn-lt"/>
              </a:rPr>
              <a:t>(general)</a:t>
            </a:r>
            <a:endParaRPr lang="en-GB" sz="1200" b="1" i="0" u="none" strike="noStrike"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fld id="{EE180420-38CB-9042-9B1B-0DC4ABEDFD72}" type="datetimeyyyy">
              <a:rPr lang="en-US" sz="1200" b="1" i="0" u="none" strike="noStrike" smtClean="0">
                <a:solidFill>
                  <a:srgbClr val="000000"/>
                </a:solidFill>
                <a:effectLst/>
                <a:latin typeface="Calibri" panose="020F05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2024</a:t>
            </a:fld>
            <a:r>
              <a:rPr lang="en-GB" sz="1200" b="1" i="0" u="none" strike="noStrike" dirty="0">
                <a:solidFill>
                  <a:srgbClr val="000000"/>
                </a:solidFill>
                <a:effectLst/>
                <a:latin typeface="Calibri" panose="020F0502020204030204" pitchFamily="34" charset="0"/>
              </a:rPr>
              <a:t> © delaware </a:t>
            </a:r>
            <a:r>
              <a:rPr lang="en-GB" sz="1200" b="0" i="0" u="none" strike="noStrike" dirty="0">
                <a:solidFill>
                  <a:srgbClr val="212121"/>
                </a:solidFill>
                <a:effectLst/>
                <a:latin typeface="Calibri" panose="020F0502020204030204" pitchFamily="34" charset="0"/>
              </a:rPr>
              <a:t>-</a:t>
            </a:r>
            <a:r>
              <a:rPr lang="en-GB" sz="1200" b="0" i="0" u="none" strike="noStrike" dirty="0">
                <a:solidFill>
                  <a:srgbClr val="000000"/>
                </a:solidFill>
                <a:effectLst/>
                <a:latin typeface="Calibri" panose="020F0502020204030204" pitchFamily="34" charset="0"/>
              </a:rPr>
              <a:t> </a:t>
            </a:r>
            <a:r>
              <a:rPr lang="en-GB" sz="1200" b="1" i="0" u="none" strike="noStrike" dirty="0">
                <a:solidFill>
                  <a:srgbClr val="000000"/>
                </a:solidFill>
                <a:effectLst/>
                <a:latin typeface="Calibri" panose="020F0502020204030204" pitchFamily="34" charset="0"/>
              </a:rPr>
              <a:t>For internal use only </a:t>
            </a:r>
            <a:r>
              <a:rPr lang="en-GB" sz="1200" b="0" i="0" u="none" strike="noStrike" dirty="0">
                <a:solidFill>
                  <a:srgbClr val="000000"/>
                </a:solidFill>
                <a:effectLst/>
                <a:latin typeface="Calibri" panose="020F0502020204030204" pitchFamily="34" charset="0"/>
              </a:rPr>
              <a:t>(</a:t>
            </a:r>
            <a:r>
              <a:rPr lang="en-GB" sz="1200" b="0" i="0" u="none" strike="noStrike" dirty="0">
                <a:solidFill>
                  <a:srgbClr val="185ABD"/>
                </a:solidFill>
                <a:effectLst/>
                <a:latin typeface="Calibri Light" panose="020F0302020204030204" pitchFamily="34" charset="0"/>
              </a:rPr>
              <a:t>for training and guidelines</a:t>
            </a:r>
            <a:r>
              <a:rPr lang="en-GB" sz="1200" b="1" i="0" u="none" strike="noStrike" dirty="0">
                <a:solidFill>
                  <a:srgbClr val="212121"/>
                </a:solidFill>
                <a:effectLst/>
                <a:latin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fld id="{4F0BDE3B-F2D7-6F4D-9D1B-6F734A41A945}" type="datetimeyyyy">
              <a:rPr lang="en-US" sz="1200" b="1" i="0" u="none" strike="noStrike" smtClean="0">
                <a:solidFill>
                  <a:srgbClr val="000000"/>
                </a:solidFill>
                <a:effectLst/>
                <a:latin typeface="Calibri" panose="020F050202020403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2024</a:t>
            </a:fld>
            <a:r>
              <a:rPr lang="en-GB" sz="1200" b="1" i="0" u="none" strike="noStrike" dirty="0">
                <a:solidFill>
                  <a:srgbClr val="000000"/>
                </a:solidFill>
                <a:effectLst/>
                <a:latin typeface="Calibri" panose="020F0502020204030204" pitchFamily="34" charset="0"/>
              </a:rPr>
              <a:t> © delaware - Confidential  </a:t>
            </a:r>
            <a:r>
              <a:rPr lang="en-GB" sz="1200" b="0" i="0" u="none" strike="noStrike" dirty="0">
                <a:solidFill>
                  <a:srgbClr val="000000"/>
                </a:solidFill>
                <a:effectLst/>
                <a:latin typeface="Calibri" panose="020F0502020204030204" pitchFamily="34" charset="0"/>
              </a:rPr>
              <a:t>(</a:t>
            </a:r>
            <a:r>
              <a:rPr lang="en-GB" sz="1200" b="0" i="0" u="none" strike="noStrike" dirty="0">
                <a:solidFill>
                  <a:srgbClr val="185ABD"/>
                </a:solidFill>
                <a:effectLst/>
                <a:latin typeface="Calibri Light" panose="020F0302020204030204" pitchFamily="34" charset="0"/>
              </a:rPr>
              <a:t>for commercial proposals to customers)</a:t>
            </a:r>
          </a:p>
        </p:txBody>
      </p:sp>
      <p:sp>
        <p:nvSpPr>
          <p:cNvPr id="4" name="Slide Number Placeholder 3"/>
          <p:cNvSpPr>
            <a:spLocks noGrp="1"/>
          </p:cNvSpPr>
          <p:nvPr>
            <p:ph type="sldNum" sz="quarter" idx="5"/>
          </p:nvPr>
        </p:nvSpPr>
        <p:spPr/>
        <p:txBody>
          <a:bodyPr/>
          <a:lstStyle/>
          <a:p>
            <a:fld id="{B0CF3E68-592D-874C-9621-BB6EA5CE7433}" type="slidenum">
              <a:rPr lang="en-US" smtClean="0"/>
              <a:t>3</a:t>
            </a:fld>
            <a:endParaRPr lang="en-US"/>
          </a:p>
        </p:txBody>
      </p:sp>
    </p:spTree>
    <p:extLst>
      <p:ext uri="{BB962C8B-B14F-4D97-AF65-F5344CB8AC3E}">
        <p14:creationId xmlns:p14="http://schemas.microsoft.com/office/powerpoint/2010/main" val="600955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CF3E68-592D-874C-9621-BB6EA5CE7433}" type="slidenum">
              <a:rPr lang="en-US" smtClean="0"/>
              <a:t>6</a:t>
            </a:fld>
            <a:endParaRPr lang="en-US"/>
          </a:p>
        </p:txBody>
      </p:sp>
    </p:spTree>
    <p:extLst>
      <p:ext uri="{BB962C8B-B14F-4D97-AF65-F5344CB8AC3E}">
        <p14:creationId xmlns:p14="http://schemas.microsoft.com/office/powerpoint/2010/main" val="2123296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0CF3E68-592D-874C-9621-BB6EA5CE7433}" type="slidenum">
              <a:rPr lang="en-US" smtClean="0"/>
              <a:t>7</a:t>
            </a:fld>
            <a:endParaRPr lang="en-US"/>
          </a:p>
        </p:txBody>
      </p:sp>
    </p:spTree>
    <p:extLst>
      <p:ext uri="{BB962C8B-B14F-4D97-AF65-F5344CB8AC3E}">
        <p14:creationId xmlns:p14="http://schemas.microsoft.com/office/powerpoint/2010/main" val="3881423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Clr>
                <a:schemeClr val="tx2"/>
              </a:buClr>
              <a:buFont typeface="Arial" panose="020B0604020202020204" pitchFamily="34" charset="0"/>
              <a:buChar char="•"/>
            </a:pPr>
            <a:r>
              <a:rPr lang="en-US" sz="1200" dirty="0"/>
              <a:t>Inaccurate or Incomplete Data: One of the biggest challenges faced by organizations is the quality and completeness of financial data. Often, data is scattered across different systems and departments, making it difficult to get a complete picture of financial performance.</a:t>
            </a:r>
          </a:p>
          <a:p>
            <a:pPr marL="171450" indent="-171450">
              <a:buClr>
                <a:schemeClr val="tx2"/>
              </a:buClr>
              <a:buFont typeface="Arial" panose="020B0604020202020204" pitchFamily="34" charset="0"/>
              <a:buChar char="•"/>
            </a:pPr>
            <a:endParaRPr lang="en-US" sz="1200" dirty="0"/>
          </a:p>
          <a:p>
            <a:pPr marL="171450" indent="-171450">
              <a:buClr>
                <a:schemeClr val="tx2"/>
              </a:buClr>
              <a:buFont typeface="Arial" panose="020B0604020202020204" pitchFamily="34" charset="0"/>
              <a:buChar char="•"/>
            </a:pPr>
            <a:r>
              <a:rPr lang="en-US" sz="1200" dirty="0"/>
              <a:t>Time-Consuming Process: The FP&amp;A process can be very time-consuming, requiring significant resources and expertise to complete. This can be a challenge for organizations with limited resources or where the finance team is already stretched thin.</a:t>
            </a:r>
          </a:p>
          <a:p>
            <a:pPr marL="171450" indent="-171450">
              <a:buClr>
                <a:schemeClr val="tx2"/>
              </a:buClr>
              <a:buFont typeface="Arial" panose="020B0604020202020204" pitchFamily="34" charset="0"/>
              <a:buChar char="•"/>
            </a:pPr>
            <a:endParaRPr lang="en-US" sz="1200" dirty="0"/>
          </a:p>
          <a:p>
            <a:pPr marL="171450" indent="-171450">
              <a:buClr>
                <a:schemeClr val="tx2"/>
              </a:buClr>
              <a:buFont typeface="Arial" panose="020B0604020202020204" pitchFamily="34" charset="0"/>
              <a:buChar char="•"/>
            </a:pPr>
            <a:r>
              <a:rPr lang="en-US" sz="1200" dirty="0"/>
              <a:t>Limited Resources: Many organizations have limited resources for their FP&amp;A function, which can make it difficult to complete the necessary analysis and reporting in a timely manner.</a:t>
            </a:r>
          </a:p>
          <a:p>
            <a:pPr marL="171450" indent="-171450">
              <a:buClr>
                <a:schemeClr val="tx2"/>
              </a:buClr>
              <a:buFont typeface="Arial" panose="020B0604020202020204" pitchFamily="34" charset="0"/>
              <a:buChar char="•"/>
            </a:pPr>
            <a:endParaRPr lang="en-US" sz="1200" dirty="0"/>
          </a:p>
          <a:p>
            <a:pPr marL="171450" indent="-171450">
              <a:buClr>
                <a:schemeClr val="tx2"/>
              </a:buClr>
              <a:buFont typeface="Arial" panose="020B0604020202020204" pitchFamily="34" charset="0"/>
              <a:buChar char="•"/>
            </a:pPr>
            <a:r>
              <a:rPr lang="en-US" sz="1200" dirty="0"/>
              <a:t>Lack of Visibility: Another challenge faced by organizations is a lack of visibility into future performance. This can make it difficult to develop accurate forecasts and make informed decisions.</a:t>
            </a:r>
          </a:p>
          <a:p>
            <a:pPr marL="171450" indent="-171450">
              <a:buClr>
                <a:schemeClr val="tx2"/>
              </a:buClr>
              <a:buFont typeface="Arial" panose="020B0604020202020204" pitchFamily="34" charset="0"/>
              <a:buChar char="•"/>
            </a:pPr>
            <a:endParaRPr lang="en-US" sz="1200" dirty="0"/>
          </a:p>
          <a:p>
            <a:pPr marL="171450" indent="-171450">
              <a:buClr>
                <a:schemeClr val="tx2"/>
              </a:buClr>
              <a:buFont typeface="Arial" panose="020B0604020202020204" pitchFamily="34" charset="0"/>
              <a:buChar char="•"/>
            </a:pPr>
            <a:r>
              <a:rPr lang="en-US" sz="1200" dirty="0"/>
              <a:t>Changing Business Environment: The business environment is constantly changing, which can make it difficult to keep up with new trends and adjust forecasts accordingly. This can lead to inaccurate or outdated forecasts, which can have negative impacts on the organization.</a:t>
            </a:r>
            <a:endParaRPr lang="pt-BR" sz="1200" dirty="0"/>
          </a:p>
        </p:txBody>
      </p:sp>
      <p:sp>
        <p:nvSpPr>
          <p:cNvPr id="4" name="Slide Number Placeholder 3"/>
          <p:cNvSpPr>
            <a:spLocks noGrp="1"/>
          </p:cNvSpPr>
          <p:nvPr>
            <p:ph type="sldNum" sz="quarter" idx="5"/>
          </p:nvPr>
        </p:nvSpPr>
        <p:spPr/>
        <p:txBody>
          <a:bodyPr/>
          <a:lstStyle/>
          <a:p>
            <a:fld id="{B0CF3E68-592D-874C-9621-BB6EA5CE7433}" type="slidenum">
              <a:rPr lang="en-US" smtClean="0"/>
              <a:t>8</a:t>
            </a:fld>
            <a:endParaRPr lang="en-US"/>
          </a:p>
        </p:txBody>
      </p:sp>
    </p:spTree>
    <p:extLst>
      <p:ext uri="{BB962C8B-B14F-4D97-AF65-F5344CB8AC3E}">
        <p14:creationId xmlns:p14="http://schemas.microsoft.com/office/powerpoint/2010/main" val="1803335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Link to company movie (behind red circle) https://</a:t>
            </a:r>
            <a:r>
              <a:rPr lang="en-US" b="1" dirty="0" err="1"/>
              <a:t>youtu.be</a:t>
            </a:r>
            <a:r>
              <a:rPr lang="en-US" b="1" dirty="0"/>
              <a:t>/GBg_RLvomE0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Paragraph 1: </a:t>
            </a:r>
            <a:r>
              <a:rPr lang="en-US" sz="1200" dirty="0"/>
              <a:t> We provide them with the insights, advice and tools to achieve their mission-critical priorities. </a:t>
            </a:r>
            <a:br>
              <a:rPr lang="en-US" sz="1200" dirty="0"/>
            </a:b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Paragraph 2: In addition to our partnerships with </a:t>
            </a:r>
            <a:r>
              <a:rPr lang="en-US" sz="1200" dirty="0">
                <a:solidFill>
                  <a:schemeClr val="bg2"/>
                </a:solidFill>
              </a:rPr>
              <a:t>SAP, Microsoft, Salesforce</a:t>
            </a:r>
            <a:r>
              <a:rPr lang="en-US" sz="1200" dirty="0"/>
              <a:t> and </a:t>
            </a:r>
            <a:r>
              <a:rPr lang="en-US" sz="1200" dirty="0">
                <a:solidFill>
                  <a:schemeClr val="bg2"/>
                </a:solidFill>
              </a:rPr>
              <a:t>OpenText</a:t>
            </a:r>
            <a:r>
              <a:rPr lang="en-US" sz="1200" dirty="0"/>
              <a:t>, we rely on a select group of technology partners to support our customers in creating a truly omnichannel customer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Paragraph 3: We take responsibility for our relationship with the social and ecological environment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a:p>
            <a:endParaRPr lang="en-US" dirty="0"/>
          </a:p>
        </p:txBody>
      </p:sp>
      <p:sp>
        <p:nvSpPr>
          <p:cNvPr id="4" name="Slide Number Placeholder 3"/>
          <p:cNvSpPr>
            <a:spLocks noGrp="1"/>
          </p:cNvSpPr>
          <p:nvPr>
            <p:ph type="sldNum" sz="quarter" idx="5"/>
          </p:nvPr>
        </p:nvSpPr>
        <p:spPr/>
        <p:txBody>
          <a:bodyPr/>
          <a:lstStyle/>
          <a:p>
            <a:fld id="{B0CF3E68-592D-874C-9621-BB6EA5CE7433}" type="slidenum">
              <a:rPr lang="en-US" smtClean="0"/>
              <a:t>9</a:t>
            </a:fld>
            <a:endParaRPr lang="en-US"/>
          </a:p>
        </p:txBody>
      </p:sp>
    </p:spTree>
    <p:extLst>
      <p:ext uri="{BB962C8B-B14F-4D97-AF65-F5344CB8AC3E}">
        <p14:creationId xmlns:p14="http://schemas.microsoft.com/office/powerpoint/2010/main" val="3772805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CF3E68-592D-874C-9621-BB6EA5CE7433}" type="slidenum">
              <a:rPr lang="en-US" smtClean="0"/>
              <a:t>10</a:t>
            </a:fld>
            <a:endParaRPr lang="en-US"/>
          </a:p>
        </p:txBody>
      </p:sp>
    </p:spTree>
    <p:extLst>
      <p:ext uri="{BB962C8B-B14F-4D97-AF65-F5344CB8AC3E}">
        <p14:creationId xmlns:p14="http://schemas.microsoft.com/office/powerpoint/2010/main" val="266830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CF3E68-592D-874C-9621-BB6EA5CE7433}" type="slidenum">
              <a:rPr lang="en-US" smtClean="0"/>
              <a:t>12</a:t>
            </a:fld>
            <a:endParaRPr lang="en-US"/>
          </a:p>
        </p:txBody>
      </p:sp>
    </p:spTree>
    <p:extLst>
      <p:ext uri="{BB962C8B-B14F-4D97-AF65-F5344CB8AC3E}">
        <p14:creationId xmlns:p14="http://schemas.microsoft.com/office/powerpoint/2010/main" val="2601248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CF3E68-592D-874C-9621-BB6EA5CE7433}" type="slidenum">
              <a:rPr lang="en-US" smtClean="0"/>
              <a:t>13</a:t>
            </a:fld>
            <a:endParaRPr lang="en-US"/>
          </a:p>
        </p:txBody>
      </p:sp>
    </p:spTree>
    <p:extLst>
      <p:ext uri="{BB962C8B-B14F-4D97-AF65-F5344CB8AC3E}">
        <p14:creationId xmlns:p14="http://schemas.microsoft.com/office/powerpoint/2010/main" val="2023372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i="0" dirty="0">
                <a:solidFill>
                  <a:srgbClr val="FF0000"/>
                </a:solidFill>
                <a:effectLst/>
                <a:latin typeface="72" panose="020B0503030000000003" pitchFamily="34" charset="0"/>
              </a:rPr>
              <a:t>NEEDS</a:t>
            </a:r>
          </a:p>
          <a:p>
            <a:pPr algn="l">
              <a:buFont typeface="Arial" panose="020B0604020202020204" pitchFamily="34" charset="0"/>
              <a:buChar char="•"/>
            </a:pPr>
            <a:r>
              <a:rPr lang="en-US" sz="1200" b="0" i="0" dirty="0">
                <a:solidFill>
                  <a:srgbClr val="222222"/>
                </a:solidFill>
                <a:effectLst/>
                <a:latin typeface="72" panose="020B0503030000000003" pitchFamily="34" charset="0"/>
              </a:rPr>
              <a:t>Ability to conduct profitability and performance analysis at any level of granularity or business dimensions with flexibility, transparency and accuracy</a:t>
            </a:r>
          </a:p>
          <a:p>
            <a:pPr algn="l">
              <a:buFont typeface="Arial" panose="020B0604020202020204" pitchFamily="34" charset="0"/>
              <a:buChar char="•"/>
            </a:pPr>
            <a:r>
              <a:rPr lang="en-US" sz="1200" b="0" i="0" dirty="0">
                <a:solidFill>
                  <a:srgbClr val="222222"/>
                </a:solidFill>
                <a:effectLst/>
                <a:latin typeface="72" panose="020B0503030000000003" pitchFamily="34" charset="0"/>
              </a:rPr>
              <a:t>Obtain a single source of financial truth, which facilitates insights to actions</a:t>
            </a:r>
          </a:p>
          <a:p>
            <a:pPr algn="l">
              <a:buFont typeface="Arial" panose="020B0604020202020204" pitchFamily="34" charset="0"/>
              <a:buChar char="•"/>
            </a:pPr>
            <a:r>
              <a:rPr lang="en-US" sz="1200" b="0" i="0" dirty="0">
                <a:solidFill>
                  <a:srgbClr val="222222"/>
                </a:solidFill>
                <a:effectLst/>
                <a:latin typeface="72" panose="020B0503030000000003" pitchFamily="34" charset="0"/>
              </a:rPr>
              <a:t>Capability to access financial data in real time, eliminating information latencies that can dull competitive edge</a:t>
            </a:r>
          </a:p>
          <a:p>
            <a:pPr algn="l">
              <a:buFont typeface="Arial" panose="020B0604020202020204" pitchFamily="34" charset="0"/>
              <a:buChar char="•"/>
            </a:pPr>
            <a:r>
              <a:rPr lang="en-US" sz="1200" b="0" i="0" dirty="0">
                <a:solidFill>
                  <a:srgbClr val="222222"/>
                </a:solidFill>
                <a:effectLst/>
                <a:latin typeface="72" panose="020B0503030000000003" pitchFamily="34" charset="0"/>
              </a:rPr>
              <a:t>Ability to deliver up-to-date management reporting with ready-to-use data </a:t>
            </a:r>
            <a:r>
              <a:rPr lang="en-US" sz="1200" b="0" i="0" dirty="0" err="1">
                <a:solidFill>
                  <a:srgbClr val="222222"/>
                </a:solidFill>
                <a:effectLst/>
                <a:latin typeface="72" panose="020B0503030000000003" pitchFamily="34" charset="0"/>
              </a:rPr>
              <a:t>visualisation</a:t>
            </a:r>
            <a:r>
              <a:rPr lang="en-US" sz="1200" b="0" i="0" dirty="0">
                <a:solidFill>
                  <a:srgbClr val="222222"/>
                </a:solidFill>
                <a:effectLst/>
                <a:latin typeface="72" panose="020B0503030000000003" pitchFamily="34" charset="0"/>
              </a:rPr>
              <a:t> and minimal preparation effort</a:t>
            </a:r>
          </a:p>
          <a:p>
            <a:pPr algn="l">
              <a:buFont typeface="Arial" panose="020B0604020202020204" pitchFamily="34" charset="0"/>
              <a:buChar char="•"/>
            </a:pPr>
            <a:r>
              <a:rPr lang="en-US" sz="1200" b="0" i="0" dirty="0">
                <a:solidFill>
                  <a:srgbClr val="222222"/>
                </a:solidFill>
                <a:effectLst/>
                <a:latin typeface="72" panose="020B0503030000000003" pitchFamily="34" charset="0"/>
              </a:rPr>
              <a:t>Visibility into different dimensions of planning and profitability across the entire enterprise</a:t>
            </a:r>
          </a:p>
          <a:p>
            <a:pPr algn="l">
              <a:buFont typeface="Arial" panose="020B0604020202020204" pitchFamily="34" charset="0"/>
              <a:buChar char="•"/>
            </a:pPr>
            <a:r>
              <a:rPr lang="en-US" sz="1200" b="0" i="0" dirty="0">
                <a:solidFill>
                  <a:srgbClr val="222222"/>
                </a:solidFill>
                <a:effectLst/>
                <a:latin typeface="72" panose="020B0503030000000003" pitchFamily="34" charset="0"/>
              </a:rPr>
              <a:t>Leverage financial analytics and financial reporting to obtain valuable insights and make confident decisions</a:t>
            </a:r>
          </a:p>
          <a:p>
            <a:pPr algn="l">
              <a:buFont typeface="Arial" panose="020B0604020202020204" pitchFamily="34" charset="0"/>
              <a:buChar char="•"/>
            </a:pPr>
            <a:r>
              <a:rPr lang="en-US" sz="1200" b="0" i="0" dirty="0">
                <a:solidFill>
                  <a:srgbClr val="222222"/>
                </a:solidFill>
                <a:effectLst/>
                <a:latin typeface="72" panose="020B0503030000000003" pitchFamily="34" charset="0"/>
              </a:rPr>
              <a:t>Obtain automated data </a:t>
            </a:r>
            <a:r>
              <a:rPr lang="en-US" sz="1200" b="0" i="0" dirty="0" err="1">
                <a:solidFill>
                  <a:srgbClr val="222222"/>
                </a:solidFill>
                <a:effectLst/>
                <a:latin typeface="72" panose="020B0503030000000003" pitchFamily="34" charset="0"/>
              </a:rPr>
              <a:t>visualisation</a:t>
            </a:r>
            <a:r>
              <a:rPr lang="en-US" sz="1200" b="0" i="0" dirty="0">
                <a:solidFill>
                  <a:srgbClr val="222222"/>
                </a:solidFill>
                <a:effectLst/>
                <a:latin typeface="72" panose="020B0503030000000003" pitchFamily="34" charset="0"/>
              </a:rPr>
              <a:t> and use the results for forecasting, planning and conducting what-if analysis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rgbClr val="FF0000"/>
              </a:solidFill>
              <a:effectLst/>
              <a:latin typeface="var(--ionFontFamily)"/>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FF0000"/>
                </a:solidFill>
                <a:effectLst/>
                <a:latin typeface="var(--ionFontFamily)"/>
              </a:rPr>
              <a:t>JOURNEY SUMMARY AND TAKEAWAYS</a:t>
            </a:r>
            <a:endParaRPr lang="en-US" altLang="en-US" sz="1200" b="1" dirty="0">
              <a:solidFill>
                <a:srgbClr val="FF0000"/>
              </a:solidFill>
              <a:latin typeface="var(--ionFontFamily)"/>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var(--ionFontFamily)"/>
              </a:rPr>
              <a:t>Be able to help Best Run secure continuous financial success thanks to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a:ln>
                <a:noFill/>
              </a:ln>
              <a:solidFill>
                <a:schemeClr val="tx1"/>
              </a:solidFill>
              <a:effectLst/>
              <a:latin typeface="var(--ionFontFamily)"/>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chemeClr val="tx1"/>
                </a:solidFill>
                <a:effectLst/>
                <a:latin typeface="var(--ionFontFamily)"/>
              </a:rPr>
              <a:t>Efficient profit and cost analysis at any granularity level and business dimensions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chemeClr val="tx1"/>
                </a:solidFill>
                <a:effectLst/>
                <a:latin typeface="var(--ionFontFamily)"/>
              </a:rPr>
              <a:t>Real-time overview of corporate performance and profitability with embedded smart insights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chemeClr val="tx1"/>
                </a:solidFill>
                <a:effectLst/>
                <a:latin typeface="var(--ionFontFamily)"/>
              </a:rPr>
              <a:t>Automated forecasts and predictive analytics that are easy to use, time-saving and accurate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1200" b="1" i="0" u="none" strike="noStrike" cap="none" normalizeH="0" baseline="0" dirty="0">
                <a:ln>
                  <a:noFill/>
                </a:ln>
                <a:solidFill>
                  <a:schemeClr val="tx1"/>
                </a:solidFill>
                <a:effectLst/>
                <a:latin typeface="var(--ionFontFamily)"/>
              </a:rPr>
              <a:t>An integrated planning tool that provides actionable insights, metrics </a:t>
            </a:r>
            <a:r>
              <a:rPr kumimoji="0" lang="en-US" altLang="en-US" sz="1200" b="1" i="0" u="none" strike="noStrike" cap="none" normalizeH="0" baseline="0" dirty="0" err="1">
                <a:ln>
                  <a:noFill/>
                </a:ln>
                <a:solidFill>
                  <a:schemeClr val="tx1"/>
                </a:solidFill>
                <a:effectLst/>
                <a:latin typeface="var(--ionFontFamily)"/>
              </a:rPr>
              <a:t>visualisation</a:t>
            </a:r>
            <a:r>
              <a:rPr kumimoji="0" lang="en-US" altLang="en-US" sz="1200" b="1" i="0" u="none" strike="noStrike" cap="none" normalizeH="0" baseline="0" dirty="0">
                <a:ln>
                  <a:noFill/>
                </a:ln>
                <a:solidFill>
                  <a:schemeClr val="tx1"/>
                </a:solidFill>
                <a:effectLst/>
                <a:latin typeface="var(--ionFontFamily)"/>
              </a:rPr>
              <a:t> and what-if simulation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0CF3E68-592D-874C-9621-BB6EA5CE7433}" type="slidenum">
              <a:rPr lang="en-US" smtClean="0"/>
              <a:t>21</a:t>
            </a:fld>
            <a:endParaRPr lang="en-US"/>
          </a:p>
        </p:txBody>
      </p:sp>
    </p:spTree>
    <p:extLst>
      <p:ext uri="{BB962C8B-B14F-4D97-AF65-F5344CB8AC3E}">
        <p14:creationId xmlns:p14="http://schemas.microsoft.com/office/powerpoint/2010/main" val="40943472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older Slide">
    <p:bg>
      <p:bgPr>
        <a:solidFill>
          <a:schemeClr val="tx2"/>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69DE941-667A-0F4B-8981-ED3A737A3DA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732" y="0"/>
            <a:ext cx="12170535" cy="6858000"/>
          </a:xfrm>
          <a:prstGeom prst="rect">
            <a:avLst/>
          </a:prstGeom>
        </p:spPr>
      </p:pic>
      <p:grpSp>
        <p:nvGrpSpPr>
          <p:cNvPr id="2" name="Graphic 8">
            <a:extLst>
              <a:ext uri="{FF2B5EF4-FFF2-40B4-BE49-F238E27FC236}">
                <a16:creationId xmlns:a16="http://schemas.microsoft.com/office/drawing/2014/main" id="{6F510A6C-7376-1140-AF35-E74E24C81C99}"/>
              </a:ext>
            </a:extLst>
          </p:cNvPr>
          <p:cNvGrpSpPr/>
          <p:nvPr/>
        </p:nvGrpSpPr>
        <p:grpSpPr>
          <a:xfrm>
            <a:off x="3115164" y="2656088"/>
            <a:ext cx="5963532" cy="1105518"/>
            <a:chOff x="3115164" y="2656088"/>
            <a:chExt cx="5963532" cy="1105518"/>
          </a:xfrm>
        </p:grpSpPr>
        <p:sp>
          <p:nvSpPr>
            <p:cNvPr id="3" name="Freeform 2">
              <a:extLst>
                <a:ext uri="{FF2B5EF4-FFF2-40B4-BE49-F238E27FC236}">
                  <a16:creationId xmlns:a16="http://schemas.microsoft.com/office/drawing/2014/main" id="{7F6B3E58-6697-9548-A6F9-C25ADB4C3F9F}"/>
                </a:ext>
              </a:extLst>
            </p:cNvPr>
            <p:cNvSpPr/>
            <p:nvPr/>
          </p:nvSpPr>
          <p:spPr>
            <a:xfrm>
              <a:off x="4000119" y="3026244"/>
              <a:ext cx="714533" cy="735361"/>
            </a:xfrm>
            <a:custGeom>
              <a:avLst/>
              <a:gdLst>
                <a:gd name="connsiteX0" fmla="*/ 378027 w 714533"/>
                <a:gd name="connsiteY0" fmla="*/ 620848 h 735361"/>
                <a:gd name="connsiteX1" fmla="*/ 579435 w 714533"/>
                <a:gd name="connsiteY1" fmla="*/ 518715 h 735361"/>
                <a:gd name="connsiteX2" fmla="*/ 682928 w 714533"/>
                <a:gd name="connsiteY2" fmla="*/ 577519 h 735361"/>
                <a:gd name="connsiteX3" fmla="*/ 374929 w 714533"/>
                <a:gd name="connsiteY3" fmla="*/ 735361 h 735361"/>
                <a:gd name="connsiteX4" fmla="*/ 0 w 714533"/>
                <a:gd name="connsiteY4" fmla="*/ 367681 h 735361"/>
                <a:gd name="connsiteX5" fmla="*/ 366252 w 714533"/>
                <a:gd name="connsiteY5" fmla="*/ 0 h 735361"/>
                <a:gd name="connsiteX6" fmla="*/ 714533 w 714533"/>
                <a:gd name="connsiteY6" fmla="*/ 368919 h 735361"/>
                <a:gd name="connsiteX7" fmla="*/ 710195 w 714533"/>
                <a:gd name="connsiteY7" fmla="*/ 423390 h 735361"/>
                <a:gd name="connsiteX8" fmla="*/ 125183 w 714533"/>
                <a:gd name="connsiteY8" fmla="*/ 423390 h 735361"/>
                <a:gd name="connsiteX9" fmla="*/ 378027 w 714533"/>
                <a:gd name="connsiteY9" fmla="*/ 620848 h 735361"/>
                <a:gd name="connsiteX10" fmla="*/ 125183 w 714533"/>
                <a:gd name="connsiteY10" fmla="*/ 316923 h 735361"/>
                <a:gd name="connsiteX11" fmla="*/ 592449 w 714533"/>
                <a:gd name="connsiteY11" fmla="*/ 316923 h 735361"/>
                <a:gd name="connsiteX12" fmla="*/ 366872 w 714533"/>
                <a:gd name="connsiteY12" fmla="*/ 114513 h 735361"/>
                <a:gd name="connsiteX13" fmla="*/ 125183 w 714533"/>
                <a:gd name="connsiteY13" fmla="*/ 316923 h 73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533" h="735361">
                  <a:moveTo>
                    <a:pt x="378027" y="620848"/>
                  </a:moveTo>
                  <a:cubicBezTo>
                    <a:pt x="474703" y="620848"/>
                    <a:pt x="544731" y="576281"/>
                    <a:pt x="579435" y="518715"/>
                  </a:cubicBezTo>
                  <a:lnTo>
                    <a:pt x="682928" y="577519"/>
                  </a:lnTo>
                  <a:cubicBezTo>
                    <a:pt x="621576" y="672843"/>
                    <a:pt x="514984" y="735361"/>
                    <a:pt x="374929" y="735361"/>
                  </a:cubicBezTo>
                  <a:cubicBezTo>
                    <a:pt x="149971" y="735361"/>
                    <a:pt x="0" y="577519"/>
                    <a:pt x="0" y="367681"/>
                  </a:cubicBezTo>
                  <a:cubicBezTo>
                    <a:pt x="0" y="160938"/>
                    <a:pt x="148112" y="0"/>
                    <a:pt x="366252" y="0"/>
                  </a:cubicBezTo>
                  <a:cubicBezTo>
                    <a:pt x="577576" y="0"/>
                    <a:pt x="714533" y="173318"/>
                    <a:pt x="714533" y="368919"/>
                  </a:cubicBezTo>
                  <a:cubicBezTo>
                    <a:pt x="714533" y="386869"/>
                    <a:pt x="713294" y="405439"/>
                    <a:pt x="710195" y="423390"/>
                  </a:cubicBezTo>
                  <a:lnTo>
                    <a:pt x="125183" y="423390"/>
                  </a:lnTo>
                  <a:cubicBezTo>
                    <a:pt x="148732" y="549045"/>
                    <a:pt x="248506" y="620229"/>
                    <a:pt x="378027" y="620848"/>
                  </a:cubicBezTo>
                  <a:moveTo>
                    <a:pt x="125183" y="316923"/>
                  </a:moveTo>
                  <a:lnTo>
                    <a:pt x="592449" y="316923"/>
                  </a:lnTo>
                  <a:cubicBezTo>
                    <a:pt x="571379" y="178888"/>
                    <a:pt x="471604" y="114513"/>
                    <a:pt x="366872" y="114513"/>
                  </a:cubicBezTo>
                  <a:cubicBezTo>
                    <a:pt x="235492" y="114513"/>
                    <a:pt x="144394" y="195601"/>
                    <a:pt x="125183" y="316923"/>
                  </a:cubicBezTo>
                </a:path>
              </a:pathLst>
            </a:custGeom>
            <a:solidFill>
              <a:srgbClr val="FFFFFF"/>
            </a:solidFill>
            <a:ln w="618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8AB8E816-A39B-F749-95C9-1C78962333FF}"/>
                </a:ext>
              </a:extLst>
            </p:cNvPr>
            <p:cNvSpPr/>
            <p:nvPr/>
          </p:nvSpPr>
          <p:spPr>
            <a:xfrm>
              <a:off x="4855328" y="2656088"/>
              <a:ext cx="121464" cy="1086948"/>
            </a:xfrm>
            <a:custGeom>
              <a:avLst/>
              <a:gdLst>
                <a:gd name="connsiteX0" fmla="*/ 0 w 121464"/>
                <a:gd name="connsiteY0" fmla="*/ 0 h 1086948"/>
                <a:gd name="connsiteX1" fmla="*/ 121464 w 121464"/>
                <a:gd name="connsiteY1" fmla="*/ 0 h 1086948"/>
                <a:gd name="connsiteX2" fmla="*/ 121464 w 121464"/>
                <a:gd name="connsiteY2" fmla="*/ 1086948 h 1086948"/>
                <a:gd name="connsiteX3" fmla="*/ 0 w 121464"/>
                <a:gd name="connsiteY3" fmla="*/ 1086948 h 1086948"/>
              </a:gdLst>
              <a:ahLst/>
              <a:cxnLst>
                <a:cxn ang="0">
                  <a:pos x="connsiteX0" y="connsiteY0"/>
                </a:cxn>
                <a:cxn ang="0">
                  <a:pos x="connsiteX1" y="connsiteY1"/>
                </a:cxn>
                <a:cxn ang="0">
                  <a:pos x="connsiteX2" y="connsiteY2"/>
                </a:cxn>
                <a:cxn ang="0">
                  <a:pos x="connsiteX3" y="connsiteY3"/>
                </a:cxn>
              </a:cxnLst>
              <a:rect l="l" t="t" r="r" b="b"/>
              <a:pathLst>
                <a:path w="121464" h="1086948">
                  <a:moveTo>
                    <a:pt x="0" y="0"/>
                  </a:moveTo>
                  <a:lnTo>
                    <a:pt x="121464" y="0"/>
                  </a:lnTo>
                  <a:lnTo>
                    <a:pt x="121464" y="1086948"/>
                  </a:lnTo>
                  <a:lnTo>
                    <a:pt x="0" y="1086948"/>
                  </a:lnTo>
                  <a:close/>
                </a:path>
              </a:pathLst>
            </a:custGeom>
            <a:solidFill>
              <a:srgbClr val="FFFFFF"/>
            </a:solidFill>
            <a:ln w="618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D04DC6FD-F3BD-4E44-8BC3-B757EBBC1471}"/>
                </a:ext>
              </a:extLst>
            </p:cNvPr>
            <p:cNvSpPr/>
            <p:nvPr/>
          </p:nvSpPr>
          <p:spPr>
            <a:xfrm>
              <a:off x="5123665" y="3026244"/>
              <a:ext cx="739941" cy="735361"/>
            </a:xfrm>
            <a:custGeom>
              <a:avLst/>
              <a:gdLst>
                <a:gd name="connsiteX0" fmla="*/ 739942 w 739941"/>
                <a:gd name="connsiteY0" fmla="*/ 18570 h 735361"/>
                <a:gd name="connsiteX1" fmla="*/ 739942 w 739941"/>
                <a:gd name="connsiteY1" fmla="*/ 716792 h 735361"/>
                <a:gd name="connsiteX2" fmla="*/ 618477 w 739941"/>
                <a:gd name="connsiteY2" fmla="*/ 716792 h 735361"/>
                <a:gd name="connsiteX3" fmla="*/ 618477 w 739941"/>
                <a:gd name="connsiteY3" fmla="*/ 596707 h 735361"/>
                <a:gd name="connsiteX4" fmla="*/ 353858 w 739941"/>
                <a:gd name="connsiteY4" fmla="*/ 735361 h 735361"/>
                <a:gd name="connsiteX5" fmla="*/ 0 w 739941"/>
                <a:gd name="connsiteY5" fmla="*/ 367681 h 735361"/>
                <a:gd name="connsiteX6" fmla="*/ 353858 w 739941"/>
                <a:gd name="connsiteY6" fmla="*/ 0 h 735361"/>
                <a:gd name="connsiteX7" fmla="*/ 618477 w 739941"/>
                <a:gd name="connsiteY7" fmla="*/ 138035 h 735361"/>
                <a:gd name="connsiteX8" fmla="*/ 618477 w 739941"/>
                <a:gd name="connsiteY8" fmla="*/ 18570 h 735361"/>
                <a:gd name="connsiteX9" fmla="*/ 739942 w 739941"/>
                <a:gd name="connsiteY9" fmla="*/ 18570 h 735361"/>
                <a:gd name="connsiteX10" fmla="*/ 618477 w 739941"/>
                <a:gd name="connsiteY10" fmla="*/ 367681 h 735361"/>
                <a:gd name="connsiteX11" fmla="*/ 369351 w 739941"/>
                <a:gd name="connsiteY11" fmla="*/ 117608 h 735361"/>
                <a:gd name="connsiteX12" fmla="*/ 121464 w 739941"/>
                <a:gd name="connsiteY12" fmla="*/ 367681 h 735361"/>
                <a:gd name="connsiteX13" fmla="*/ 369351 w 739941"/>
                <a:gd name="connsiteY13" fmla="*/ 617753 h 735361"/>
                <a:gd name="connsiteX14" fmla="*/ 618477 w 739941"/>
                <a:gd name="connsiteY14" fmla="*/ 367681 h 73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9941" h="735361">
                  <a:moveTo>
                    <a:pt x="739942" y="18570"/>
                  </a:moveTo>
                  <a:lnTo>
                    <a:pt x="739942" y="716792"/>
                  </a:lnTo>
                  <a:lnTo>
                    <a:pt x="618477" y="716792"/>
                  </a:lnTo>
                  <a:lnTo>
                    <a:pt x="618477" y="596707"/>
                  </a:lnTo>
                  <a:cubicBezTo>
                    <a:pt x="562703" y="682128"/>
                    <a:pt x="472844" y="735361"/>
                    <a:pt x="353858" y="735361"/>
                  </a:cubicBezTo>
                  <a:cubicBezTo>
                    <a:pt x="159267" y="735361"/>
                    <a:pt x="0" y="574424"/>
                    <a:pt x="0" y="367681"/>
                  </a:cubicBezTo>
                  <a:cubicBezTo>
                    <a:pt x="0" y="160938"/>
                    <a:pt x="159267" y="0"/>
                    <a:pt x="353858" y="0"/>
                  </a:cubicBezTo>
                  <a:cubicBezTo>
                    <a:pt x="472844" y="0"/>
                    <a:pt x="562083" y="53233"/>
                    <a:pt x="618477" y="138035"/>
                  </a:cubicBezTo>
                  <a:lnTo>
                    <a:pt x="618477" y="18570"/>
                  </a:lnTo>
                  <a:lnTo>
                    <a:pt x="739942" y="18570"/>
                  </a:lnTo>
                  <a:close/>
                  <a:moveTo>
                    <a:pt x="618477" y="367681"/>
                  </a:moveTo>
                  <a:cubicBezTo>
                    <a:pt x="618477" y="225313"/>
                    <a:pt x="510646" y="117608"/>
                    <a:pt x="369351" y="117608"/>
                  </a:cubicBezTo>
                  <a:cubicBezTo>
                    <a:pt x="229295" y="117608"/>
                    <a:pt x="121464" y="225313"/>
                    <a:pt x="121464" y="367681"/>
                  </a:cubicBezTo>
                  <a:cubicBezTo>
                    <a:pt x="121464" y="510049"/>
                    <a:pt x="229295" y="617753"/>
                    <a:pt x="369351" y="617753"/>
                  </a:cubicBezTo>
                  <a:cubicBezTo>
                    <a:pt x="510646" y="617753"/>
                    <a:pt x="617857" y="510049"/>
                    <a:pt x="618477" y="367681"/>
                  </a:cubicBezTo>
                </a:path>
              </a:pathLst>
            </a:custGeom>
            <a:solidFill>
              <a:srgbClr val="FFFFFF"/>
            </a:solidFill>
            <a:ln w="6188"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EC42E9A-EF4F-A148-8175-017CF7DB02E3}"/>
                </a:ext>
              </a:extLst>
            </p:cNvPr>
            <p:cNvSpPr/>
            <p:nvPr/>
          </p:nvSpPr>
          <p:spPr>
            <a:xfrm>
              <a:off x="5989409" y="3044814"/>
              <a:ext cx="1010137" cy="698221"/>
            </a:xfrm>
            <a:custGeom>
              <a:avLst/>
              <a:gdLst>
                <a:gd name="connsiteX0" fmla="*/ 1010138 w 1010137"/>
                <a:gd name="connsiteY0" fmla="*/ 0 h 698221"/>
                <a:gd name="connsiteX1" fmla="*/ 793237 w 1010137"/>
                <a:gd name="connsiteY1" fmla="*/ 698222 h 698221"/>
                <a:gd name="connsiteX2" fmla="*/ 668674 w 1010137"/>
                <a:gd name="connsiteY2" fmla="*/ 698222 h 698221"/>
                <a:gd name="connsiteX3" fmla="*/ 505069 w 1010137"/>
                <a:gd name="connsiteY3" fmla="*/ 181364 h 698221"/>
                <a:gd name="connsiteX4" fmla="*/ 341464 w 1010137"/>
                <a:gd name="connsiteY4" fmla="*/ 698222 h 698221"/>
                <a:gd name="connsiteX5" fmla="*/ 216901 w 1010137"/>
                <a:gd name="connsiteY5" fmla="*/ 698222 h 698221"/>
                <a:gd name="connsiteX6" fmla="*/ 0 w 1010137"/>
                <a:gd name="connsiteY6" fmla="*/ 0 h 698221"/>
                <a:gd name="connsiteX7" fmla="*/ 127042 w 1010137"/>
                <a:gd name="connsiteY7" fmla="*/ 0 h 698221"/>
                <a:gd name="connsiteX8" fmla="*/ 281351 w 1010137"/>
                <a:gd name="connsiteY8" fmla="*/ 530475 h 698221"/>
                <a:gd name="connsiteX9" fmla="*/ 446196 w 1010137"/>
                <a:gd name="connsiteY9" fmla="*/ 0 h 698221"/>
                <a:gd name="connsiteX10" fmla="*/ 563942 w 1010137"/>
                <a:gd name="connsiteY10" fmla="*/ 0 h 698221"/>
                <a:gd name="connsiteX11" fmla="*/ 728787 w 1010137"/>
                <a:gd name="connsiteY11" fmla="*/ 532332 h 698221"/>
                <a:gd name="connsiteX12" fmla="*/ 882477 w 1010137"/>
                <a:gd name="connsiteY12" fmla="*/ 0 h 698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37" h="698221">
                  <a:moveTo>
                    <a:pt x="1010138" y="0"/>
                  </a:moveTo>
                  <a:lnTo>
                    <a:pt x="793237" y="698222"/>
                  </a:lnTo>
                  <a:lnTo>
                    <a:pt x="668674" y="698222"/>
                  </a:lnTo>
                  <a:lnTo>
                    <a:pt x="505069" y="181364"/>
                  </a:lnTo>
                  <a:lnTo>
                    <a:pt x="341464" y="698222"/>
                  </a:lnTo>
                  <a:lnTo>
                    <a:pt x="216901" y="698222"/>
                  </a:lnTo>
                  <a:lnTo>
                    <a:pt x="0" y="0"/>
                  </a:lnTo>
                  <a:lnTo>
                    <a:pt x="127042" y="0"/>
                  </a:lnTo>
                  <a:lnTo>
                    <a:pt x="281351" y="530475"/>
                  </a:lnTo>
                  <a:lnTo>
                    <a:pt x="446196" y="0"/>
                  </a:lnTo>
                  <a:lnTo>
                    <a:pt x="563942" y="0"/>
                  </a:lnTo>
                  <a:lnTo>
                    <a:pt x="728787" y="532332"/>
                  </a:lnTo>
                  <a:lnTo>
                    <a:pt x="882477" y="0"/>
                  </a:lnTo>
                  <a:close/>
                </a:path>
              </a:pathLst>
            </a:custGeom>
            <a:solidFill>
              <a:srgbClr val="FFFFFF"/>
            </a:solidFill>
            <a:ln w="6188"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883D84C-ED83-244C-8530-C62045BEC63B}"/>
                </a:ext>
              </a:extLst>
            </p:cNvPr>
            <p:cNvSpPr/>
            <p:nvPr/>
          </p:nvSpPr>
          <p:spPr>
            <a:xfrm>
              <a:off x="7057800" y="3026244"/>
              <a:ext cx="739941" cy="735361"/>
            </a:xfrm>
            <a:custGeom>
              <a:avLst/>
              <a:gdLst>
                <a:gd name="connsiteX0" fmla="*/ 739941 w 739941"/>
                <a:gd name="connsiteY0" fmla="*/ 18570 h 735361"/>
                <a:gd name="connsiteX1" fmla="*/ 739941 w 739941"/>
                <a:gd name="connsiteY1" fmla="*/ 716792 h 735361"/>
                <a:gd name="connsiteX2" fmla="*/ 618477 w 739941"/>
                <a:gd name="connsiteY2" fmla="*/ 716792 h 735361"/>
                <a:gd name="connsiteX3" fmla="*/ 618477 w 739941"/>
                <a:gd name="connsiteY3" fmla="*/ 596707 h 735361"/>
                <a:gd name="connsiteX4" fmla="*/ 353858 w 739941"/>
                <a:gd name="connsiteY4" fmla="*/ 735361 h 735361"/>
                <a:gd name="connsiteX5" fmla="*/ 0 w 739941"/>
                <a:gd name="connsiteY5" fmla="*/ 367681 h 735361"/>
                <a:gd name="connsiteX6" fmla="*/ 353858 w 739941"/>
                <a:gd name="connsiteY6" fmla="*/ 0 h 735361"/>
                <a:gd name="connsiteX7" fmla="*/ 618477 w 739941"/>
                <a:gd name="connsiteY7" fmla="*/ 138035 h 735361"/>
                <a:gd name="connsiteX8" fmla="*/ 618477 w 739941"/>
                <a:gd name="connsiteY8" fmla="*/ 18570 h 735361"/>
                <a:gd name="connsiteX9" fmla="*/ 739941 w 739941"/>
                <a:gd name="connsiteY9" fmla="*/ 18570 h 735361"/>
                <a:gd name="connsiteX10" fmla="*/ 618477 w 739941"/>
                <a:gd name="connsiteY10" fmla="*/ 367681 h 735361"/>
                <a:gd name="connsiteX11" fmla="*/ 369351 w 739941"/>
                <a:gd name="connsiteY11" fmla="*/ 117608 h 735361"/>
                <a:gd name="connsiteX12" fmla="*/ 121464 w 739941"/>
                <a:gd name="connsiteY12" fmla="*/ 367681 h 735361"/>
                <a:gd name="connsiteX13" fmla="*/ 369351 w 739941"/>
                <a:gd name="connsiteY13" fmla="*/ 617753 h 735361"/>
                <a:gd name="connsiteX14" fmla="*/ 618477 w 739941"/>
                <a:gd name="connsiteY14" fmla="*/ 367681 h 73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9941" h="735361">
                  <a:moveTo>
                    <a:pt x="739941" y="18570"/>
                  </a:moveTo>
                  <a:lnTo>
                    <a:pt x="739941" y="716792"/>
                  </a:lnTo>
                  <a:lnTo>
                    <a:pt x="618477" y="716792"/>
                  </a:lnTo>
                  <a:lnTo>
                    <a:pt x="618477" y="596707"/>
                  </a:lnTo>
                  <a:cubicBezTo>
                    <a:pt x="562703" y="682128"/>
                    <a:pt x="472844" y="735361"/>
                    <a:pt x="353858" y="735361"/>
                  </a:cubicBezTo>
                  <a:cubicBezTo>
                    <a:pt x="159267" y="735361"/>
                    <a:pt x="0" y="574424"/>
                    <a:pt x="0" y="367681"/>
                  </a:cubicBezTo>
                  <a:cubicBezTo>
                    <a:pt x="0" y="160938"/>
                    <a:pt x="159887" y="0"/>
                    <a:pt x="353858" y="0"/>
                  </a:cubicBezTo>
                  <a:cubicBezTo>
                    <a:pt x="472844" y="0"/>
                    <a:pt x="562083" y="53233"/>
                    <a:pt x="618477" y="138035"/>
                  </a:cubicBezTo>
                  <a:lnTo>
                    <a:pt x="618477" y="18570"/>
                  </a:lnTo>
                  <a:lnTo>
                    <a:pt x="739941" y="18570"/>
                  </a:lnTo>
                  <a:close/>
                  <a:moveTo>
                    <a:pt x="618477" y="367681"/>
                  </a:moveTo>
                  <a:cubicBezTo>
                    <a:pt x="618477" y="225313"/>
                    <a:pt x="510646" y="117608"/>
                    <a:pt x="369351" y="117608"/>
                  </a:cubicBezTo>
                  <a:cubicBezTo>
                    <a:pt x="229295" y="117608"/>
                    <a:pt x="121464" y="225313"/>
                    <a:pt x="121464" y="367681"/>
                  </a:cubicBezTo>
                  <a:cubicBezTo>
                    <a:pt x="121464" y="510049"/>
                    <a:pt x="229295" y="617753"/>
                    <a:pt x="369351" y="617753"/>
                  </a:cubicBezTo>
                  <a:cubicBezTo>
                    <a:pt x="510646" y="617753"/>
                    <a:pt x="618477" y="510049"/>
                    <a:pt x="618477" y="367681"/>
                  </a:cubicBezTo>
                </a:path>
              </a:pathLst>
            </a:custGeom>
            <a:solidFill>
              <a:srgbClr val="FFFFFF"/>
            </a:solidFill>
            <a:ln w="618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230DCA0-F9BD-A241-8604-62C94448E89B}"/>
                </a:ext>
              </a:extLst>
            </p:cNvPr>
            <p:cNvSpPr/>
            <p:nvPr/>
          </p:nvSpPr>
          <p:spPr>
            <a:xfrm>
              <a:off x="7982417" y="3031815"/>
              <a:ext cx="339604" cy="710601"/>
            </a:xfrm>
            <a:custGeom>
              <a:avLst/>
              <a:gdLst>
                <a:gd name="connsiteX0" fmla="*/ 339605 w 339604"/>
                <a:gd name="connsiteY0" fmla="*/ 0 h 710601"/>
                <a:gd name="connsiteX1" fmla="*/ 339605 w 339604"/>
                <a:gd name="connsiteY1" fmla="*/ 126893 h 710601"/>
                <a:gd name="connsiteX2" fmla="*/ 121464 w 339604"/>
                <a:gd name="connsiteY2" fmla="*/ 340445 h 710601"/>
                <a:gd name="connsiteX3" fmla="*/ 121464 w 339604"/>
                <a:gd name="connsiteY3" fmla="*/ 710602 h 710601"/>
                <a:gd name="connsiteX4" fmla="*/ 0 w 339604"/>
                <a:gd name="connsiteY4" fmla="*/ 710602 h 710601"/>
                <a:gd name="connsiteX5" fmla="*/ 0 w 339604"/>
                <a:gd name="connsiteY5" fmla="*/ 12999 h 710601"/>
                <a:gd name="connsiteX6" fmla="*/ 121464 w 339604"/>
                <a:gd name="connsiteY6" fmla="*/ 12999 h 710601"/>
                <a:gd name="connsiteX7" fmla="*/ 121464 w 339604"/>
                <a:gd name="connsiteY7" fmla="*/ 130607 h 710601"/>
                <a:gd name="connsiteX8" fmla="*/ 339605 w 339604"/>
                <a:gd name="connsiteY8" fmla="*/ 0 h 710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9604" h="710601">
                  <a:moveTo>
                    <a:pt x="339605" y="0"/>
                  </a:moveTo>
                  <a:lnTo>
                    <a:pt x="339605" y="126893"/>
                  </a:lnTo>
                  <a:cubicBezTo>
                    <a:pt x="234872" y="122560"/>
                    <a:pt x="121464" y="175793"/>
                    <a:pt x="121464" y="340445"/>
                  </a:cubicBezTo>
                  <a:lnTo>
                    <a:pt x="121464" y="710602"/>
                  </a:lnTo>
                  <a:lnTo>
                    <a:pt x="0" y="710602"/>
                  </a:lnTo>
                  <a:lnTo>
                    <a:pt x="0" y="12999"/>
                  </a:lnTo>
                  <a:lnTo>
                    <a:pt x="121464" y="12999"/>
                  </a:lnTo>
                  <a:lnTo>
                    <a:pt x="121464" y="130607"/>
                  </a:lnTo>
                  <a:cubicBezTo>
                    <a:pt x="166084" y="32807"/>
                    <a:pt x="251605" y="619"/>
                    <a:pt x="339605" y="0"/>
                  </a:cubicBezTo>
                </a:path>
              </a:pathLst>
            </a:custGeom>
            <a:solidFill>
              <a:srgbClr val="FFFFFF"/>
            </a:solidFill>
            <a:ln w="618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5E7F6E7-3624-E245-9F24-86183BC2323D}"/>
                </a:ext>
              </a:extLst>
            </p:cNvPr>
            <p:cNvSpPr/>
            <p:nvPr/>
          </p:nvSpPr>
          <p:spPr>
            <a:xfrm>
              <a:off x="8364162" y="3026244"/>
              <a:ext cx="714533" cy="735361"/>
            </a:xfrm>
            <a:custGeom>
              <a:avLst/>
              <a:gdLst>
                <a:gd name="connsiteX0" fmla="*/ 378027 w 714533"/>
                <a:gd name="connsiteY0" fmla="*/ 620848 h 735361"/>
                <a:gd name="connsiteX1" fmla="*/ 579435 w 714533"/>
                <a:gd name="connsiteY1" fmla="*/ 518715 h 735361"/>
                <a:gd name="connsiteX2" fmla="*/ 682928 w 714533"/>
                <a:gd name="connsiteY2" fmla="*/ 577519 h 735361"/>
                <a:gd name="connsiteX3" fmla="*/ 374929 w 714533"/>
                <a:gd name="connsiteY3" fmla="*/ 735361 h 735361"/>
                <a:gd name="connsiteX4" fmla="*/ 0 w 714533"/>
                <a:gd name="connsiteY4" fmla="*/ 367681 h 735361"/>
                <a:gd name="connsiteX5" fmla="*/ 366252 w 714533"/>
                <a:gd name="connsiteY5" fmla="*/ 0 h 735361"/>
                <a:gd name="connsiteX6" fmla="*/ 714533 w 714533"/>
                <a:gd name="connsiteY6" fmla="*/ 368919 h 735361"/>
                <a:gd name="connsiteX7" fmla="*/ 710195 w 714533"/>
                <a:gd name="connsiteY7" fmla="*/ 423390 h 735361"/>
                <a:gd name="connsiteX8" fmla="*/ 123943 w 714533"/>
                <a:gd name="connsiteY8" fmla="*/ 423390 h 735361"/>
                <a:gd name="connsiteX9" fmla="*/ 378027 w 714533"/>
                <a:gd name="connsiteY9" fmla="*/ 620848 h 735361"/>
                <a:gd name="connsiteX10" fmla="*/ 124563 w 714533"/>
                <a:gd name="connsiteY10" fmla="*/ 316923 h 735361"/>
                <a:gd name="connsiteX11" fmla="*/ 591829 w 714533"/>
                <a:gd name="connsiteY11" fmla="*/ 316923 h 735361"/>
                <a:gd name="connsiteX12" fmla="*/ 366872 w 714533"/>
                <a:gd name="connsiteY12" fmla="*/ 114513 h 735361"/>
                <a:gd name="connsiteX13" fmla="*/ 124563 w 714533"/>
                <a:gd name="connsiteY13" fmla="*/ 316923 h 735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533" h="735361">
                  <a:moveTo>
                    <a:pt x="378027" y="620848"/>
                  </a:moveTo>
                  <a:cubicBezTo>
                    <a:pt x="474703" y="620848"/>
                    <a:pt x="544731" y="576281"/>
                    <a:pt x="579435" y="518715"/>
                  </a:cubicBezTo>
                  <a:lnTo>
                    <a:pt x="682928" y="577519"/>
                  </a:lnTo>
                  <a:cubicBezTo>
                    <a:pt x="621576" y="672843"/>
                    <a:pt x="514984" y="735361"/>
                    <a:pt x="374929" y="735361"/>
                  </a:cubicBezTo>
                  <a:cubicBezTo>
                    <a:pt x="149971" y="735361"/>
                    <a:pt x="0" y="577519"/>
                    <a:pt x="0" y="367681"/>
                  </a:cubicBezTo>
                  <a:cubicBezTo>
                    <a:pt x="0" y="160938"/>
                    <a:pt x="148112" y="0"/>
                    <a:pt x="366252" y="0"/>
                  </a:cubicBezTo>
                  <a:cubicBezTo>
                    <a:pt x="577576" y="0"/>
                    <a:pt x="714533" y="173318"/>
                    <a:pt x="714533" y="368919"/>
                  </a:cubicBezTo>
                  <a:cubicBezTo>
                    <a:pt x="714533" y="386869"/>
                    <a:pt x="713294" y="405439"/>
                    <a:pt x="710195" y="423390"/>
                  </a:cubicBezTo>
                  <a:lnTo>
                    <a:pt x="123943" y="423390"/>
                  </a:lnTo>
                  <a:cubicBezTo>
                    <a:pt x="148112" y="549045"/>
                    <a:pt x="247887" y="620229"/>
                    <a:pt x="378027" y="620848"/>
                  </a:cubicBezTo>
                  <a:moveTo>
                    <a:pt x="124563" y="316923"/>
                  </a:moveTo>
                  <a:lnTo>
                    <a:pt x="591829" y="316923"/>
                  </a:lnTo>
                  <a:cubicBezTo>
                    <a:pt x="570759" y="178888"/>
                    <a:pt x="471604" y="114513"/>
                    <a:pt x="366872" y="114513"/>
                  </a:cubicBezTo>
                  <a:cubicBezTo>
                    <a:pt x="234873" y="114513"/>
                    <a:pt x="144394" y="195601"/>
                    <a:pt x="124563" y="316923"/>
                  </a:cubicBezTo>
                </a:path>
              </a:pathLst>
            </a:custGeom>
            <a:solidFill>
              <a:srgbClr val="FFFFFF"/>
            </a:solidFill>
            <a:ln w="618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B1A9783-F880-ED42-92A0-4F0B83DD2744}"/>
                </a:ext>
              </a:extLst>
            </p:cNvPr>
            <p:cNvSpPr/>
            <p:nvPr/>
          </p:nvSpPr>
          <p:spPr>
            <a:xfrm>
              <a:off x="3115164" y="2656088"/>
              <a:ext cx="739941" cy="1105518"/>
            </a:xfrm>
            <a:custGeom>
              <a:avLst/>
              <a:gdLst>
                <a:gd name="connsiteX0" fmla="*/ 739942 w 739941"/>
                <a:gd name="connsiteY0" fmla="*/ 0 h 1105518"/>
                <a:gd name="connsiteX1" fmla="*/ 739942 w 739941"/>
                <a:gd name="connsiteY1" fmla="*/ 737837 h 1105518"/>
                <a:gd name="connsiteX2" fmla="*/ 353858 w 739941"/>
                <a:gd name="connsiteY2" fmla="*/ 1105518 h 1105518"/>
                <a:gd name="connsiteX3" fmla="*/ 0 w 739941"/>
                <a:gd name="connsiteY3" fmla="*/ 737837 h 1105518"/>
                <a:gd name="connsiteX4" fmla="*/ 353858 w 739941"/>
                <a:gd name="connsiteY4" fmla="*/ 370157 h 1105518"/>
                <a:gd name="connsiteX5" fmla="*/ 618477 w 739941"/>
                <a:gd name="connsiteY5" fmla="*/ 508192 h 1105518"/>
                <a:gd name="connsiteX6" fmla="*/ 618477 w 739941"/>
                <a:gd name="connsiteY6" fmla="*/ 0 h 1105518"/>
                <a:gd name="connsiteX7" fmla="*/ 739942 w 739941"/>
                <a:gd name="connsiteY7" fmla="*/ 0 h 1105518"/>
                <a:gd name="connsiteX8" fmla="*/ 618477 w 739941"/>
                <a:gd name="connsiteY8" fmla="*/ 737837 h 1105518"/>
                <a:gd name="connsiteX9" fmla="*/ 369351 w 739941"/>
                <a:gd name="connsiteY9" fmla="*/ 487765 h 1105518"/>
                <a:gd name="connsiteX10" fmla="*/ 122084 w 739941"/>
                <a:gd name="connsiteY10" fmla="*/ 737837 h 1105518"/>
                <a:gd name="connsiteX11" fmla="*/ 369351 w 739941"/>
                <a:gd name="connsiteY11" fmla="*/ 987910 h 1105518"/>
                <a:gd name="connsiteX12" fmla="*/ 618477 w 739941"/>
                <a:gd name="connsiteY12" fmla="*/ 737837 h 1105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941" h="1105518">
                  <a:moveTo>
                    <a:pt x="739942" y="0"/>
                  </a:moveTo>
                  <a:lnTo>
                    <a:pt x="739942" y="737837"/>
                  </a:lnTo>
                  <a:cubicBezTo>
                    <a:pt x="739942" y="887633"/>
                    <a:pt x="627153" y="1105518"/>
                    <a:pt x="353858" y="1105518"/>
                  </a:cubicBezTo>
                  <a:cubicBezTo>
                    <a:pt x="159267" y="1105518"/>
                    <a:pt x="0" y="944580"/>
                    <a:pt x="0" y="737837"/>
                  </a:cubicBezTo>
                  <a:cubicBezTo>
                    <a:pt x="0" y="531094"/>
                    <a:pt x="159267" y="370157"/>
                    <a:pt x="353858" y="370157"/>
                  </a:cubicBezTo>
                  <a:cubicBezTo>
                    <a:pt x="472844" y="370157"/>
                    <a:pt x="562083" y="423390"/>
                    <a:pt x="618477" y="508192"/>
                  </a:cubicBezTo>
                  <a:lnTo>
                    <a:pt x="618477" y="0"/>
                  </a:lnTo>
                  <a:lnTo>
                    <a:pt x="739942" y="0"/>
                  </a:lnTo>
                  <a:close/>
                  <a:moveTo>
                    <a:pt x="618477" y="737837"/>
                  </a:moveTo>
                  <a:cubicBezTo>
                    <a:pt x="618477" y="595469"/>
                    <a:pt x="510646" y="487765"/>
                    <a:pt x="369351" y="487765"/>
                  </a:cubicBezTo>
                  <a:cubicBezTo>
                    <a:pt x="229295" y="487765"/>
                    <a:pt x="122084" y="595469"/>
                    <a:pt x="122084" y="737837"/>
                  </a:cubicBezTo>
                  <a:cubicBezTo>
                    <a:pt x="122084" y="880205"/>
                    <a:pt x="229915" y="987910"/>
                    <a:pt x="369351" y="987910"/>
                  </a:cubicBezTo>
                  <a:cubicBezTo>
                    <a:pt x="510646" y="987910"/>
                    <a:pt x="618477" y="880205"/>
                    <a:pt x="618477" y="737837"/>
                  </a:cubicBezTo>
                </a:path>
              </a:pathLst>
            </a:custGeom>
            <a:solidFill>
              <a:srgbClr val="FFFFFF"/>
            </a:solidFill>
            <a:ln w="618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FCB3A89-27A5-114F-ACAC-9DD94A06C2DF}"/>
                </a:ext>
              </a:extLst>
            </p:cNvPr>
            <p:cNvSpPr/>
            <p:nvPr/>
          </p:nvSpPr>
          <p:spPr>
            <a:xfrm>
              <a:off x="3237248" y="3143852"/>
              <a:ext cx="496392" cy="500144"/>
            </a:xfrm>
            <a:custGeom>
              <a:avLst/>
              <a:gdLst>
                <a:gd name="connsiteX0" fmla="*/ 496393 w 496392"/>
                <a:gd name="connsiteY0" fmla="*/ 250072 h 500144"/>
                <a:gd name="connsiteX1" fmla="*/ 247267 w 496392"/>
                <a:gd name="connsiteY1" fmla="*/ 0 h 500144"/>
                <a:gd name="connsiteX2" fmla="*/ 0 w 496392"/>
                <a:gd name="connsiteY2" fmla="*/ 250072 h 500144"/>
                <a:gd name="connsiteX3" fmla="*/ 247267 w 496392"/>
                <a:gd name="connsiteY3" fmla="*/ 500145 h 500144"/>
                <a:gd name="connsiteX4" fmla="*/ 496393 w 496392"/>
                <a:gd name="connsiteY4" fmla="*/ 250072 h 500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6392" h="500144">
                  <a:moveTo>
                    <a:pt x="496393" y="250072"/>
                  </a:moveTo>
                  <a:cubicBezTo>
                    <a:pt x="496393" y="107704"/>
                    <a:pt x="388562" y="0"/>
                    <a:pt x="247267" y="0"/>
                  </a:cubicBezTo>
                  <a:cubicBezTo>
                    <a:pt x="107211" y="0"/>
                    <a:pt x="0" y="107704"/>
                    <a:pt x="0" y="250072"/>
                  </a:cubicBezTo>
                  <a:cubicBezTo>
                    <a:pt x="0" y="392440"/>
                    <a:pt x="107831" y="500145"/>
                    <a:pt x="247267" y="500145"/>
                  </a:cubicBezTo>
                  <a:cubicBezTo>
                    <a:pt x="388562" y="500145"/>
                    <a:pt x="496393" y="392440"/>
                    <a:pt x="496393" y="250072"/>
                  </a:cubicBezTo>
                </a:path>
              </a:pathLst>
            </a:custGeom>
            <a:solidFill>
              <a:schemeClr val="bg2"/>
            </a:solidFill>
            <a:ln w="6188" cap="flat">
              <a:noFill/>
              <a:prstDash val="solid"/>
              <a:miter/>
            </a:ln>
          </p:spPr>
          <p:txBody>
            <a:bodyPr rtlCol="0" anchor="ctr"/>
            <a:lstStyle/>
            <a:p>
              <a:endParaRPr lang="en-US"/>
            </a:p>
          </p:txBody>
        </p:sp>
      </p:grpSp>
    </p:spTree>
    <p:extLst>
      <p:ext uri="{BB962C8B-B14F-4D97-AF65-F5344CB8AC3E}">
        <p14:creationId xmlns:p14="http://schemas.microsoft.com/office/powerpoint/2010/main" val="1883502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Slide 2">
    <p:bg>
      <p:bgPr>
        <a:solidFill>
          <a:schemeClr val="bg1"/>
        </a:solidFill>
        <a:effectLst/>
      </p:bgPr>
    </p:bg>
    <p:spTree>
      <p:nvGrpSpPr>
        <p:cNvPr id="1" name=""/>
        <p:cNvGrpSpPr/>
        <p:nvPr/>
      </p:nvGrpSpPr>
      <p:grpSpPr>
        <a:xfrm>
          <a:off x="0" y="0"/>
          <a:ext cx="0" cy="0"/>
          <a:chOff x="0" y="0"/>
          <a:chExt cx="0" cy="0"/>
        </a:xfrm>
      </p:grpSpPr>
      <p:pic>
        <p:nvPicPr>
          <p:cNvPr id="4" name="Picture Placeholder 19">
            <a:extLst>
              <a:ext uri="{FF2B5EF4-FFF2-40B4-BE49-F238E27FC236}">
                <a16:creationId xmlns:a16="http://schemas.microsoft.com/office/drawing/2014/main" id="{C5F498F9-78F4-CF85-2656-EEDAA942811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0"/>
            <a:ext cx="12192000" cy="6858010"/>
          </a:xfrm>
          <a:prstGeom prst="rect">
            <a:avLst/>
          </a:prstGeom>
        </p:spPr>
      </p:pic>
      <p:sp>
        <p:nvSpPr>
          <p:cNvPr id="14" name="Rectangle 13">
            <a:extLst>
              <a:ext uri="{FF2B5EF4-FFF2-40B4-BE49-F238E27FC236}">
                <a16:creationId xmlns:a16="http://schemas.microsoft.com/office/drawing/2014/main" id="{01157414-BD07-3649-AC43-88869A408D9F}"/>
              </a:ext>
            </a:extLst>
          </p:cNvPr>
          <p:cNvSpPr/>
          <p:nvPr userDrawn="1"/>
        </p:nvSpPr>
        <p:spPr>
          <a:xfrm flipH="1">
            <a:off x="0" y="4611189"/>
            <a:ext cx="7358743" cy="2246811"/>
          </a:xfrm>
          <a:prstGeom prst="rect">
            <a:avLst/>
          </a:prstGeom>
          <a:gradFill flip="none" rotWithShape="1">
            <a:gsLst>
              <a:gs pos="0">
                <a:schemeClr val="tx1">
                  <a:lumMod val="0"/>
                  <a:alpha val="43000"/>
                </a:schemeClr>
              </a:gs>
              <a:gs pos="61000">
                <a:schemeClr val="bg1">
                  <a:alpha val="0"/>
                  <a:lumMod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D06548CF-31B7-6548-A7BC-0F4E6D3D6955}"/>
              </a:ext>
            </a:extLst>
          </p:cNvPr>
          <p:cNvSpPr/>
          <p:nvPr userDrawn="1"/>
        </p:nvSpPr>
        <p:spPr>
          <a:xfrm rot="10800000">
            <a:off x="-12" y="-10"/>
            <a:ext cx="8550454" cy="7026452"/>
          </a:xfrm>
          <a:prstGeom prst="rect">
            <a:avLst/>
          </a:prstGeom>
          <a:gradFill flip="none" rotWithShape="1">
            <a:gsLst>
              <a:gs pos="54000">
                <a:srgbClr val="FFFFFF">
                  <a:alpha val="74198"/>
                </a:srgbClr>
              </a:gs>
              <a:gs pos="0">
                <a:schemeClr val="bg1"/>
              </a:gs>
              <a:gs pos="90000">
                <a:schemeClr val="bg1">
                  <a:alpha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A2DAD92-8850-3C41-89A7-C01B0295E8BE}"/>
              </a:ext>
            </a:extLst>
          </p:cNvPr>
          <p:cNvSpPr/>
          <p:nvPr userDrawn="1"/>
        </p:nvSpPr>
        <p:spPr>
          <a:xfrm>
            <a:off x="4833257" y="4611189"/>
            <a:ext cx="7358743" cy="2246811"/>
          </a:xfrm>
          <a:prstGeom prst="rect">
            <a:avLst/>
          </a:prstGeom>
          <a:gradFill flip="none" rotWithShape="1">
            <a:gsLst>
              <a:gs pos="0">
                <a:schemeClr val="tx1">
                  <a:lumMod val="0"/>
                  <a:alpha val="63000"/>
                </a:schemeClr>
              </a:gs>
              <a:gs pos="60000">
                <a:schemeClr val="bg1">
                  <a:alpha val="0"/>
                  <a:lumMod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descr="A picture containing clock, drawing&#10;&#10;Description automatically generated">
            <a:extLst>
              <a:ext uri="{FF2B5EF4-FFF2-40B4-BE49-F238E27FC236}">
                <a16:creationId xmlns:a16="http://schemas.microsoft.com/office/drawing/2014/main" id="{5A3051E7-80A5-EA41-8208-BDFDF47291B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209133"/>
            <a:ext cx="1545452" cy="1168405"/>
          </a:xfrm>
          <a:prstGeom prst="rect">
            <a:avLst/>
          </a:prstGeom>
        </p:spPr>
      </p:pic>
      <p:sp>
        <p:nvSpPr>
          <p:cNvPr id="2" name="Title 1">
            <a:extLst>
              <a:ext uri="{FF2B5EF4-FFF2-40B4-BE49-F238E27FC236}">
                <a16:creationId xmlns:a16="http://schemas.microsoft.com/office/drawing/2014/main" id="{CE8BAB30-02AF-B04D-833C-3121DC7DDB60}"/>
              </a:ext>
            </a:extLst>
          </p:cNvPr>
          <p:cNvSpPr>
            <a:spLocks noGrp="1"/>
          </p:cNvSpPr>
          <p:nvPr>
            <p:ph type="ctrTitle" hasCustomPrompt="1"/>
          </p:nvPr>
        </p:nvSpPr>
        <p:spPr>
          <a:xfrm>
            <a:off x="433754" y="1104828"/>
            <a:ext cx="5662246" cy="1655762"/>
          </a:xfrm>
        </p:spPr>
        <p:txBody>
          <a:bodyPr lIns="0" tIns="0" rIns="0" bIns="0" anchor="b" anchorCtr="0">
            <a:normAutofit/>
          </a:bodyPr>
          <a:lstStyle>
            <a:lvl1pPr algn="l">
              <a:lnSpc>
                <a:spcPct val="90000"/>
              </a:lnSpc>
              <a:defRPr sz="5000" b="1" i="0" spc="-100" baseline="0">
                <a:solidFill>
                  <a:schemeClr val="tx1"/>
                </a:solidFill>
                <a:latin typeface="+mj-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0C192CA4-6B7B-884B-B4DC-BFB8E4485BB4}"/>
              </a:ext>
            </a:extLst>
          </p:cNvPr>
          <p:cNvSpPr>
            <a:spLocks noGrp="1"/>
          </p:cNvSpPr>
          <p:nvPr>
            <p:ph type="subTitle" idx="1" hasCustomPrompt="1"/>
          </p:nvPr>
        </p:nvSpPr>
        <p:spPr>
          <a:xfrm>
            <a:off x="433754" y="2955426"/>
            <a:ext cx="5662246" cy="1655762"/>
          </a:xfrm>
        </p:spPr>
        <p:txBody>
          <a:bodyPr lIns="0" tIns="0" rIns="0" bIns="0">
            <a:normAutofit/>
          </a:bodyPr>
          <a:lstStyle>
            <a:lvl1pPr marL="0" indent="0" algn="l">
              <a:lnSpc>
                <a:spcPct val="100000"/>
              </a:lnSpc>
              <a:buNone/>
              <a:defRPr sz="2000" b="0" i="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2" name="Espace réservé du numéro de diapositive 3">
            <a:extLst>
              <a:ext uri="{FF2B5EF4-FFF2-40B4-BE49-F238E27FC236}">
                <a16:creationId xmlns:a16="http://schemas.microsoft.com/office/drawing/2014/main" id="{8D1C0BB0-C497-CB49-83E4-0B137CC9F664}"/>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23" name="Espace réservé du numéro de diapositive 3">
            <a:extLst>
              <a:ext uri="{FF2B5EF4-FFF2-40B4-BE49-F238E27FC236}">
                <a16:creationId xmlns:a16="http://schemas.microsoft.com/office/drawing/2014/main" id="{E07458C1-C3AF-5448-AA24-D9C0554AFDAC}"/>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6" name="Graphic 17">
            <a:extLst>
              <a:ext uri="{FF2B5EF4-FFF2-40B4-BE49-F238E27FC236}">
                <a16:creationId xmlns:a16="http://schemas.microsoft.com/office/drawing/2014/main" id="{814A87CA-BBD4-50C4-D081-DE3F09DE6147}"/>
              </a:ext>
            </a:extLst>
          </p:cNvPr>
          <p:cNvGrpSpPr/>
          <p:nvPr userDrawn="1"/>
        </p:nvGrpSpPr>
        <p:grpSpPr>
          <a:xfrm>
            <a:off x="11607408" y="6132443"/>
            <a:ext cx="290229" cy="432023"/>
            <a:chOff x="11607408" y="6132443"/>
            <a:chExt cx="290229" cy="432023"/>
          </a:xfrm>
        </p:grpSpPr>
        <p:sp>
          <p:nvSpPr>
            <p:cNvPr id="7" name="Freeform 6">
              <a:extLst>
                <a:ext uri="{FF2B5EF4-FFF2-40B4-BE49-F238E27FC236}">
                  <a16:creationId xmlns:a16="http://schemas.microsoft.com/office/drawing/2014/main" id="{9CC3AB6E-B628-9E36-878D-04AD3EC11C26}"/>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4D02344-D29C-D79A-FA08-981ABF0C09A4}"/>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2988112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Slide 3">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67F38E-93EC-1044-8983-6EB99897A29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 y="0"/>
            <a:ext cx="12192007" cy="6858000"/>
          </a:xfrm>
          <a:prstGeom prst="rect">
            <a:avLst/>
          </a:prstGeom>
        </p:spPr>
      </p:pic>
      <p:sp>
        <p:nvSpPr>
          <p:cNvPr id="14" name="Rectangle 13">
            <a:extLst>
              <a:ext uri="{FF2B5EF4-FFF2-40B4-BE49-F238E27FC236}">
                <a16:creationId xmlns:a16="http://schemas.microsoft.com/office/drawing/2014/main" id="{01157414-BD07-3649-AC43-88869A408D9F}"/>
              </a:ext>
            </a:extLst>
          </p:cNvPr>
          <p:cNvSpPr/>
          <p:nvPr userDrawn="1"/>
        </p:nvSpPr>
        <p:spPr>
          <a:xfrm flipH="1">
            <a:off x="0" y="4611189"/>
            <a:ext cx="7358743" cy="2246811"/>
          </a:xfrm>
          <a:prstGeom prst="rect">
            <a:avLst/>
          </a:prstGeom>
          <a:gradFill flip="none" rotWithShape="1">
            <a:gsLst>
              <a:gs pos="0">
                <a:schemeClr val="tx1">
                  <a:lumMod val="0"/>
                  <a:alpha val="43000"/>
                </a:schemeClr>
              </a:gs>
              <a:gs pos="61000">
                <a:schemeClr val="bg1">
                  <a:alpha val="0"/>
                  <a:lumMod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656FE5C-D795-A242-A87D-5A3E5C69F579}"/>
              </a:ext>
            </a:extLst>
          </p:cNvPr>
          <p:cNvSpPr/>
          <p:nvPr userDrawn="1"/>
        </p:nvSpPr>
        <p:spPr>
          <a:xfrm>
            <a:off x="-5" y="-5"/>
            <a:ext cx="9267991" cy="6858005"/>
          </a:xfrm>
          <a:prstGeom prst="rect">
            <a:avLst/>
          </a:prstGeom>
          <a:gradFill>
            <a:gsLst>
              <a:gs pos="49000">
                <a:schemeClr val="bg1">
                  <a:lumMod val="95000"/>
                  <a:alpha val="0"/>
                </a:schemeClr>
              </a:gs>
              <a:gs pos="97000">
                <a:schemeClr val="bg1">
                  <a:lumMod val="95000"/>
                </a:schemeClr>
              </a:gs>
              <a:gs pos="66000">
                <a:schemeClr val="bg1">
                  <a:lumMod val="95000"/>
                  <a:alpha val="80408"/>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06548CF-31B7-6548-A7BC-0F4E6D3D6955}"/>
              </a:ext>
            </a:extLst>
          </p:cNvPr>
          <p:cNvSpPr/>
          <p:nvPr userDrawn="1"/>
        </p:nvSpPr>
        <p:spPr>
          <a:xfrm rot="10800000">
            <a:off x="-6" y="-6"/>
            <a:ext cx="7607814" cy="5753178"/>
          </a:xfrm>
          <a:prstGeom prst="rect">
            <a:avLst/>
          </a:prstGeom>
          <a:gradFill flip="none" rotWithShape="1">
            <a:gsLst>
              <a:gs pos="0">
                <a:schemeClr val="bg1"/>
              </a:gs>
              <a:gs pos="90000">
                <a:schemeClr val="bg1">
                  <a:alpha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A2DAD92-8850-3C41-89A7-C01B0295E8BE}"/>
              </a:ext>
            </a:extLst>
          </p:cNvPr>
          <p:cNvSpPr/>
          <p:nvPr userDrawn="1"/>
        </p:nvSpPr>
        <p:spPr>
          <a:xfrm>
            <a:off x="4833257" y="4611189"/>
            <a:ext cx="7358743" cy="2246811"/>
          </a:xfrm>
          <a:prstGeom prst="rect">
            <a:avLst/>
          </a:prstGeom>
          <a:gradFill flip="none" rotWithShape="1">
            <a:gsLst>
              <a:gs pos="0">
                <a:schemeClr val="tx1">
                  <a:lumMod val="0"/>
                  <a:alpha val="63000"/>
                </a:schemeClr>
              </a:gs>
              <a:gs pos="60000">
                <a:schemeClr val="bg1">
                  <a:alpha val="0"/>
                  <a:lumMod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descr="A picture containing clock, drawing&#10;&#10;Description automatically generated">
            <a:extLst>
              <a:ext uri="{FF2B5EF4-FFF2-40B4-BE49-F238E27FC236}">
                <a16:creationId xmlns:a16="http://schemas.microsoft.com/office/drawing/2014/main" id="{5A3051E7-80A5-EA41-8208-BDFDF47291B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209133"/>
            <a:ext cx="1545452" cy="1168405"/>
          </a:xfrm>
          <a:prstGeom prst="rect">
            <a:avLst/>
          </a:prstGeom>
        </p:spPr>
      </p:pic>
      <p:sp>
        <p:nvSpPr>
          <p:cNvPr id="2" name="Title 1">
            <a:extLst>
              <a:ext uri="{FF2B5EF4-FFF2-40B4-BE49-F238E27FC236}">
                <a16:creationId xmlns:a16="http://schemas.microsoft.com/office/drawing/2014/main" id="{CE8BAB30-02AF-B04D-833C-3121DC7DDB60}"/>
              </a:ext>
            </a:extLst>
          </p:cNvPr>
          <p:cNvSpPr>
            <a:spLocks noGrp="1"/>
          </p:cNvSpPr>
          <p:nvPr>
            <p:ph type="ctrTitle" hasCustomPrompt="1"/>
          </p:nvPr>
        </p:nvSpPr>
        <p:spPr>
          <a:xfrm>
            <a:off x="433754" y="1104828"/>
            <a:ext cx="5662246" cy="1655762"/>
          </a:xfrm>
        </p:spPr>
        <p:txBody>
          <a:bodyPr lIns="0" tIns="0" rIns="0" bIns="0" anchor="b" anchorCtr="0">
            <a:normAutofit/>
          </a:bodyPr>
          <a:lstStyle>
            <a:lvl1pPr algn="l">
              <a:lnSpc>
                <a:spcPct val="90000"/>
              </a:lnSpc>
              <a:defRPr sz="5000" b="1" i="0" spc="-100" baseline="0">
                <a:solidFill>
                  <a:schemeClr val="tx1"/>
                </a:solidFill>
                <a:latin typeface="+mj-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0C192CA4-6B7B-884B-B4DC-BFB8E4485BB4}"/>
              </a:ext>
            </a:extLst>
          </p:cNvPr>
          <p:cNvSpPr>
            <a:spLocks noGrp="1"/>
          </p:cNvSpPr>
          <p:nvPr>
            <p:ph type="subTitle" idx="1" hasCustomPrompt="1"/>
          </p:nvPr>
        </p:nvSpPr>
        <p:spPr>
          <a:xfrm>
            <a:off x="433754" y="2955426"/>
            <a:ext cx="5662246" cy="1655762"/>
          </a:xfrm>
        </p:spPr>
        <p:txBody>
          <a:bodyPr lIns="0" tIns="0" rIns="0" bIns="0">
            <a:normAutofit/>
          </a:bodyPr>
          <a:lstStyle>
            <a:lvl1pPr marL="0" indent="0" algn="l">
              <a:lnSpc>
                <a:spcPct val="100000"/>
              </a:lnSpc>
              <a:buNone/>
              <a:defRPr sz="2000" b="0" i="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2" name="Espace réservé du numéro de diapositive 3">
            <a:extLst>
              <a:ext uri="{FF2B5EF4-FFF2-40B4-BE49-F238E27FC236}">
                <a16:creationId xmlns:a16="http://schemas.microsoft.com/office/drawing/2014/main" id="{8D1C0BB0-C497-CB49-83E4-0B137CC9F664}"/>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23" name="Espace réservé du numéro de diapositive 3">
            <a:extLst>
              <a:ext uri="{FF2B5EF4-FFF2-40B4-BE49-F238E27FC236}">
                <a16:creationId xmlns:a16="http://schemas.microsoft.com/office/drawing/2014/main" id="{E07458C1-C3AF-5448-AA24-D9C0554AFDAC}"/>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4" name="Graphic 17">
            <a:extLst>
              <a:ext uri="{FF2B5EF4-FFF2-40B4-BE49-F238E27FC236}">
                <a16:creationId xmlns:a16="http://schemas.microsoft.com/office/drawing/2014/main" id="{06654DF9-FADC-2EC1-9D87-9F604F873FBC}"/>
              </a:ext>
            </a:extLst>
          </p:cNvPr>
          <p:cNvGrpSpPr/>
          <p:nvPr userDrawn="1"/>
        </p:nvGrpSpPr>
        <p:grpSpPr>
          <a:xfrm>
            <a:off x="11607408" y="6132443"/>
            <a:ext cx="290229" cy="432023"/>
            <a:chOff x="11607408" y="6132443"/>
            <a:chExt cx="290229" cy="432023"/>
          </a:xfrm>
        </p:grpSpPr>
        <p:sp>
          <p:nvSpPr>
            <p:cNvPr id="5" name="Freeform 4">
              <a:extLst>
                <a:ext uri="{FF2B5EF4-FFF2-40B4-BE49-F238E27FC236}">
                  <a16:creationId xmlns:a16="http://schemas.microsoft.com/office/drawing/2014/main" id="{C35A82BD-BA9F-3C31-B8FC-6CD0EF585F7E}"/>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B8722E9-99FD-8D3C-E06A-F9CC72A977A6}"/>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27531441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Slide 4">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BAB30-02AF-B04D-833C-3121DC7DDB60}"/>
              </a:ext>
            </a:extLst>
          </p:cNvPr>
          <p:cNvSpPr>
            <a:spLocks noGrp="1"/>
          </p:cNvSpPr>
          <p:nvPr>
            <p:ph type="ctrTitle" hasCustomPrompt="1"/>
          </p:nvPr>
        </p:nvSpPr>
        <p:spPr>
          <a:xfrm>
            <a:off x="433754" y="1104828"/>
            <a:ext cx="5662246" cy="1655762"/>
          </a:xfrm>
        </p:spPr>
        <p:txBody>
          <a:bodyPr lIns="0" tIns="0" rIns="0" bIns="0" anchor="b" anchorCtr="0">
            <a:normAutofit/>
          </a:bodyPr>
          <a:lstStyle>
            <a:lvl1pPr algn="l">
              <a:lnSpc>
                <a:spcPct val="90000"/>
              </a:lnSpc>
              <a:defRPr sz="5000" b="1" i="0" spc="-100" baseline="0">
                <a:solidFill>
                  <a:schemeClr val="bg1"/>
                </a:solidFill>
                <a:latin typeface="+mj-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0C192CA4-6B7B-884B-B4DC-BFB8E4485BB4}"/>
              </a:ext>
            </a:extLst>
          </p:cNvPr>
          <p:cNvSpPr>
            <a:spLocks noGrp="1"/>
          </p:cNvSpPr>
          <p:nvPr>
            <p:ph type="subTitle" idx="1" hasCustomPrompt="1"/>
          </p:nvPr>
        </p:nvSpPr>
        <p:spPr>
          <a:xfrm>
            <a:off x="433754" y="2955426"/>
            <a:ext cx="5662246" cy="1655762"/>
          </a:xfrm>
        </p:spPr>
        <p:txBody>
          <a:bodyPr lIns="0" tIns="0" rIns="0" bIns="0">
            <a:normAutofit/>
          </a:bodyPr>
          <a:lstStyle>
            <a:lvl1pPr marL="0" indent="0" algn="l">
              <a:lnSpc>
                <a:spcPct val="100000"/>
              </a:lnSpc>
              <a:buNone/>
              <a:defRPr sz="2000" b="0" i="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2" name="Espace réservé du numéro de diapositive 3">
            <a:extLst>
              <a:ext uri="{FF2B5EF4-FFF2-40B4-BE49-F238E27FC236}">
                <a16:creationId xmlns:a16="http://schemas.microsoft.com/office/drawing/2014/main" id="{8D1C0BB0-C497-CB49-83E4-0B137CC9F664}"/>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23" name="Espace réservé du numéro de diapositive 3">
            <a:extLst>
              <a:ext uri="{FF2B5EF4-FFF2-40B4-BE49-F238E27FC236}">
                <a16:creationId xmlns:a16="http://schemas.microsoft.com/office/drawing/2014/main" id="{E07458C1-C3AF-5448-AA24-D9C0554AFDAC}"/>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pic>
        <p:nvPicPr>
          <p:cNvPr id="16" name="Picture 15">
            <a:extLst>
              <a:ext uri="{FF2B5EF4-FFF2-40B4-BE49-F238E27FC236}">
                <a16:creationId xmlns:a16="http://schemas.microsoft.com/office/drawing/2014/main" id="{FECB1AAA-FF56-1B41-BA76-D1F7DF2B3CB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958886" y="3781087"/>
            <a:ext cx="4225635" cy="2817090"/>
          </a:xfrm>
          <a:prstGeom prst="rect">
            <a:avLst/>
          </a:prstGeom>
        </p:spPr>
      </p:pic>
      <p:grpSp>
        <p:nvGrpSpPr>
          <p:cNvPr id="4" name="Graphic 17">
            <a:extLst>
              <a:ext uri="{FF2B5EF4-FFF2-40B4-BE49-F238E27FC236}">
                <a16:creationId xmlns:a16="http://schemas.microsoft.com/office/drawing/2014/main" id="{7A7B75A8-53AC-2619-E09E-3A56641B4270}"/>
              </a:ext>
            </a:extLst>
          </p:cNvPr>
          <p:cNvGrpSpPr/>
          <p:nvPr userDrawn="1"/>
        </p:nvGrpSpPr>
        <p:grpSpPr>
          <a:xfrm>
            <a:off x="11607408" y="6132443"/>
            <a:ext cx="290229" cy="432023"/>
            <a:chOff x="11607408" y="6132443"/>
            <a:chExt cx="290229" cy="432023"/>
          </a:xfrm>
        </p:grpSpPr>
        <p:sp>
          <p:nvSpPr>
            <p:cNvPr id="5" name="Freeform 4">
              <a:extLst>
                <a:ext uri="{FF2B5EF4-FFF2-40B4-BE49-F238E27FC236}">
                  <a16:creationId xmlns:a16="http://schemas.microsoft.com/office/drawing/2014/main" id="{FF04A24A-8AF9-08B0-2A80-A5112C53EAD9}"/>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1EAAC17-DA89-0492-B0E9-9541F55DDD11}"/>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4059732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Image Slide 1">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2" name="Picture Placeholder 11">
            <a:extLst>
              <a:ext uri="{FF2B5EF4-FFF2-40B4-BE49-F238E27FC236}">
                <a16:creationId xmlns:a16="http://schemas.microsoft.com/office/drawing/2014/main" id="{84F00A07-6298-374F-9530-8D2DC280DE30}"/>
              </a:ext>
            </a:extLst>
          </p:cNvPr>
          <p:cNvSpPr>
            <a:spLocks noGrp="1"/>
          </p:cNvSpPr>
          <p:nvPr>
            <p:ph type="pic" sz="quarter" idx="14"/>
          </p:nvPr>
        </p:nvSpPr>
        <p:spPr>
          <a:xfrm>
            <a:off x="6505200" y="1110086"/>
            <a:ext cx="4637828" cy="4637828"/>
          </a:xfrm>
          <a:prstGeom prst="ellipse">
            <a:avLst/>
          </a:prstGeom>
          <a:solidFill>
            <a:schemeClr val="accent6"/>
          </a:solidFill>
        </p:spPr>
        <p:txBody>
          <a:bodyPr>
            <a:normAutofit/>
          </a:bodyPr>
          <a:lstStyle>
            <a:lvl1pPr marL="0" indent="0">
              <a:buFontTx/>
              <a:buNone/>
              <a:defRPr sz="1400" b="0" i="0">
                <a:latin typeface="+mn-lt"/>
              </a:defRPr>
            </a:lvl1pPr>
          </a:lstStyle>
          <a:p>
            <a:r>
              <a:rPr lang="en-GB"/>
              <a:t>Click icon to add picture</a:t>
            </a:r>
            <a:endParaRPr lang="en-US" dirty="0"/>
          </a:p>
        </p:txBody>
      </p:sp>
      <p:sp>
        <p:nvSpPr>
          <p:cNvPr id="26" name="Text Placeholder 9">
            <a:extLst>
              <a:ext uri="{FF2B5EF4-FFF2-40B4-BE49-F238E27FC236}">
                <a16:creationId xmlns:a16="http://schemas.microsoft.com/office/drawing/2014/main" id="{81921ABA-9BF4-D548-8C97-2FEF3E719B3C}"/>
              </a:ext>
            </a:extLst>
          </p:cNvPr>
          <p:cNvSpPr>
            <a:spLocks noGrp="1"/>
          </p:cNvSpPr>
          <p:nvPr>
            <p:ph type="body" sz="quarter" idx="15" hasCustomPrompt="1"/>
          </p:nvPr>
        </p:nvSpPr>
        <p:spPr>
          <a:xfrm>
            <a:off x="433388" y="5001488"/>
            <a:ext cx="5205412" cy="937602"/>
          </a:xfrm>
        </p:spPr>
        <p:txBody>
          <a:bodyPr lIns="0" tIns="0" rIns="0" bIns="0">
            <a:noAutofit/>
          </a:bodyPr>
          <a:lstStyle>
            <a:lvl1pPr marL="0" indent="0">
              <a:spcBef>
                <a:spcPts val="0"/>
              </a:spcBef>
              <a:spcAft>
                <a:spcPts val="1000"/>
              </a:spcAft>
              <a:buNone/>
              <a:defRPr sz="2000" b="1" i="0">
                <a:solidFill>
                  <a:schemeClr val="accent3"/>
                </a:solidFill>
                <a:latin typeface="+mn-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0" name="Text Placeholder 9">
            <a:extLst>
              <a:ext uri="{FF2B5EF4-FFF2-40B4-BE49-F238E27FC236}">
                <a16:creationId xmlns:a16="http://schemas.microsoft.com/office/drawing/2014/main" id="{9DEE052A-B06A-F344-BC64-1341010AD266}"/>
              </a:ext>
            </a:extLst>
          </p:cNvPr>
          <p:cNvSpPr>
            <a:spLocks noGrp="1"/>
          </p:cNvSpPr>
          <p:nvPr>
            <p:ph type="body" sz="quarter" idx="18"/>
          </p:nvPr>
        </p:nvSpPr>
        <p:spPr>
          <a:xfrm>
            <a:off x="433388" y="1493631"/>
            <a:ext cx="5205412" cy="4445459"/>
          </a:xfrm>
        </p:spPr>
        <p:txBody>
          <a:bodyPr lIns="0" tIns="0" rIns="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68642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Image Slide 2">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4" name="Picture Placeholder 11">
            <a:extLst>
              <a:ext uri="{FF2B5EF4-FFF2-40B4-BE49-F238E27FC236}">
                <a16:creationId xmlns:a16="http://schemas.microsoft.com/office/drawing/2014/main" id="{31AC9D05-0EBF-DC49-88B9-A3F782E0133E}"/>
              </a:ext>
            </a:extLst>
          </p:cNvPr>
          <p:cNvSpPr>
            <a:spLocks noGrp="1"/>
          </p:cNvSpPr>
          <p:nvPr>
            <p:ph type="pic" sz="quarter" idx="18"/>
          </p:nvPr>
        </p:nvSpPr>
        <p:spPr>
          <a:xfrm>
            <a:off x="437656" y="1110086"/>
            <a:ext cx="4637828" cy="4637828"/>
          </a:xfrm>
          <a:prstGeom prst="ellipse">
            <a:avLst/>
          </a:prstGeom>
          <a:solidFill>
            <a:schemeClr val="accent6"/>
          </a:solidFill>
        </p:spPr>
        <p:txBody>
          <a:bodyPr>
            <a:normAutofit/>
          </a:bodyPr>
          <a:lstStyle>
            <a:lvl1pPr marL="0" indent="0">
              <a:buFontTx/>
              <a:buNone/>
              <a:defRPr sz="1400" b="0" i="0">
                <a:latin typeface="+mn-lt"/>
              </a:defRPr>
            </a:lvl1pPr>
          </a:lstStyle>
          <a:p>
            <a:r>
              <a:rPr lang="en-GB"/>
              <a:t>Click icon to add picture</a:t>
            </a:r>
            <a:endParaRPr lang="en-US" dirty="0"/>
          </a:p>
        </p:txBody>
      </p:sp>
      <p:sp>
        <p:nvSpPr>
          <p:cNvPr id="17" name="Text Placeholder 2">
            <a:extLst>
              <a:ext uri="{FF2B5EF4-FFF2-40B4-BE49-F238E27FC236}">
                <a16:creationId xmlns:a16="http://schemas.microsoft.com/office/drawing/2014/main" id="{C8061C41-FC3D-D948-B44E-D27E18C26346}"/>
              </a:ext>
            </a:extLst>
          </p:cNvPr>
          <p:cNvSpPr>
            <a:spLocks noGrp="1"/>
          </p:cNvSpPr>
          <p:nvPr>
            <p:ph type="body" sz="quarter" idx="19"/>
          </p:nvPr>
        </p:nvSpPr>
        <p:spPr>
          <a:xfrm>
            <a:off x="6226427" y="1489075"/>
            <a:ext cx="5205412" cy="4449763"/>
          </a:xfrm>
        </p:spPr>
        <p:txBody>
          <a:bodyPr lIns="0" tIns="0" rIns="0" bIns="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dirty="0"/>
          </a:p>
        </p:txBody>
      </p:sp>
      <p:sp>
        <p:nvSpPr>
          <p:cNvPr id="16" name="Text Placeholder 9">
            <a:extLst>
              <a:ext uri="{FF2B5EF4-FFF2-40B4-BE49-F238E27FC236}">
                <a16:creationId xmlns:a16="http://schemas.microsoft.com/office/drawing/2014/main" id="{0C08E9F4-1EA3-314F-B911-AB2E5917B79D}"/>
              </a:ext>
            </a:extLst>
          </p:cNvPr>
          <p:cNvSpPr>
            <a:spLocks noGrp="1"/>
          </p:cNvSpPr>
          <p:nvPr>
            <p:ph type="body" sz="quarter" idx="17" hasCustomPrompt="1"/>
          </p:nvPr>
        </p:nvSpPr>
        <p:spPr>
          <a:xfrm>
            <a:off x="6226427" y="5001488"/>
            <a:ext cx="5205412" cy="937602"/>
          </a:xfrm>
        </p:spPr>
        <p:txBody>
          <a:bodyPr lIns="0" tIns="0" rIns="0" bIns="0">
            <a:noAutofit/>
          </a:bodyPr>
          <a:lstStyle>
            <a:lvl1pPr marL="0" indent="0">
              <a:spcBef>
                <a:spcPts val="0"/>
              </a:spcBef>
              <a:spcAft>
                <a:spcPts val="1000"/>
              </a:spcAft>
              <a:buNone/>
              <a:defRPr sz="2000" b="1" i="0">
                <a:solidFill>
                  <a:schemeClr val="accent4"/>
                </a:solidFill>
                <a:latin typeface="+mn-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Tree>
    <p:extLst>
      <p:ext uri="{BB962C8B-B14F-4D97-AF65-F5344CB8AC3E}">
        <p14:creationId xmlns:p14="http://schemas.microsoft.com/office/powerpoint/2010/main" val="1004939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Image Slide 3">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2" name="Picture Placeholder 11">
            <a:extLst>
              <a:ext uri="{FF2B5EF4-FFF2-40B4-BE49-F238E27FC236}">
                <a16:creationId xmlns:a16="http://schemas.microsoft.com/office/drawing/2014/main" id="{84F00A07-6298-374F-9530-8D2DC280DE30}"/>
              </a:ext>
            </a:extLst>
          </p:cNvPr>
          <p:cNvSpPr>
            <a:spLocks noGrp="1"/>
          </p:cNvSpPr>
          <p:nvPr>
            <p:ph type="pic" sz="quarter" idx="14"/>
          </p:nvPr>
        </p:nvSpPr>
        <p:spPr>
          <a:xfrm>
            <a:off x="9205916" y="0"/>
            <a:ext cx="6800483" cy="6800483"/>
          </a:xfrm>
          <a:prstGeom prst="ellipse">
            <a:avLst/>
          </a:prstGeom>
          <a:solidFill>
            <a:schemeClr val="accent6"/>
          </a:solidFill>
        </p:spPr>
        <p:txBody>
          <a:bodyPr>
            <a:normAutofit/>
          </a:bodyPr>
          <a:lstStyle>
            <a:lvl1pPr marL="0" indent="0">
              <a:buFontTx/>
              <a:buNone/>
              <a:defRPr sz="1400" b="0" i="0">
                <a:latin typeface="+mn-lt"/>
              </a:defRPr>
            </a:lvl1pPr>
          </a:lstStyle>
          <a:p>
            <a:r>
              <a:rPr lang="en-GB" dirty="0"/>
              <a:t>Click icon to add picture</a:t>
            </a:r>
            <a:endParaRPr lang="en-US" dirty="0"/>
          </a:p>
        </p:txBody>
      </p:sp>
      <p:sp>
        <p:nvSpPr>
          <p:cNvPr id="13" name="Text Placeholder 2">
            <a:extLst>
              <a:ext uri="{FF2B5EF4-FFF2-40B4-BE49-F238E27FC236}">
                <a16:creationId xmlns:a16="http://schemas.microsoft.com/office/drawing/2014/main" id="{CBFDD55C-7690-C541-AAC9-EDAD736FF4DE}"/>
              </a:ext>
            </a:extLst>
          </p:cNvPr>
          <p:cNvSpPr>
            <a:spLocks noGrp="1"/>
          </p:cNvSpPr>
          <p:nvPr>
            <p:ph type="body" sz="quarter" idx="16"/>
          </p:nvPr>
        </p:nvSpPr>
        <p:spPr>
          <a:xfrm>
            <a:off x="433387" y="1489075"/>
            <a:ext cx="7496175" cy="4449763"/>
          </a:xfrm>
        </p:spPr>
        <p:txBody>
          <a:bodyPr lIns="0" tIns="0" rIns="0" bIns="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dirty="0"/>
          </a:p>
        </p:txBody>
      </p:sp>
      <p:sp>
        <p:nvSpPr>
          <p:cNvPr id="26" name="Text Placeholder 9">
            <a:extLst>
              <a:ext uri="{FF2B5EF4-FFF2-40B4-BE49-F238E27FC236}">
                <a16:creationId xmlns:a16="http://schemas.microsoft.com/office/drawing/2014/main" id="{81921ABA-9BF4-D548-8C97-2FEF3E719B3C}"/>
              </a:ext>
            </a:extLst>
          </p:cNvPr>
          <p:cNvSpPr>
            <a:spLocks noGrp="1"/>
          </p:cNvSpPr>
          <p:nvPr>
            <p:ph type="body" sz="quarter" idx="15" hasCustomPrompt="1"/>
          </p:nvPr>
        </p:nvSpPr>
        <p:spPr>
          <a:xfrm>
            <a:off x="433388" y="5001488"/>
            <a:ext cx="7496175" cy="937602"/>
          </a:xfrm>
        </p:spPr>
        <p:txBody>
          <a:bodyPr lIns="0" tIns="0" rIns="0" bIns="0">
            <a:noAutofit/>
          </a:bodyPr>
          <a:lstStyle>
            <a:lvl1pPr marL="0" indent="0">
              <a:spcBef>
                <a:spcPts val="0"/>
              </a:spcBef>
              <a:spcAft>
                <a:spcPts val="1000"/>
              </a:spcAft>
              <a:buNone/>
              <a:defRPr sz="2000" b="1" i="0">
                <a:solidFill>
                  <a:schemeClr val="accent4"/>
                </a:solidFill>
                <a:latin typeface="+mn-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Tree>
    <p:extLst>
      <p:ext uri="{BB962C8B-B14F-4D97-AF65-F5344CB8AC3E}">
        <p14:creationId xmlns:p14="http://schemas.microsoft.com/office/powerpoint/2010/main" val="381231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Image Slide 4">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73A8C22-AB0A-6D45-B2D6-E3374B901F80}"/>
              </a:ext>
            </a:extLst>
          </p:cNvPr>
          <p:cNvSpPr>
            <a:spLocks noGrp="1"/>
          </p:cNvSpPr>
          <p:nvPr>
            <p:ph type="pic" sz="quarter" idx="17"/>
          </p:nvPr>
        </p:nvSpPr>
        <p:spPr>
          <a:xfrm>
            <a:off x="0" y="0"/>
            <a:ext cx="12192000" cy="1701366"/>
          </a:xfrm>
          <a:custGeom>
            <a:avLst/>
            <a:gdLst>
              <a:gd name="connsiteX0" fmla="*/ 0 w 12192000"/>
              <a:gd name="connsiteY0" fmla="*/ 0 h 1701366"/>
              <a:gd name="connsiteX1" fmla="*/ 12192000 w 12192000"/>
              <a:gd name="connsiteY1" fmla="*/ 0 h 1701366"/>
              <a:gd name="connsiteX2" fmla="*/ 12192000 w 12192000"/>
              <a:gd name="connsiteY2" fmla="*/ 844759 h 1701366"/>
              <a:gd name="connsiteX3" fmla="*/ 11335393 w 12192000"/>
              <a:gd name="connsiteY3" fmla="*/ 1701366 h 1701366"/>
              <a:gd name="connsiteX4" fmla="*/ 0 w 12192000"/>
              <a:gd name="connsiteY4" fmla="*/ 1701366 h 1701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1701366">
                <a:moveTo>
                  <a:pt x="0" y="0"/>
                </a:moveTo>
                <a:lnTo>
                  <a:pt x="12192000" y="0"/>
                </a:lnTo>
                <a:lnTo>
                  <a:pt x="12192000" y="844759"/>
                </a:lnTo>
                <a:cubicBezTo>
                  <a:pt x="12192000" y="1317850"/>
                  <a:pt x="11808484" y="1701366"/>
                  <a:pt x="11335393" y="1701366"/>
                </a:cubicBezTo>
                <a:lnTo>
                  <a:pt x="0" y="1701366"/>
                </a:lnTo>
                <a:close/>
              </a:path>
            </a:pathLst>
          </a:custGeom>
          <a:solidFill>
            <a:schemeClr val="accent6"/>
          </a:solidFill>
        </p:spPr>
        <p:txBody>
          <a:bodyPr wrap="square">
            <a:noAutofit/>
          </a:bodyPr>
          <a:lstStyle>
            <a:lvl1pPr>
              <a:defRPr sz="1400" b="0"/>
            </a:lvl1pPr>
          </a:lstStyle>
          <a:p>
            <a:r>
              <a:rPr lang="en-GB" dirty="0"/>
              <a:t>Click icon to add picture</a:t>
            </a:r>
            <a:endParaRPr lang="en-US" dirty="0"/>
          </a:p>
        </p:txBody>
      </p:sp>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3" name="Text Placeholder 2">
            <a:extLst>
              <a:ext uri="{FF2B5EF4-FFF2-40B4-BE49-F238E27FC236}">
                <a16:creationId xmlns:a16="http://schemas.microsoft.com/office/drawing/2014/main" id="{CBFDD55C-7690-C541-AAC9-EDAD736FF4DE}"/>
              </a:ext>
            </a:extLst>
          </p:cNvPr>
          <p:cNvSpPr>
            <a:spLocks noGrp="1"/>
          </p:cNvSpPr>
          <p:nvPr>
            <p:ph type="body" sz="quarter" idx="16"/>
          </p:nvPr>
        </p:nvSpPr>
        <p:spPr>
          <a:xfrm>
            <a:off x="433387" y="2228850"/>
            <a:ext cx="11239501" cy="3709988"/>
          </a:xfrm>
        </p:spPr>
        <p:txBody>
          <a:bodyPr lIns="0" tIns="0" rIns="0" bIns="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E" dirty="0"/>
          </a:p>
        </p:txBody>
      </p:sp>
    </p:spTree>
    <p:extLst>
      <p:ext uri="{BB962C8B-B14F-4D97-AF65-F5344CB8AC3E}">
        <p14:creationId xmlns:p14="http://schemas.microsoft.com/office/powerpoint/2010/main" val="408309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3" name="Text Placeholder 2">
            <a:extLst>
              <a:ext uri="{FF2B5EF4-FFF2-40B4-BE49-F238E27FC236}">
                <a16:creationId xmlns:a16="http://schemas.microsoft.com/office/drawing/2014/main" id="{D42E0CBD-8450-404E-8EBA-0499365966CF}"/>
              </a:ext>
            </a:extLst>
          </p:cNvPr>
          <p:cNvSpPr>
            <a:spLocks noGrp="1"/>
          </p:cNvSpPr>
          <p:nvPr>
            <p:ph type="body" sz="quarter" idx="16"/>
          </p:nvPr>
        </p:nvSpPr>
        <p:spPr>
          <a:xfrm>
            <a:off x="433388" y="1489075"/>
            <a:ext cx="10234246" cy="4449763"/>
          </a:xfrm>
        </p:spPr>
        <p:txBody>
          <a:bodyPr lIns="0" tIns="0" rIns="0" bIns="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E" dirty="0"/>
          </a:p>
        </p:txBody>
      </p:sp>
      <p:sp>
        <p:nvSpPr>
          <p:cNvPr id="26" name="Text Placeholder 9">
            <a:extLst>
              <a:ext uri="{FF2B5EF4-FFF2-40B4-BE49-F238E27FC236}">
                <a16:creationId xmlns:a16="http://schemas.microsoft.com/office/drawing/2014/main" id="{81921ABA-9BF4-D548-8C97-2FEF3E719B3C}"/>
              </a:ext>
            </a:extLst>
          </p:cNvPr>
          <p:cNvSpPr>
            <a:spLocks noGrp="1"/>
          </p:cNvSpPr>
          <p:nvPr>
            <p:ph type="body" sz="quarter" idx="15" hasCustomPrompt="1"/>
          </p:nvPr>
        </p:nvSpPr>
        <p:spPr>
          <a:xfrm>
            <a:off x="433388" y="5001488"/>
            <a:ext cx="10234246" cy="937602"/>
          </a:xfrm>
        </p:spPr>
        <p:txBody>
          <a:bodyPr lIns="0" tIns="0" rIns="0" bIns="0">
            <a:noAutofit/>
          </a:bodyPr>
          <a:lstStyle>
            <a:lvl1pPr marL="0" indent="0">
              <a:spcBef>
                <a:spcPts val="0"/>
              </a:spcBef>
              <a:spcAft>
                <a:spcPts val="1000"/>
              </a:spcAft>
              <a:buNone/>
              <a:defRPr sz="2000" b="1" i="0">
                <a:solidFill>
                  <a:schemeClr val="accent4"/>
                </a:solidFill>
                <a:latin typeface="+mn-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Tree>
    <p:extLst>
      <p:ext uri="{BB962C8B-B14F-4D97-AF65-F5344CB8AC3E}">
        <p14:creationId xmlns:p14="http://schemas.microsoft.com/office/powerpoint/2010/main" val="198414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image chapter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A0E9430-4072-8E97-8F53-0046AFAA4AD2}"/>
              </a:ext>
            </a:extLst>
          </p:cNvPr>
          <p:cNvSpPr>
            <a:spLocks noGrp="1"/>
          </p:cNvSpPr>
          <p:nvPr>
            <p:ph type="pic" sz="quarter" idx="10"/>
          </p:nvPr>
        </p:nvSpPr>
        <p:spPr>
          <a:xfrm>
            <a:off x="438600" y="-428820"/>
            <a:ext cx="11314800" cy="6415200"/>
          </a:xfrm>
          <a:prstGeom prst="roundRect">
            <a:avLst>
              <a:gd name="adj" fmla="val 4753"/>
            </a:avLst>
          </a:prstGeom>
          <a:solidFill>
            <a:schemeClr val="accent6"/>
          </a:solidFill>
          <a:ln>
            <a:noFill/>
          </a:ln>
        </p:spPr>
        <p:txBody>
          <a:bodyPr anchor="ctr"/>
          <a:lstStyle>
            <a:lvl1pPr marL="0" marR="0" indent="0" algn="ctr" defTabSz="914400" rtl="0" eaLnBrk="1" fontAlgn="auto" latinLnBrk="0" hangingPunct="1">
              <a:lnSpc>
                <a:spcPct val="90000"/>
              </a:lnSpc>
              <a:spcBef>
                <a:spcPts val="0"/>
              </a:spcBef>
              <a:spcAft>
                <a:spcPts val="1000"/>
              </a:spcAft>
              <a:buClr>
                <a:schemeClr val="tx2"/>
              </a:buClr>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0"/>
              </a:spcBef>
              <a:spcAft>
                <a:spcPts val="1000"/>
              </a:spcAft>
              <a:buClr>
                <a:schemeClr val="tx2"/>
              </a:buClr>
              <a:buSzTx/>
              <a:buFont typeface="Arial" panose="020B0604020202020204" pitchFamily="34" charset="0"/>
              <a:buNone/>
              <a:tabLst/>
              <a:defRPr/>
            </a:pPr>
            <a:r>
              <a:rPr lang="en-GB"/>
              <a:t>Click icon to add picture</a:t>
            </a:r>
            <a:endParaRPr lang="en-BE"/>
          </a:p>
        </p:txBody>
      </p:sp>
      <p:sp>
        <p:nvSpPr>
          <p:cNvPr id="17" name="Text Placeholder 7">
            <a:extLst>
              <a:ext uri="{FF2B5EF4-FFF2-40B4-BE49-F238E27FC236}">
                <a16:creationId xmlns:a16="http://schemas.microsoft.com/office/drawing/2014/main" id="{873ABF94-2E41-75F7-ED59-B6CCDDD29B0A}"/>
              </a:ext>
            </a:extLst>
          </p:cNvPr>
          <p:cNvSpPr>
            <a:spLocks noGrp="1"/>
          </p:cNvSpPr>
          <p:nvPr>
            <p:ph type="body" sz="quarter" idx="13" hasCustomPrompt="1"/>
          </p:nvPr>
        </p:nvSpPr>
        <p:spPr>
          <a:xfrm>
            <a:off x="436929" y="4287522"/>
            <a:ext cx="11314801" cy="707887"/>
          </a:xfrm>
        </p:spPr>
        <p:txBody>
          <a:bodyPr lIns="0" tIns="0" rIns="0" bIns="0" anchor="b"/>
          <a:lstStyle>
            <a:lvl1pPr algn="ctr">
              <a:defRPr sz="5000" spc="-100" baseline="0">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868184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8D3B64-988A-E548-A1A7-2805572EC6C2}"/>
              </a:ext>
            </a:extLst>
          </p:cNvPr>
          <p:cNvSpPr/>
          <p:nvPr userDrawn="1"/>
        </p:nvSpPr>
        <p:spPr>
          <a:xfrm>
            <a:off x="-16201" y="0"/>
            <a:ext cx="12208201" cy="1371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10"/>
            <a:ext cx="10234246" cy="834010"/>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3" name="Text Placeholder 2">
            <a:extLst>
              <a:ext uri="{FF2B5EF4-FFF2-40B4-BE49-F238E27FC236}">
                <a16:creationId xmlns:a16="http://schemas.microsoft.com/office/drawing/2014/main" id="{D42E0CBD-8450-404E-8EBA-0499365966CF}"/>
              </a:ext>
            </a:extLst>
          </p:cNvPr>
          <p:cNvSpPr>
            <a:spLocks noGrp="1"/>
          </p:cNvSpPr>
          <p:nvPr>
            <p:ph type="body" sz="quarter" idx="16"/>
          </p:nvPr>
        </p:nvSpPr>
        <p:spPr>
          <a:xfrm>
            <a:off x="433388" y="1622323"/>
            <a:ext cx="10234246" cy="4316515"/>
          </a:xfrm>
        </p:spPr>
        <p:txBody>
          <a:bodyPr lIns="0" tIns="0" rIns="0" bIns="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E" dirty="0"/>
          </a:p>
        </p:txBody>
      </p:sp>
      <p:sp>
        <p:nvSpPr>
          <p:cNvPr id="26" name="Text Placeholder 9">
            <a:extLst>
              <a:ext uri="{FF2B5EF4-FFF2-40B4-BE49-F238E27FC236}">
                <a16:creationId xmlns:a16="http://schemas.microsoft.com/office/drawing/2014/main" id="{81921ABA-9BF4-D548-8C97-2FEF3E719B3C}"/>
              </a:ext>
            </a:extLst>
          </p:cNvPr>
          <p:cNvSpPr>
            <a:spLocks noGrp="1"/>
          </p:cNvSpPr>
          <p:nvPr>
            <p:ph type="body" sz="quarter" idx="15" hasCustomPrompt="1"/>
          </p:nvPr>
        </p:nvSpPr>
        <p:spPr>
          <a:xfrm>
            <a:off x="433388" y="5001488"/>
            <a:ext cx="10234246" cy="937602"/>
          </a:xfrm>
        </p:spPr>
        <p:txBody>
          <a:bodyPr lIns="0" tIns="0" rIns="0" bIns="0">
            <a:noAutofit/>
          </a:bodyPr>
          <a:lstStyle>
            <a:lvl1pPr marL="0" indent="0">
              <a:spcBef>
                <a:spcPts val="0"/>
              </a:spcBef>
              <a:spcAft>
                <a:spcPts val="1000"/>
              </a:spcAft>
              <a:buNone/>
              <a:defRPr sz="2000" b="1" i="0">
                <a:solidFill>
                  <a:schemeClr val="accent4"/>
                </a:solidFill>
                <a:latin typeface="+mn-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Tree>
    <p:extLst>
      <p:ext uri="{BB962C8B-B14F-4D97-AF65-F5344CB8AC3E}">
        <p14:creationId xmlns:p14="http://schemas.microsoft.com/office/powerpoint/2010/main" val="3435515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Holder Slide">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760E61D-8E32-A546-97B6-E284E0E085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9638"/>
            <a:ext cx="12192000" cy="6858001"/>
          </a:xfrm>
          <a:prstGeom prst="rect">
            <a:avLst/>
          </a:prstGeom>
        </p:spPr>
      </p:pic>
      <p:grpSp>
        <p:nvGrpSpPr>
          <p:cNvPr id="16" name="Group 15">
            <a:extLst>
              <a:ext uri="{FF2B5EF4-FFF2-40B4-BE49-F238E27FC236}">
                <a16:creationId xmlns:a16="http://schemas.microsoft.com/office/drawing/2014/main" id="{485764F8-F225-1D49-895A-15B76DA4E9D7}"/>
              </a:ext>
            </a:extLst>
          </p:cNvPr>
          <p:cNvGrpSpPr/>
          <p:nvPr userDrawn="1"/>
        </p:nvGrpSpPr>
        <p:grpSpPr>
          <a:xfrm>
            <a:off x="2378988" y="3002898"/>
            <a:ext cx="7434021" cy="552197"/>
            <a:chOff x="2377527" y="3151753"/>
            <a:chExt cx="7434021" cy="552197"/>
          </a:xfrm>
        </p:grpSpPr>
        <p:sp>
          <p:nvSpPr>
            <p:cNvPr id="17" name="Freeform 16">
              <a:extLst>
                <a:ext uri="{FF2B5EF4-FFF2-40B4-BE49-F238E27FC236}">
                  <a16:creationId xmlns:a16="http://schemas.microsoft.com/office/drawing/2014/main" id="{A13D0D3C-0153-7D4C-9835-49F95464FA06}"/>
                </a:ext>
              </a:extLst>
            </p:cNvPr>
            <p:cNvSpPr/>
            <p:nvPr/>
          </p:nvSpPr>
          <p:spPr>
            <a:xfrm>
              <a:off x="2377527" y="3181337"/>
              <a:ext cx="3749678" cy="522035"/>
            </a:xfrm>
            <a:custGeom>
              <a:avLst/>
              <a:gdLst>
                <a:gd name="connsiteX0" fmla="*/ 3639633 w 3749678"/>
                <a:gd name="connsiteY0" fmla="*/ 483583 h 522035"/>
                <a:gd name="connsiteX1" fmla="*/ 3652197 w 3749678"/>
                <a:gd name="connsiteY1" fmla="*/ 500741 h 522035"/>
                <a:gd name="connsiteX2" fmla="*/ 3670415 w 3749678"/>
                <a:gd name="connsiteY2" fmla="*/ 512249 h 522035"/>
                <a:gd name="connsiteX3" fmla="*/ 3692298 w 3749678"/>
                <a:gd name="connsiteY3" fmla="*/ 516539 h 522035"/>
                <a:gd name="connsiteX4" fmla="*/ 3732817 w 3749678"/>
                <a:gd name="connsiteY4" fmla="*/ 500009 h 522035"/>
                <a:gd name="connsiteX5" fmla="*/ 3749674 w 3749678"/>
                <a:gd name="connsiteY5" fmla="*/ 460671 h 522035"/>
                <a:gd name="connsiteX6" fmla="*/ 3732503 w 3749678"/>
                <a:gd name="connsiteY6" fmla="*/ 421961 h 522035"/>
                <a:gd name="connsiteX7" fmla="*/ 3692297 w 3749678"/>
                <a:gd name="connsiteY7" fmla="*/ 406163 h 522035"/>
                <a:gd name="connsiteX8" fmla="*/ 3651778 w 3749678"/>
                <a:gd name="connsiteY8" fmla="*/ 422694 h 522035"/>
                <a:gd name="connsiteX9" fmla="*/ 3634711 w 3749678"/>
                <a:gd name="connsiteY9" fmla="*/ 462136 h 522035"/>
                <a:gd name="connsiteX10" fmla="*/ 3639423 w 3749678"/>
                <a:gd name="connsiteY10" fmla="*/ 483688 h 522035"/>
                <a:gd name="connsiteX11" fmla="*/ 3413163 w 3749678"/>
                <a:gd name="connsiteY11" fmla="*/ 237200 h 522035"/>
                <a:gd name="connsiteX12" fmla="*/ 3413163 w 3749678"/>
                <a:gd name="connsiteY12" fmla="*/ 397584 h 522035"/>
                <a:gd name="connsiteX13" fmla="*/ 3417875 w 3749678"/>
                <a:gd name="connsiteY13" fmla="*/ 444559 h 522035"/>
                <a:gd name="connsiteX14" fmla="*/ 3435046 w 3749678"/>
                <a:gd name="connsiteY14" fmla="*/ 483164 h 522035"/>
                <a:gd name="connsiteX15" fmla="*/ 3469074 w 3749678"/>
                <a:gd name="connsiteY15" fmla="*/ 509738 h 522035"/>
                <a:gd name="connsiteX16" fmla="*/ 3524985 w 3749678"/>
                <a:gd name="connsiteY16" fmla="*/ 519363 h 522035"/>
                <a:gd name="connsiteX17" fmla="*/ 3555139 w 3749678"/>
                <a:gd name="connsiteY17" fmla="*/ 516852 h 522035"/>
                <a:gd name="connsiteX18" fmla="*/ 3582361 w 3749678"/>
                <a:gd name="connsiteY18" fmla="*/ 510052 h 522035"/>
                <a:gd name="connsiteX19" fmla="*/ 3579534 w 3749678"/>
                <a:gd name="connsiteY19" fmla="*/ 442676 h 522035"/>
                <a:gd name="connsiteX20" fmla="*/ 3561526 w 3749678"/>
                <a:gd name="connsiteY20" fmla="*/ 448116 h 522035"/>
                <a:gd name="connsiteX21" fmla="*/ 3542889 w 3749678"/>
                <a:gd name="connsiteY21" fmla="*/ 449895 h 522035"/>
                <a:gd name="connsiteX22" fmla="*/ 3506034 w 3749678"/>
                <a:gd name="connsiteY22" fmla="*/ 434829 h 522035"/>
                <a:gd name="connsiteX23" fmla="*/ 3497762 w 3749678"/>
                <a:gd name="connsiteY23" fmla="*/ 396852 h 522035"/>
                <a:gd name="connsiteX24" fmla="*/ 3497762 w 3749678"/>
                <a:gd name="connsiteY24" fmla="*/ 237200 h 522035"/>
                <a:gd name="connsiteX25" fmla="*/ 3583827 w 3749678"/>
                <a:gd name="connsiteY25" fmla="*/ 237200 h 522035"/>
                <a:gd name="connsiteX26" fmla="*/ 3583827 w 3749678"/>
                <a:gd name="connsiteY26" fmla="*/ 168359 h 522035"/>
                <a:gd name="connsiteX27" fmla="*/ 3497762 w 3749678"/>
                <a:gd name="connsiteY27" fmla="*/ 168359 h 522035"/>
                <a:gd name="connsiteX28" fmla="*/ 3497762 w 3749678"/>
                <a:gd name="connsiteY28" fmla="*/ 68865 h 522035"/>
                <a:gd name="connsiteX29" fmla="*/ 3413163 w 3749678"/>
                <a:gd name="connsiteY29" fmla="*/ 68865 h 522035"/>
                <a:gd name="connsiteX30" fmla="*/ 3413163 w 3749678"/>
                <a:gd name="connsiteY30" fmla="*/ 168359 h 522035"/>
                <a:gd name="connsiteX31" fmla="*/ 3352960 w 3749678"/>
                <a:gd name="connsiteY31" fmla="*/ 168359 h 522035"/>
                <a:gd name="connsiteX32" fmla="*/ 3352960 w 3749678"/>
                <a:gd name="connsiteY32" fmla="*/ 237200 h 522035"/>
                <a:gd name="connsiteX33" fmla="*/ 3219989 w 3749678"/>
                <a:gd name="connsiteY33" fmla="*/ 87801 h 522035"/>
                <a:gd name="connsiteX34" fmla="*/ 3259043 w 3749678"/>
                <a:gd name="connsiteY34" fmla="*/ 103180 h 522035"/>
                <a:gd name="connsiteX35" fmla="*/ 3298830 w 3749678"/>
                <a:gd name="connsiteY35" fmla="*/ 88533 h 522035"/>
                <a:gd name="connsiteX36" fmla="*/ 3301625 w 3749678"/>
                <a:gd name="connsiteY36" fmla="*/ 17569 h 522035"/>
                <a:gd name="connsiteX37" fmla="*/ 3298830 w 3749678"/>
                <a:gd name="connsiteY37" fmla="*/ 14775 h 522035"/>
                <a:gd name="connsiteX38" fmla="*/ 3259043 w 3749678"/>
                <a:gd name="connsiteY38" fmla="*/ 24 h 522035"/>
                <a:gd name="connsiteX39" fmla="*/ 3219989 w 3749678"/>
                <a:gd name="connsiteY39" fmla="*/ 15508 h 522035"/>
                <a:gd name="connsiteX40" fmla="*/ 3218249 w 3749678"/>
                <a:gd name="connsiteY40" fmla="*/ 86062 h 522035"/>
                <a:gd name="connsiteX41" fmla="*/ 3219989 w 3749678"/>
                <a:gd name="connsiteY41" fmla="*/ 87801 h 522035"/>
                <a:gd name="connsiteX42" fmla="*/ 3216743 w 3749678"/>
                <a:gd name="connsiteY42" fmla="*/ 512249 h 522035"/>
                <a:gd name="connsiteX43" fmla="*/ 3302704 w 3749678"/>
                <a:gd name="connsiteY43" fmla="*/ 512249 h 522035"/>
                <a:gd name="connsiteX44" fmla="*/ 3302704 w 3749678"/>
                <a:gd name="connsiteY44" fmla="*/ 168359 h 522035"/>
                <a:gd name="connsiteX45" fmla="*/ 3216743 w 3749678"/>
                <a:gd name="connsiteY45" fmla="*/ 168359 h 522035"/>
                <a:gd name="connsiteX46" fmla="*/ 2930385 w 3749678"/>
                <a:gd name="connsiteY46" fmla="*/ 175160 h 522035"/>
                <a:gd name="connsiteX47" fmla="*/ 2884421 w 3749678"/>
                <a:gd name="connsiteY47" fmla="*/ 223599 h 522035"/>
                <a:gd name="connsiteX48" fmla="*/ 2843587 w 3749678"/>
                <a:gd name="connsiteY48" fmla="*/ 176311 h 522035"/>
                <a:gd name="connsiteX49" fmla="*/ 2776893 w 3749678"/>
                <a:gd name="connsiteY49" fmla="*/ 158316 h 522035"/>
                <a:gd name="connsiteX50" fmla="*/ 2738991 w 3749678"/>
                <a:gd name="connsiteY50" fmla="*/ 163756 h 522035"/>
                <a:gd name="connsiteX51" fmla="*/ 2708523 w 3749678"/>
                <a:gd name="connsiteY51" fmla="*/ 178403 h 522035"/>
                <a:gd name="connsiteX52" fmla="*/ 2685593 w 3749678"/>
                <a:gd name="connsiteY52" fmla="*/ 199327 h 522035"/>
                <a:gd name="connsiteX53" fmla="*/ 2670097 w 3749678"/>
                <a:gd name="connsiteY53" fmla="*/ 223704 h 522035"/>
                <a:gd name="connsiteX54" fmla="*/ 2668736 w 3749678"/>
                <a:gd name="connsiteY54" fmla="*/ 223704 h 522035"/>
                <a:gd name="connsiteX55" fmla="*/ 2668736 w 3749678"/>
                <a:gd name="connsiteY55" fmla="*/ 168464 h 522035"/>
                <a:gd name="connsiteX56" fmla="*/ 2586964 w 3749678"/>
                <a:gd name="connsiteY56" fmla="*/ 168464 h 522035"/>
                <a:gd name="connsiteX57" fmla="*/ 2586964 w 3749678"/>
                <a:gd name="connsiteY57" fmla="*/ 512354 h 522035"/>
                <a:gd name="connsiteX58" fmla="*/ 2673029 w 3749678"/>
                <a:gd name="connsiteY58" fmla="*/ 512354 h 522035"/>
                <a:gd name="connsiteX59" fmla="*/ 2673029 w 3749678"/>
                <a:gd name="connsiteY59" fmla="*/ 323094 h 522035"/>
                <a:gd name="connsiteX60" fmla="*/ 2677636 w 3749678"/>
                <a:gd name="connsiteY60" fmla="*/ 289092 h 522035"/>
                <a:gd name="connsiteX61" fmla="*/ 2691247 w 3749678"/>
                <a:gd name="connsiteY61" fmla="*/ 259380 h 522035"/>
                <a:gd name="connsiteX62" fmla="*/ 2714595 w 3749678"/>
                <a:gd name="connsiteY62" fmla="*/ 238456 h 522035"/>
                <a:gd name="connsiteX63" fmla="*/ 2748309 w 3749678"/>
                <a:gd name="connsiteY63" fmla="*/ 230190 h 522035"/>
                <a:gd name="connsiteX64" fmla="*/ 2796681 w 3749678"/>
                <a:gd name="connsiteY64" fmla="*/ 251115 h 522035"/>
                <a:gd name="connsiteX65" fmla="*/ 2812072 w 3749678"/>
                <a:gd name="connsiteY65" fmla="*/ 304471 h 522035"/>
                <a:gd name="connsiteX66" fmla="*/ 2812072 w 3749678"/>
                <a:gd name="connsiteY66" fmla="*/ 512249 h 522035"/>
                <a:gd name="connsiteX67" fmla="*/ 2898137 w 3749678"/>
                <a:gd name="connsiteY67" fmla="*/ 512249 h 522035"/>
                <a:gd name="connsiteX68" fmla="*/ 2898137 w 3749678"/>
                <a:gd name="connsiteY68" fmla="*/ 324559 h 522035"/>
                <a:gd name="connsiteX69" fmla="*/ 2902430 w 3749678"/>
                <a:gd name="connsiteY69" fmla="*/ 291185 h 522035"/>
                <a:gd name="connsiteX70" fmla="*/ 2916041 w 3749678"/>
                <a:gd name="connsiteY70" fmla="*/ 260740 h 522035"/>
                <a:gd name="connsiteX71" fmla="*/ 2939703 w 3749678"/>
                <a:gd name="connsiteY71" fmla="*/ 238560 h 522035"/>
                <a:gd name="connsiteX72" fmla="*/ 2974045 w 3749678"/>
                <a:gd name="connsiteY72" fmla="*/ 229981 h 522035"/>
                <a:gd name="connsiteX73" fmla="*/ 3007445 w 3749678"/>
                <a:gd name="connsiteY73" fmla="*/ 238560 h 522035"/>
                <a:gd name="connsiteX74" fmla="*/ 3027129 w 3749678"/>
                <a:gd name="connsiteY74" fmla="*/ 260426 h 522035"/>
                <a:gd name="connsiteX75" fmla="*/ 3036448 w 3749678"/>
                <a:gd name="connsiteY75" fmla="*/ 290138 h 522035"/>
                <a:gd name="connsiteX76" fmla="*/ 3038542 w 3749678"/>
                <a:gd name="connsiteY76" fmla="*/ 321525 h 522035"/>
                <a:gd name="connsiteX77" fmla="*/ 3038542 w 3749678"/>
                <a:gd name="connsiteY77" fmla="*/ 512144 h 522035"/>
                <a:gd name="connsiteX78" fmla="*/ 3124606 w 3749678"/>
                <a:gd name="connsiteY78" fmla="*/ 512144 h 522035"/>
                <a:gd name="connsiteX79" fmla="*/ 3124606 w 3749678"/>
                <a:gd name="connsiteY79" fmla="*/ 297357 h 522035"/>
                <a:gd name="connsiteX80" fmla="*/ 3117487 w 3749678"/>
                <a:gd name="connsiteY80" fmla="*/ 245779 h 522035"/>
                <a:gd name="connsiteX81" fmla="*/ 3094871 w 3749678"/>
                <a:gd name="connsiteY81" fmla="*/ 201315 h 522035"/>
                <a:gd name="connsiteX82" fmla="*/ 3055399 w 3749678"/>
                <a:gd name="connsiteY82" fmla="*/ 169929 h 522035"/>
                <a:gd name="connsiteX83" fmla="*/ 2930385 w 3749678"/>
                <a:gd name="connsiteY83" fmla="*/ 174951 h 522035"/>
                <a:gd name="connsiteX84" fmla="*/ 2299873 w 3749678"/>
                <a:gd name="connsiteY84" fmla="*/ 174951 h 522035"/>
                <a:gd name="connsiteX85" fmla="*/ 2253909 w 3749678"/>
                <a:gd name="connsiteY85" fmla="*/ 223390 h 522035"/>
                <a:gd name="connsiteX86" fmla="*/ 2213075 w 3749678"/>
                <a:gd name="connsiteY86" fmla="*/ 176101 h 522035"/>
                <a:gd name="connsiteX87" fmla="*/ 2146380 w 3749678"/>
                <a:gd name="connsiteY87" fmla="*/ 158107 h 522035"/>
                <a:gd name="connsiteX88" fmla="*/ 2108479 w 3749678"/>
                <a:gd name="connsiteY88" fmla="*/ 163547 h 522035"/>
                <a:gd name="connsiteX89" fmla="*/ 2078010 w 3749678"/>
                <a:gd name="connsiteY89" fmla="*/ 178194 h 522035"/>
                <a:gd name="connsiteX90" fmla="*/ 2055081 w 3749678"/>
                <a:gd name="connsiteY90" fmla="*/ 199118 h 522035"/>
                <a:gd name="connsiteX91" fmla="*/ 2039585 w 3749678"/>
                <a:gd name="connsiteY91" fmla="*/ 223495 h 522035"/>
                <a:gd name="connsiteX92" fmla="*/ 2038224 w 3749678"/>
                <a:gd name="connsiteY92" fmla="*/ 223495 h 522035"/>
                <a:gd name="connsiteX93" fmla="*/ 2038224 w 3749678"/>
                <a:gd name="connsiteY93" fmla="*/ 168255 h 522035"/>
                <a:gd name="connsiteX94" fmla="*/ 1956452 w 3749678"/>
                <a:gd name="connsiteY94" fmla="*/ 168255 h 522035"/>
                <a:gd name="connsiteX95" fmla="*/ 1956452 w 3749678"/>
                <a:gd name="connsiteY95" fmla="*/ 512144 h 522035"/>
                <a:gd name="connsiteX96" fmla="*/ 2042516 w 3749678"/>
                <a:gd name="connsiteY96" fmla="*/ 512144 h 522035"/>
                <a:gd name="connsiteX97" fmla="*/ 2042516 w 3749678"/>
                <a:gd name="connsiteY97" fmla="*/ 323094 h 522035"/>
                <a:gd name="connsiteX98" fmla="*/ 2047123 w 3749678"/>
                <a:gd name="connsiteY98" fmla="*/ 289092 h 522035"/>
                <a:gd name="connsiteX99" fmla="*/ 2060734 w 3749678"/>
                <a:gd name="connsiteY99" fmla="*/ 259380 h 522035"/>
                <a:gd name="connsiteX100" fmla="*/ 2084083 w 3749678"/>
                <a:gd name="connsiteY100" fmla="*/ 238456 h 522035"/>
                <a:gd name="connsiteX101" fmla="*/ 2117797 w 3749678"/>
                <a:gd name="connsiteY101" fmla="*/ 230190 h 522035"/>
                <a:gd name="connsiteX102" fmla="*/ 2166169 w 3749678"/>
                <a:gd name="connsiteY102" fmla="*/ 251115 h 522035"/>
                <a:gd name="connsiteX103" fmla="*/ 2181560 w 3749678"/>
                <a:gd name="connsiteY103" fmla="*/ 304471 h 522035"/>
                <a:gd name="connsiteX104" fmla="*/ 2181560 w 3749678"/>
                <a:gd name="connsiteY104" fmla="*/ 512249 h 522035"/>
                <a:gd name="connsiteX105" fmla="*/ 2267520 w 3749678"/>
                <a:gd name="connsiteY105" fmla="*/ 512249 h 522035"/>
                <a:gd name="connsiteX106" fmla="*/ 2267520 w 3749678"/>
                <a:gd name="connsiteY106" fmla="*/ 324559 h 522035"/>
                <a:gd name="connsiteX107" fmla="*/ 2271918 w 3749678"/>
                <a:gd name="connsiteY107" fmla="*/ 291185 h 522035"/>
                <a:gd name="connsiteX108" fmla="*/ 2285529 w 3749678"/>
                <a:gd name="connsiteY108" fmla="*/ 260740 h 522035"/>
                <a:gd name="connsiteX109" fmla="*/ 2309191 w 3749678"/>
                <a:gd name="connsiteY109" fmla="*/ 238560 h 522035"/>
                <a:gd name="connsiteX110" fmla="*/ 2343533 w 3749678"/>
                <a:gd name="connsiteY110" fmla="*/ 229981 h 522035"/>
                <a:gd name="connsiteX111" fmla="*/ 2376933 w 3749678"/>
                <a:gd name="connsiteY111" fmla="*/ 238560 h 522035"/>
                <a:gd name="connsiteX112" fmla="*/ 2396617 w 3749678"/>
                <a:gd name="connsiteY112" fmla="*/ 260426 h 522035"/>
                <a:gd name="connsiteX113" fmla="*/ 2405936 w 3749678"/>
                <a:gd name="connsiteY113" fmla="*/ 290138 h 522035"/>
                <a:gd name="connsiteX114" fmla="*/ 2408030 w 3749678"/>
                <a:gd name="connsiteY114" fmla="*/ 321525 h 522035"/>
                <a:gd name="connsiteX115" fmla="*/ 2408029 w 3749678"/>
                <a:gd name="connsiteY115" fmla="*/ 512144 h 522035"/>
                <a:gd name="connsiteX116" fmla="*/ 2494094 w 3749678"/>
                <a:gd name="connsiteY116" fmla="*/ 512144 h 522035"/>
                <a:gd name="connsiteX117" fmla="*/ 2494094 w 3749678"/>
                <a:gd name="connsiteY117" fmla="*/ 297357 h 522035"/>
                <a:gd name="connsiteX118" fmla="*/ 2486869 w 3749678"/>
                <a:gd name="connsiteY118" fmla="*/ 245779 h 522035"/>
                <a:gd name="connsiteX119" fmla="*/ 2464359 w 3749678"/>
                <a:gd name="connsiteY119" fmla="*/ 201315 h 522035"/>
                <a:gd name="connsiteX120" fmla="*/ 2424886 w 3749678"/>
                <a:gd name="connsiteY120" fmla="*/ 169929 h 522035"/>
                <a:gd name="connsiteX121" fmla="*/ 2299873 w 3749678"/>
                <a:gd name="connsiteY121" fmla="*/ 174951 h 522035"/>
                <a:gd name="connsiteX122" fmla="*/ 1600990 w 3749678"/>
                <a:gd name="connsiteY122" fmla="*/ 298927 h 522035"/>
                <a:gd name="connsiteX123" fmla="*/ 1619313 w 3749678"/>
                <a:gd name="connsiteY123" fmla="*/ 263460 h 522035"/>
                <a:gd name="connsiteX124" fmla="*/ 1650095 w 3749678"/>
                <a:gd name="connsiteY124" fmla="*/ 238037 h 522035"/>
                <a:gd name="connsiteX125" fmla="*/ 1738987 w 3749678"/>
                <a:gd name="connsiteY125" fmla="*/ 238037 h 522035"/>
                <a:gd name="connsiteX126" fmla="*/ 1769769 w 3749678"/>
                <a:gd name="connsiteY126" fmla="*/ 263460 h 522035"/>
                <a:gd name="connsiteX127" fmla="*/ 1788092 w 3749678"/>
                <a:gd name="connsiteY127" fmla="*/ 298927 h 522035"/>
                <a:gd name="connsiteX128" fmla="*/ 1794164 w 3749678"/>
                <a:gd name="connsiteY128" fmla="*/ 338683 h 522035"/>
                <a:gd name="connsiteX129" fmla="*/ 1788092 w 3749678"/>
                <a:gd name="connsiteY129" fmla="*/ 378753 h 522035"/>
                <a:gd name="connsiteX130" fmla="*/ 1769769 w 3749678"/>
                <a:gd name="connsiteY130" fmla="*/ 414533 h 522035"/>
                <a:gd name="connsiteX131" fmla="*/ 1738987 w 3749678"/>
                <a:gd name="connsiteY131" fmla="*/ 440374 h 522035"/>
                <a:gd name="connsiteX132" fmla="*/ 1650095 w 3749678"/>
                <a:gd name="connsiteY132" fmla="*/ 440374 h 522035"/>
                <a:gd name="connsiteX133" fmla="*/ 1619313 w 3749678"/>
                <a:gd name="connsiteY133" fmla="*/ 414533 h 522035"/>
                <a:gd name="connsiteX134" fmla="*/ 1600990 w 3749678"/>
                <a:gd name="connsiteY134" fmla="*/ 378753 h 522035"/>
                <a:gd name="connsiteX135" fmla="*/ 1594918 w 3749678"/>
                <a:gd name="connsiteY135" fmla="*/ 338683 h 522035"/>
                <a:gd name="connsiteX136" fmla="*/ 1600990 w 3749678"/>
                <a:gd name="connsiteY136" fmla="*/ 298927 h 522035"/>
                <a:gd name="connsiteX137" fmla="*/ 1522150 w 3749678"/>
                <a:gd name="connsiteY137" fmla="*/ 413173 h 522035"/>
                <a:gd name="connsiteX138" fmla="*/ 1561937 w 3749678"/>
                <a:gd name="connsiteY138" fmla="*/ 470819 h 522035"/>
                <a:gd name="connsiteX139" fmla="*/ 1621407 w 3749678"/>
                <a:gd name="connsiteY139" fmla="*/ 508378 h 522035"/>
                <a:gd name="connsiteX140" fmla="*/ 1767989 w 3749678"/>
                <a:gd name="connsiteY140" fmla="*/ 508378 h 522035"/>
                <a:gd name="connsiteX141" fmla="*/ 1827459 w 3749678"/>
                <a:gd name="connsiteY141" fmla="*/ 470819 h 522035"/>
                <a:gd name="connsiteX142" fmla="*/ 1867246 w 3749678"/>
                <a:gd name="connsiteY142" fmla="*/ 413173 h 522035"/>
                <a:gd name="connsiteX143" fmla="*/ 1882009 w 3749678"/>
                <a:gd name="connsiteY143" fmla="*/ 338683 h 522035"/>
                <a:gd name="connsiteX144" fmla="*/ 1867246 w 3749678"/>
                <a:gd name="connsiteY144" fmla="*/ 264506 h 522035"/>
                <a:gd name="connsiteX145" fmla="*/ 1827459 w 3749678"/>
                <a:gd name="connsiteY145" fmla="*/ 207592 h 522035"/>
                <a:gd name="connsiteX146" fmla="*/ 1767989 w 3749678"/>
                <a:gd name="connsiteY146" fmla="*/ 171080 h 522035"/>
                <a:gd name="connsiteX147" fmla="*/ 1621407 w 3749678"/>
                <a:gd name="connsiteY147" fmla="*/ 171080 h 522035"/>
                <a:gd name="connsiteX148" fmla="*/ 1522150 w 3749678"/>
                <a:gd name="connsiteY148" fmla="*/ 264506 h 522035"/>
                <a:gd name="connsiteX149" fmla="*/ 1507492 w 3749678"/>
                <a:gd name="connsiteY149" fmla="*/ 338683 h 522035"/>
                <a:gd name="connsiteX150" fmla="*/ 1522150 w 3749678"/>
                <a:gd name="connsiteY150" fmla="*/ 413173 h 522035"/>
                <a:gd name="connsiteX151" fmla="*/ 1482782 w 3749678"/>
                <a:gd name="connsiteY151" fmla="*/ 211882 h 522035"/>
                <a:gd name="connsiteX152" fmla="*/ 1426453 w 3749678"/>
                <a:gd name="connsiteY152" fmla="*/ 172440 h 522035"/>
                <a:gd name="connsiteX153" fmla="*/ 1281651 w 3749678"/>
                <a:gd name="connsiteY153" fmla="*/ 171080 h 522035"/>
                <a:gd name="connsiteX154" fmla="*/ 1223227 w 3749678"/>
                <a:gd name="connsiteY154" fmla="*/ 207592 h 522035"/>
                <a:gd name="connsiteX155" fmla="*/ 1183441 w 3749678"/>
                <a:gd name="connsiteY155" fmla="*/ 264925 h 522035"/>
                <a:gd name="connsiteX156" fmla="*/ 1168783 w 3749678"/>
                <a:gd name="connsiteY156" fmla="*/ 340043 h 522035"/>
                <a:gd name="connsiteX157" fmla="*/ 1183441 w 3749678"/>
                <a:gd name="connsiteY157" fmla="*/ 416730 h 522035"/>
                <a:gd name="connsiteX158" fmla="*/ 1283117 w 3749678"/>
                <a:gd name="connsiteY158" fmla="*/ 509843 h 522035"/>
                <a:gd name="connsiteX159" fmla="*/ 1355151 w 3749678"/>
                <a:gd name="connsiteY159" fmla="*/ 521979 h 522035"/>
                <a:gd name="connsiteX160" fmla="*/ 1427186 w 3749678"/>
                <a:gd name="connsiteY160" fmla="*/ 509529 h 522035"/>
                <a:gd name="connsiteX161" fmla="*/ 1482049 w 3749678"/>
                <a:gd name="connsiteY161" fmla="*/ 474062 h 522035"/>
                <a:gd name="connsiteX162" fmla="*/ 1428233 w 3749678"/>
                <a:gd name="connsiteY162" fmla="*/ 420287 h 522035"/>
                <a:gd name="connsiteX163" fmla="*/ 1395985 w 3749678"/>
                <a:gd name="connsiteY163" fmla="*/ 443199 h 522035"/>
                <a:gd name="connsiteX164" fmla="*/ 1355884 w 3749678"/>
                <a:gd name="connsiteY164" fmla="*/ 451150 h 522035"/>
                <a:gd name="connsiteX165" fmla="*/ 1313166 w 3749678"/>
                <a:gd name="connsiteY165" fmla="*/ 441421 h 522035"/>
                <a:gd name="connsiteX166" fmla="*/ 1282698 w 3749678"/>
                <a:gd name="connsiteY166" fmla="*/ 415998 h 522035"/>
                <a:gd name="connsiteX167" fmla="*/ 1264480 w 3749678"/>
                <a:gd name="connsiteY167" fmla="*/ 380531 h 522035"/>
                <a:gd name="connsiteX168" fmla="*/ 1258407 w 3749678"/>
                <a:gd name="connsiteY168" fmla="*/ 340775 h 522035"/>
                <a:gd name="connsiteX169" fmla="*/ 1264061 w 3749678"/>
                <a:gd name="connsiteY169" fmla="*/ 301019 h 522035"/>
                <a:gd name="connsiteX170" fmla="*/ 1281651 w 3749678"/>
                <a:gd name="connsiteY170" fmla="*/ 265657 h 522035"/>
                <a:gd name="connsiteX171" fmla="*/ 1311386 w 3749678"/>
                <a:gd name="connsiteY171" fmla="*/ 240234 h 522035"/>
                <a:gd name="connsiteX172" fmla="*/ 1353266 w 3749678"/>
                <a:gd name="connsiteY172" fmla="*/ 230504 h 522035"/>
                <a:gd name="connsiteX173" fmla="*/ 1394205 w 3749678"/>
                <a:gd name="connsiteY173" fmla="*/ 240234 h 522035"/>
                <a:gd name="connsiteX174" fmla="*/ 1424254 w 3749678"/>
                <a:gd name="connsiteY174" fmla="*/ 264192 h 522035"/>
                <a:gd name="connsiteX175" fmla="*/ 927865 w 3749678"/>
                <a:gd name="connsiteY175" fmla="*/ 263042 h 522035"/>
                <a:gd name="connsiteX176" fmla="*/ 893104 w 3749678"/>
                <a:gd name="connsiteY176" fmla="*/ 205081 h 522035"/>
                <a:gd name="connsiteX177" fmla="*/ 840753 w 3749678"/>
                <a:gd name="connsiteY177" fmla="*/ 169929 h 522035"/>
                <a:gd name="connsiteX178" fmla="*/ 774372 w 3749678"/>
                <a:gd name="connsiteY178" fmla="*/ 158107 h 522035"/>
                <a:gd name="connsiteX179" fmla="*/ 702337 w 3749678"/>
                <a:gd name="connsiteY179" fmla="*/ 171393 h 522035"/>
                <a:gd name="connsiteX180" fmla="*/ 606326 w 3749678"/>
                <a:gd name="connsiteY180" fmla="*/ 266703 h 522035"/>
                <a:gd name="connsiteX181" fmla="*/ 592401 w 3749678"/>
                <a:gd name="connsiteY181" fmla="*/ 342240 h 522035"/>
                <a:gd name="connsiteX182" fmla="*/ 606326 w 3749678"/>
                <a:gd name="connsiteY182" fmla="*/ 417776 h 522035"/>
                <a:gd name="connsiteX183" fmla="*/ 645066 w 3749678"/>
                <a:gd name="connsiteY183" fmla="*/ 474062 h 522035"/>
                <a:gd name="connsiteX184" fmla="*/ 703489 w 3749678"/>
                <a:gd name="connsiteY184" fmla="*/ 509529 h 522035"/>
                <a:gd name="connsiteX185" fmla="*/ 776780 w 3749678"/>
                <a:gd name="connsiteY185" fmla="*/ 521979 h 522035"/>
                <a:gd name="connsiteX186" fmla="*/ 924409 w 3749678"/>
                <a:gd name="connsiteY186" fmla="*/ 453243 h 522035"/>
                <a:gd name="connsiteX187" fmla="*/ 867138 w 3749678"/>
                <a:gd name="connsiteY187" fmla="*/ 407419 h 522035"/>
                <a:gd name="connsiteX188" fmla="*/ 830492 w 3749678"/>
                <a:gd name="connsiteY188" fmla="*/ 440060 h 522035"/>
                <a:gd name="connsiteX189" fmla="*/ 776361 w 3749678"/>
                <a:gd name="connsiteY189" fmla="*/ 451673 h 522035"/>
                <a:gd name="connsiteX190" fmla="*/ 740554 w 3749678"/>
                <a:gd name="connsiteY190" fmla="*/ 445292 h 522035"/>
                <a:gd name="connsiteX191" fmla="*/ 709143 w 3749678"/>
                <a:gd name="connsiteY191" fmla="*/ 427715 h 522035"/>
                <a:gd name="connsiteX192" fmla="*/ 687261 w 3749678"/>
                <a:gd name="connsiteY192" fmla="*/ 401246 h 522035"/>
                <a:gd name="connsiteX193" fmla="*/ 677628 w 3749678"/>
                <a:gd name="connsiteY193" fmla="*/ 367244 h 522035"/>
                <a:gd name="connsiteX194" fmla="*/ 939382 w 3749678"/>
                <a:gd name="connsiteY194" fmla="*/ 367244 h 522035"/>
                <a:gd name="connsiteX195" fmla="*/ 940115 w 3749678"/>
                <a:gd name="connsiteY195" fmla="*/ 355736 h 522035"/>
                <a:gd name="connsiteX196" fmla="*/ 940115 w 3749678"/>
                <a:gd name="connsiteY196" fmla="*/ 344228 h 522035"/>
                <a:gd name="connsiteX197" fmla="*/ 927550 w 3749678"/>
                <a:gd name="connsiteY197" fmla="*/ 262937 h 522035"/>
                <a:gd name="connsiteX198" fmla="*/ 677733 w 3749678"/>
                <a:gd name="connsiteY198" fmla="*/ 305622 h 522035"/>
                <a:gd name="connsiteX199" fmla="*/ 707468 w 3749678"/>
                <a:gd name="connsiteY199" fmla="*/ 245779 h 522035"/>
                <a:gd name="connsiteX200" fmla="*/ 773116 w 3749678"/>
                <a:gd name="connsiteY200" fmla="*/ 222553 h 522035"/>
                <a:gd name="connsiteX201" fmla="*/ 809238 w 3749678"/>
                <a:gd name="connsiteY201" fmla="*/ 229353 h 522035"/>
                <a:gd name="connsiteX202" fmla="*/ 834680 w 3749678"/>
                <a:gd name="connsiteY202" fmla="*/ 247558 h 522035"/>
                <a:gd name="connsiteX203" fmla="*/ 849443 w 3749678"/>
                <a:gd name="connsiteY203" fmla="*/ 274131 h 522035"/>
                <a:gd name="connsiteX204" fmla="*/ 854050 w 3749678"/>
                <a:gd name="connsiteY204" fmla="*/ 305518 h 522035"/>
                <a:gd name="connsiteX205" fmla="*/ 119569 w 3749678"/>
                <a:gd name="connsiteY205" fmla="*/ 511935 h 522035"/>
                <a:gd name="connsiteX206" fmla="*/ 206995 w 3749678"/>
                <a:gd name="connsiteY206" fmla="*/ 511935 h 522035"/>
                <a:gd name="connsiteX207" fmla="*/ 284474 w 3749678"/>
                <a:gd name="connsiteY207" fmla="*/ 271307 h 522035"/>
                <a:gd name="connsiteX208" fmla="*/ 285835 w 3749678"/>
                <a:gd name="connsiteY208" fmla="*/ 271307 h 522035"/>
                <a:gd name="connsiteX209" fmla="*/ 364047 w 3749678"/>
                <a:gd name="connsiteY209" fmla="*/ 511935 h 522035"/>
                <a:gd name="connsiteX210" fmla="*/ 451787 w 3749678"/>
                <a:gd name="connsiteY210" fmla="*/ 511935 h 522035"/>
                <a:gd name="connsiteX211" fmla="*/ 570728 w 3749678"/>
                <a:gd name="connsiteY211" fmla="*/ 168045 h 522035"/>
                <a:gd name="connsiteX212" fmla="*/ 481103 w 3749678"/>
                <a:gd name="connsiteY212" fmla="*/ 168045 h 522035"/>
                <a:gd name="connsiteX213" fmla="*/ 407812 w 3749678"/>
                <a:gd name="connsiteY213" fmla="*/ 414428 h 522035"/>
                <a:gd name="connsiteX214" fmla="*/ 406346 w 3749678"/>
                <a:gd name="connsiteY214" fmla="*/ 414428 h 522035"/>
                <a:gd name="connsiteX215" fmla="*/ 331799 w 3749678"/>
                <a:gd name="connsiteY215" fmla="*/ 168045 h 522035"/>
                <a:gd name="connsiteX216" fmla="*/ 240080 w 3749678"/>
                <a:gd name="connsiteY216" fmla="*/ 168045 h 522035"/>
                <a:gd name="connsiteX217" fmla="*/ 166266 w 3749678"/>
                <a:gd name="connsiteY217" fmla="*/ 414428 h 522035"/>
                <a:gd name="connsiteX218" fmla="*/ 164800 w 3749678"/>
                <a:gd name="connsiteY218" fmla="*/ 414428 h 522035"/>
                <a:gd name="connsiteX219" fmla="*/ 93184 w 3749678"/>
                <a:gd name="connsiteY219" fmla="*/ 168045 h 522035"/>
                <a:gd name="connsiteX220" fmla="*/ 0 w 3749678"/>
                <a:gd name="connsiteY220" fmla="*/ 168045 h 52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3749678" h="522035">
                  <a:moveTo>
                    <a:pt x="3639633" y="483583"/>
                  </a:moveTo>
                  <a:cubicBezTo>
                    <a:pt x="3642648" y="490074"/>
                    <a:pt x="3646918" y="495905"/>
                    <a:pt x="3652197" y="500741"/>
                  </a:cubicBezTo>
                  <a:cubicBezTo>
                    <a:pt x="3657561" y="505597"/>
                    <a:pt x="3663724" y="509490"/>
                    <a:pt x="3670415" y="512249"/>
                  </a:cubicBezTo>
                  <a:cubicBezTo>
                    <a:pt x="3677361" y="515085"/>
                    <a:pt x="3684794" y="516542"/>
                    <a:pt x="3692298" y="516539"/>
                  </a:cubicBezTo>
                  <a:cubicBezTo>
                    <a:pt x="3707493" y="516771"/>
                    <a:pt x="3722126" y="510802"/>
                    <a:pt x="3732817" y="500009"/>
                  </a:cubicBezTo>
                  <a:cubicBezTo>
                    <a:pt x="3743704" y="489835"/>
                    <a:pt x="3749820" y="475564"/>
                    <a:pt x="3749674" y="460671"/>
                  </a:cubicBezTo>
                  <a:cubicBezTo>
                    <a:pt x="3749883" y="445881"/>
                    <a:pt x="3743610" y="431739"/>
                    <a:pt x="3732503" y="421961"/>
                  </a:cubicBezTo>
                  <a:cubicBezTo>
                    <a:pt x="3721637" y="411719"/>
                    <a:pt x="3707235" y="406060"/>
                    <a:pt x="3692297" y="406163"/>
                  </a:cubicBezTo>
                  <a:cubicBezTo>
                    <a:pt x="3677109" y="405967"/>
                    <a:pt x="3662489" y="411931"/>
                    <a:pt x="3651778" y="422694"/>
                  </a:cubicBezTo>
                  <a:cubicBezTo>
                    <a:pt x="3640787" y="432855"/>
                    <a:pt x="3634590" y="447174"/>
                    <a:pt x="3634711" y="462136"/>
                  </a:cubicBezTo>
                  <a:cubicBezTo>
                    <a:pt x="3634664" y="469580"/>
                    <a:pt x="3636273" y="476942"/>
                    <a:pt x="3639423" y="483688"/>
                  </a:cubicBezTo>
                  <a:moveTo>
                    <a:pt x="3413163" y="237200"/>
                  </a:moveTo>
                  <a:lnTo>
                    <a:pt x="3413163" y="397584"/>
                  </a:lnTo>
                  <a:cubicBezTo>
                    <a:pt x="3413070" y="413365"/>
                    <a:pt x="3414649" y="429111"/>
                    <a:pt x="3417875" y="444559"/>
                  </a:cubicBezTo>
                  <a:cubicBezTo>
                    <a:pt x="3420677" y="458536"/>
                    <a:pt x="3426541" y="471720"/>
                    <a:pt x="3435046" y="483164"/>
                  </a:cubicBezTo>
                  <a:cubicBezTo>
                    <a:pt x="3443897" y="494815"/>
                    <a:pt x="3455622" y="503971"/>
                    <a:pt x="3469074" y="509738"/>
                  </a:cubicBezTo>
                  <a:cubicBezTo>
                    <a:pt x="3486848" y="516764"/>
                    <a:pt x="3505883" y="520041"/>
                    <a:pt x="3524985" y="519363"/>
                  </a:cubicBezTo>
                  <a:cubicBezTo>
                    <a:pt x="3535087" y="519321"/>
                    <a:pt x="3545169" y="518481"/>
                    <a:pt x="3555139" y="516852"/>
                  </a:cubicBezTo>
                  <a:cubicBezTo>
                    <a:pt x="3564411" y="515468"/>
                    <a:pt x="3573528" y="513191"/>
                    <a:pt x="3582361" y="510052"/>
                  </a:cubicBezTo>
                  <a:lnTo>
                    <a:pt x="3579534" y="442676"/>
                  </a:lnTo>
                  <a:cubicBezTo>
                    <a:pt x="3573769" y="445199"/>
                    <a:pt x="3567724" y="447026"/>
                    <a:pt x="3561526" y="448116"/>
                  </a:cubicBezTo>
                  <a:cubicBezTo>
                    <a:pt x="3555375" y="449235"/>
                    <a:pt x="3549140" y="449830"/>
                    <a:pt x="3542889" y="449895"/>
                  </a:cubicBezTo>
                  <a:cubicBezTo>
                    <a:pt x="3523833" y="449895"/>
                    <a:pt x="3511478" y="444873"/>
                    <a:pt x="3506034" y="434829"/>
                  </a:cubicBezTo>
                  <a:cubicBezTo>
                    <a:pt x="3500111" y="423071"/>
                    <a:pt x="3497266" y="410006"/>
                    <a:pt x="3497762" y="396852"/>
                  </a:cubicBezTo>
                  <a:lnTo>
                    <a:pt x="3497762" y="237200"/>
                  </a:lnTo>
                  <a:lnTo>
                    <a:pt x="3583827" y="237200"/>
                  </a:lnTo>
                  <a:lnTo>
                    <a:pt x="3583827" y="168359"/>
                  </a:lnTo>
                  <a:lnTo>
                    <a:pt x="3497762" y="168359"/>
                  </a:lnTo>
                  <a:lnTo>
                    <a:pt x="3497762" y="68865"/>
                  </a:lnTo>
                  <a:lnTo>
                    <a:pt x="3413163" y="68865"/>
                  </a:lnTo>
                  <a:lnTo>
                    <a:pt x="3413163" y="168359"/>
                  </a:lnTo>
                  <a:lnTo>
                    <a:pt x="3352960" y="168359"/>
                  </a:lnTo>
                  <a:lnTo>
                    <a:pt x="3352960" y="237200"/>
                  </a:lnTo>
                  <a:close/>
                  <a:moveTo>
                    <a:pt x="3219989" y="87801"/>
                  </a:moveTo>
                  <a:cubicBezTo>
                    <a:pt x="3230291" y="98147"/>
                    <a:pt x="3244448" y="103722"/>
                    <a:pt x="3259043" y="103180"/>
                  </a:cubicBezTo>
                  <a:cubicBezTo>
                    <a:pt x="3273699" y="103607"/>
                    <a:pt x="3287954" y="98360"/>
                    <a:pt x="3298830" y="88533"/>
                  </a:cubicBezTo>
                  <a:cubicBezTo>
                    <a:pt x="3319213" y="69709"/>
                    <a:pt x="3320465" y="37937"/>
                    <a:pt x="3301625" y="17569"/>
                  </a:cubicBezTo>
                  <a:cubicBezTo>
                    <a:pt x="3300730" y="16602"/>
                    <a:pt x="3299798" y="15670"/>
                    <a:pt x="3298830" y="14775"/>
                  </a:cubicBezTo>
                  <a:cubicBezTo>
                    <a:pt x="3287964" y="4921"/>
                    <a:pt x="3273712" y="-364"/>
                    <a:pt x="3259043" y="24"/>
                  </a:cubicBezTo>
                  <a:cubicBezTo>
                    <a:pt x="3244446" y="-414"/>
                    <a:pt x="3230315" y="5189"/>
                    <a:pt x="3219989" y="15508"/>
                  </a:cubicBezTo>
                  <a:cubicBezTo>
                    <a:pt x="3200011" y="34510"/>
                    <a:pt x="3199232" y="66099"/>
                    <a:pt x="3218249" y="86062"/>
                  </a:cubicBezTo>
                  <a:cubicBezTo>
                    <a:pt x="3218815" y="86656"/>
                    <a:pt x="3219395" y="87236"/>
                    <a:pt x="3219989" y="87801"/>
                  </a:cubicBezTo>
                  <a:moveTo>
                    <a:pt x="3216743" y="512249"/>
                  </a:moveTo>
                  <a:lnTo>
                    <a:pt x="3302704" y="512249"/>
                  </a:lnTo>
                  <a:lnTo>
                    <a:pt x="3302704" y="168359"/>
                  </a:lnTo>
                  <a:lnTo>
                    <a:pt x="3216743" y="168359"/>
                  </a:lnTo>
                  <a:close/>
                  <a:moveTo>
                    <a:pt x="2930385" y="175160"/>
                  </a:moveTo>
                  <a:cubicBezTo>
                    <a:pt x="2910910" y="186791"/>
                    <a:pt x="2895009" y="203548"/>
                    <a:pt x="2884421" y="223599"/>
                  </a:cubicBezTo>
                  <a:cubicBezTo>
                    <a:pt x="2875316" y="204452"/>
                    <a:pt x="2861209" y="188115"/>
                    <a:pt x="2843587" y="176311"/>
                  </a:cubicBezTo>
                  <a:cubicBezTo>
                    <a:pt x="2823684" y="163720"/>
                    <a:pt x="2800433" y="157447"/>
                    <a:pt x="2776893" y="158316"/>
                  </a:cubicBezTo>
                  <a:cubicBezTo>
                    <a:pt x="2764056" y="158205"/>
                    <a:pt x="2751277" y="160039"/>
                    <a:pt x="2738991" y="163756"/>
                  </a:cubicBezTo>
                  <a:cubicBezTo>
                    <a:pt x="2728130" y="167014"/>
                    <a:pt x="2717848" y="171956"/>
                    <a:pt x="2708523" y="178403"/>
                  </a:cubicBezTo>
                  <a:cubicBezTo>
                    <a:pt x="2699998" y="184347"/>
                    <a:pt x="2692289" y="191382"/>
                    <a:pt x="2685593" y="199327"/>
                  </a:cubicBezTo>
                  <a:cubicBezTo>
                    <a:pt x="2679284" y="206668"/>
                    <a:pt x="2674066" y="214878"/>
                    <a:pt x="2670097" y="223704"/>
                  </a:cubicBezTo>
                  <a:lnTo>
                    <a:pt x="2668736" y="223704"/>
                  </a:lnTo>
                  <a:lnTo>
                    <a:pt x="2668736" y="168464"/>
                  </a:lnTo>
                  <a:lnTo>
                    <a:pt x="2586964" y="168464"/>
                  </a:lnTo>
                  <a:lnTo>
                    <a:pt x="2586964" y="512354"/>
                  </a:lnTo>
                  <a:lnTo>
                    <a:pt x="2673029" y="512354"/>
                  </a:lnTo>
                  <a:lnTo>
                    <a:pt x="2673029" y="323094"/>
                  </a:lnTo>
                  <a:cubicBezTo>
                    <a:pt x="2673052" y="311606"/>
                    <a:pt x="2674601" y="300173"/>
                    <a:pt x="2677636" y="289092"/>
                  </a:cubicBezTo>
                  <a:cubicBezTo>
                    <a:pt x="2680475" y="278496"/>
                    <a:pt x="2685076" y="268452"/>
                    <a:pt x="2691247" y="259380"/>
                  </a:cubicBezTo>
                  <a:cubicBezTo>
                    <a:pt x="2697371" y="250753"/>
                    <a:pt x="2705349" y="243604"/>
                    <a:pt x="2714595" y="238456"/>
                  </a:cubicBezTo>
                  <a:cubicBezTo>
                    <a:pt x="2724887" y="232728"/>
                    <a:pt x="2736532" y="229873"/>
                    <a:pt x="2748309" y="230190"/>
                  </a:cubicBezTo>
                  <a:cubicBezTo>
                    <a:pt x="2766925" y="228618"/>
                    <a:pt x="2785089" y="236476"/>
                    <a:pt x="2796681" y="251115"/>
                  </a:cubicBezTo>
                  <a:cubicBezTo>
                    <a:pt x="2807407" y="266790"/>
                    <a:pt x="2812803" y="285497"/>
                    <a:pt x="2812072" y="304471"/>
                  </a:cubicBezTo>
                  <a:lnTo>
                    <a:pt x="2812072" y="512249"/>
                  </a:lnTo>
                  <a:lnTo>
                    <a:pt x="2898137" y="512249"/>
                  </a:lnTo>
                  <a:lnTo>
                    <a:pt x="2898137" y="324559"/>
                  </a:lnTo>
                  <a:cubicBezTo>
                    <a:pt x="2898140" y="313297"/>
                    <a:pt x="2899582" y="302081"/>
                    <a:pt x="2902430" y="291185"/>
                  </a:cubicBezTo>
                  <a:cubicBezTo>
                    <a:pt x="2905099" y="280301"/>
                    <a:pt x="2909709" y="269988"/>
                    <a:pt x="2916041" y="260740"/>
                  </a:cubicBezTo>
                  <a:cubicBezTo>
                    <a:pt x="2922216" y="251711"/>
                    <a:pt x="2930292" y="244141"/>
                    <a:pt x="2939703" y="238560"/>
                  </a:cubicBezTo>
                  <a:cubicBezTo>
                    <a:pt x="2950138" y="232587"/>
                    <a:pt x="2962025" y="229617"/>
                    <a:pt x="2974045" y="229981"/>
                  </a:cubicBezTo>
                  <a:cubicBezTo>
                    <a:pt x="2985792" y="229384"/>
                    <a:pt x="2997443" y="232377"/>
                    <a:pt x="3007445" y="238560"/>
                  </a:cubicBezTo>
                  <a:cubicBezTo>
                    <a:pt x="3015626" y="244212"/>
                    <a:pt x="3022367" y="251701"/>
                    <a:pt x="3027129" y="260426"/>
                  </a:cubicBezTo>
                  <a:cubicBezTo>
                    <a:pt x="3031989" y="269693"/>
                    <a:pt x="3035145" y="279757"/>
                    <a:pt x="3036448" y="290138"/>
                  </a:cubicBezTo>
                  <a:cubicBezTo>
                    <a:pt x="3037836" y="300543"/>
                    <a:pt x="3038536" y="311028"/>
                    <a:pt x="3038542" y="321525"/>
                  </a:cubicBezTo>
                  <a:lnTo>
                    <a:pt x="3038542" y="512144"/>
                  </a:lnTo>
                  <a:lnTo>
                    <a:pt x="3124606" y="512144"/>
                  </a:lnTo>
                  <a:lnTo>
                    <a:pt x="3124606" y="297357"/>
                  </a:lnTo>
                  <a:cubicBezTo>
                    <a:pt x="3124620" y="279919"/>
                    <a:pt x="3122224" y="262562"/>
                    <a:pt x="3117487" y="245779"/>
                  </a:cubicBezTo>
                  <a:cubicBezTo>
                    <a:pt x="3112969" y="229608"/>
                    <a:pt x="3105281" y="214494"/>
                    <a:pt x="3094871" y="201315"/>
                  </a:cubicBezTo>
                  <a:cubicBezTo>
                    <a:pt x="3084196" y="188067"/>
                    <a:pt x="3070715" y="177348"/>
                    <a:pt x="3055399" y="169929"/>
                  </a:cubicBezTo>
                  <a:cubicBezTo>
                    <a:pt x="3015125" y="152553"/>
                    <a:pt x="2969133" y="154401"/>
                    <a:pt x="2930385" y="174951"/>
                  </a:cubicBezTo>
                  <a:moveTo>
                    <a:pt x="2299873" y="174951"/>
                  </a:moveTo>
                  <a:cubicBezTo>
                    <a:pt x="2280398" y="186582"/>
                    <a:pt x="2264497" y="203339"/>
                    <a:pt x="2253909" y="223390"/>
                  </a:cubicBezTo>
                  <a:cubicBezTo>
                    <a:pt x="2244804" y="204243"/>
                    <a:pt x="2230697" y="187906"/>
                    <a:pt x="2213075" y="176101"/>
                  </a:cubicBezTo>
                  <a:cubicBezTo>
                    <a:pt x="2193172" y="163511"/>
                    <a:pt x="2169920" y="157238"/>
                    <a:pt x="2146380" y="158107"/>
                  </a:cubicBezTo>
                  <a:cubicBezTo>
                    <a:pt x="2133544" y="157995"/>
                    <a:pt x="2120765" y="159830"/>
                    <a:pt x="2108479" y="163547"/>
                  </a:cubicBezTo>
                  <a:cubicBezTo>
                    <a:pt x="2097618" y="166805"/>
                    <a:pt x="2087336" y="171747"/>
                    <a:pt x="2078010" y="178194"/>
                  </a:cubicBezTo>
                  <a:cubicBezTo>
                    <a:pt x="2069486" y="184138"/>
                    <a:pt x="2061777" y="191173"/>
                    <a:pt x="2055081" y="199118"/>
                  </a:cubicBezTo>
                  <a:cubicBezTo>
                    <a:pt x="2048772" y="206459"/>
                    <a:pt x="2043553" y="214668"/>
                    <a:pt x="2039585" y="223495"/>
                  </a:cubicBezTo>
                  <a:lnTo>
                    <a:pt x="2038224" y="223495"/>
                  </a:lnTo>
                  <a:lnTo>
                    <a:pt x="2038224" y="168255"/>
                  </a:lnTo>
                  <a:lnTo>
                    <a:pt x="1956452" y="168255"/>
                  </a:lnTo>
                  <a:lnTo>
                    <a:pt x="1956452" y="512144"/>
                  </a:lnTo>
                  <a:lnTo>
                    <a:pt x="2042516" y="512144"/>
                  </a:lnTo>
                  <a:lnTo>
                    <a:pt x="2042516" y="323094"/>
                  </a:lnTo>
                  <a:cubicBezTo>
                    <a:pt x="2042540" y="311606"/>
                    <a:pt x="2044089" y="300173"/>
                    <a:pt x="2047123" y="289092"/>
                  </a:cubicBezTo>
                  <a:cubicBezTo>
                    <a:pt x="2049963" y="278496"/>
                    <a:pt x="2054564" y="268452"/>
                    <a:pt x="2060734" y="259380"/>
                  </a:cubicBezTo>
                  <a:cubicBezTo>
                    <a:pt x="2066831" y="250729"/>
                    <a:pt x="2074815" y="243574"/>
                    <a:pt x="2084083" y="238456"/>
                  </a:cubicBezTo>
                  <a:cubicBezTo>
                    <a:pt x="2094375" y="232728"/>
                    <a:pt x="2106020" y="229873"/>
                    <a:pt x="2117797" y="230190"/>
                  </a:cubicBezTo>
                  <a:cubicBezTo>
                    <a:pt x="2136409" y="228637"/>
                    <a:pt x="2154565" y="236491"/>
                    <a:pt x="2166169" y="251115"/>
                  </a:cubicBezTo>
                  <a:cubicBezTo>
                    <a:pt x="2176894" y="266790"/>
                    <a:pt x="2182290" y="285497"/>
                    <a:pt x="2181560" y="304471"/>
                  </a:cubicBezTo>
                  <a:lnTo>
                    <a:pt x="2181560" y="512249"/>
                  </a:lnTo>
                  <a:lnTo>
                    <a:pt x="2267520" y="512249"/>
                  </a:lnTo>
                  <a:lnTo>
                    <a:pt x="2267520" y="324559"/>
                  </a:lnTo>
                  <a:cubicBezTo>
                    <a:pt x="2267559" y="313292"/>
                    <a:pt x="2269037" y="302077"/>
                    <a:pt x="2271918" y="291185"/>
                  </a:cubicBezTo>
                  <a:cubicBezTo>
                    <a:pt x="2274587" y="280301"/>
                    <a:pt x="2279197" y="269988"/>
                    <a:pt x="2285529" y="260740"/>
                  </a:cubicBezTo>
                  <a:cubicBezTo>
                    <a:pt x="2291704" y="251711"/>
                    <a:pt x="2299780" y="244141"/>
                    <a:pt x="2309191" y="238560"/>
                  </a:cubicBezTo>
                  <a:cubicBezTo>
                    <a:pt x="2319626" y="232587"/>
                    <a:pt x="2331513" y="229617"/>
                    <a:pt x="2343533" y="229981"/>
                  </a:cubicBezTo>
                  <a:cubicBezTo>
                    <a:pt x="2355280" y="229384"/>
                    <a:pt x="2366931" y="232377"/>
                    <a:pt x="2376933" y="238560"/>
                  </a:cubicBezTo>
                  <a:cubicBezTo>
                    <a:pt x="2385114" y="244212"/>
                    <a:pt x="2391855" y="251701"/>
                    <a:pt x="2396617" y="260426"/>
                  </a:cubicBezTo>
                  <a:cubicBezTo>
                    <a:pt x="2401477" y="269693"/>
                    <a:pt x="2404633" y="279757"/>
                    <a:pt x="2405936" y="290138"/>
                  </a:cubicBezTo>
                  <a:cubicBezTo>
                    <a:pt x="2407324" y="300543"/>
                    <a:pt x="2408024" y="311028"/>
                    <a:pt x="2408030" y="321525"/>
                  </a:cubicBezTo>
                  <a:lnTo>
                    <a:pt x="2408029" y="512144"/>
                  </a:lnTo>
                  <a:lnTo>
                    <a:pt x="2494094" y="512144"/>
                  </a:lnTo>
                  <a:lnTo>
                    <a:pt x="2494094" y="297357"/>
                  </a:lnTo>
                  <a:cubicBezTo>
                    <a:pt x="2494124" y="279911"/>
                    <a:pt x="2491692" y="262547"/>
                    <a:pt x="2486869" y="245779"/>
                  </a:cubicBezTo>
                  <a:cubicBezTo>
                    <a:pt x="2482433" y="229596"/>
                    <a:pt x="2474777" y="214474"/>
                    <a:pt x="2464359" y="201315"/>
                  </a:cubicBezTo>
                  <a:cubicBezTo>
                    <a:pt x="2453684" y="188067"/>
                    <a:pt x="2440203" y="177348"/>
                    <a:pt x="2424886" y="169929"/>
                  </a:cubicBezTo>
                  <a:cubicBezTo>
                    <a:pt x="2384613" y="152553"/>
                    <a:pt x="2338620" y="154401"/>
                    <a:pt x="2299873" y="174951"/>
                  </a:cubicBezTo>
                  <a:moveTo>
                    <a:pt x="1600990" y="298927"/>
                  </a:moveTo>
                  <a:cubicBezTo>
                    <a:pt x="1604879" y="286086"/>
                    <a:pt x="1611089" y="274065"/>
                    <a:pt x="1619313" y="263460"/>
                  </a:cubicBezTo>
                  <a:cubicBezTo>
                    <a:pt x="1627550" y="252800"/>
                    <a:pt x="1638067" y="244114"/>
                    <a:pt x="1650095" y="238037"/>
                  </a:cubicBezTo>
                  <a:cubicBezTo>
                    <a:pt x="1678303" y="225060"/>
                    <a:pt x="1710780" y="225060"/>
                    <a:pt x="1738987" y="238037"/>
                  </a:cubicBezTo>
                  <a:cubicBezTo>
                    <a:pt x="1751015" y="244114"/>
                    <a:pt x="1761532" y="252800"/>
                    <a:pt x="1769769" y="263460"/>
                  </a:cubicBezTo>
                  <a:cubicBezTo>
                    <a:pt x="1777993" y="274065"/>
                    <a:pt x="1784203" y="286086"/>
                    <a:pt x="1788092" y="298927"/>
                  </a:cubicBezTo>
                  <a:cubicBezTo>
                    <a:pt x="1792123" y="311794"/>
                    <a:pt x="1794171" y="325200"/>
                    <a:pt x="1794164" y="338683"/>
                  </a:cubicBezTo>
                  <a:cubicBezTo>
                    <a:pt x="1794154" y="352267"/>
                    <a:pt x="1792107" y="365774"/>
                    <a:pt x="1788092" y="378753"/>
                  </a:cubicBezTo>
                  <a:cubicBezTo>
                    <a:pt x="1784250" y="391708"/>
                    <a:pt x="1778037" y="403840"/>
                    <a:pt x="1769769" y="414533"/>
                  </a:cubicBezTo>
                  <a:cubicBezTo>
                    <a:pt x="1761488" y="425259"/>
                    <a:pt x="1750989" y="434074"/>
                    <a:pt x="1738987" y="440374"/>
                  </a:cubicBezTo>
                  <a:cubicBezTo>
                    <a:pt x="1710870" y="453759"/>
                    <a:pt x="1678212" y="453759"/>
                    <a:pt x="1650095" y="440374"/>
                  </a:cubicBezTo>
                  <a:cubicBezTo>
                    <a:pt x="1638094" y="434074"/>
                    <a:pt x="1627594" y="425259"/>
                    <a:pt x="1619313" y="414533"/>
                  </a:cubicBezTo>
                  <a:cubicBezTo>
                    <a:pt x="1611045" y="403840"/>
                    <a:pt x="1604833" y="391708"/>
                    <a:pt x="1600990" y="378753"/>
                  </a:cubicBezTo>
                  <a:cubicBezTo>
                    <a:pt x="1596975" y="365774"/>
                    <a:pt x="1594928" y="352267"/>
                    <a:pt x="1594918" y="338683"/>
                  </a:cubicBezTo>
                  <a:cubicBezTo>
                    <a:pt x="1594912" y="325200"/>
                    <a:pt x="1596959" y="311794"/>
                    <a:pt x="1600990" y="298927"/>
                  </a:cubicBezTo>
                  <a:moveTo>
                    <a:pt x="1522150" y="413173"/>
                  </a:moveTo>
                  <a:cubicBezTo>
                    <a:pt x="1531458" y="434833"/>
                    <a:pt x="1544982" y="454428"/>
                    <a:pt x="1561937" y="470819"/>
                  </a:cubicBezTo>
                  <a:cubicBezTo>
                    <a:pt x="1579101" y="487117"/>
                    <a:pt x="1599309" y="499880"/>
                    <a:pt x="1621407" y="508378"/>
                  </a:cubicBezTo>
                  <a:cubicBezTo>
                    <a:pt x="1668568" y="526589"/>
                    <a:pt x="1720828" y="526589"/>
                    <a:pt x="1767989" y="508378"/>
                  </a:cubicBezTo>
                  <a:cubicBezTo>
                    <a:pt x="1790087" y="499880"/>
                    <a:pt x="1810295" y="487117"/>
                    <a:pt x="1827459" y="470819"/>
                  </a:cubicBezTo>
                  <a:cubicBezTo>
                    <a:pt x="1844457" y="454465"/>
                    <a:pt x="1857988" y="434860"/>
                    <a:pt x="1867246" y="413173"/>
                  </a:cubicBezTo>
                  <a:cubicBezTo>
                    <a:pt x="1877302" y="389640"/>
                    <a:pt x="1882330" y="364269"/>
                    <a:pt x="1882009" y="338683"/>
                  </a:cubicBezTo>
                  <a:cubicBezTo>
                    <a:pt x="1882361" y="313195"/>
                    <a:pt x="1877330" y="287920"/>
                    <a:pt x="1867246" y="264506"/>
                  </a:cubicBezTo>
                  <a:cubicBezTo>
                    <a:pt x="1857978" y="243038"/>
                    <a:pt x="1844442" y="223676"/>
                    <a:pt x="1827459" y="207592"/>
                  </a:cubicBezTo>
                  <a:cubicBezTo>
                    <a:pt x="1810297" y="191547"/>
                    <a:pt x="1790069" y="179128"/>
                    <a:pt x="1767989" y="171080"/>
                  </a:cubicBezTo>
                  <a:cubicBezTo>
                    <a:pt x="1720676" y="153702"/>
                    <a:pt x="1668720" y="153702"/>
                    <a:pt x="1621407" y="171080"/>
                  </a:cubicBezTo>
                  <a:cubicBezTo>
                    <a:pt x="1576787" y="187121"/>
                    <a:pt x="1540839" y="220958"/>
                    <a:pt x="1522150" y="264506"/>
                  </a:cubicBezTo>
                  <a:cubicBezTo>
                    <a:pt x="1512098" y="287927"/>
                    <a:pt x="1507104" y="313202"/>
                    <a:pt x="1507492" y="338683"/>
                  </a:cubicBezTo>
                  <a:cubicBezTo>
                    <a:pt x="1507137" y="364261"/>
                    <a:pt x="1512130" y="389632"/>
                    <a:pt x="1522150" y="413173"/>
                  </a:cubicBezTo>
                  <a:moveTo>
                    <a:pt x="1482782" y="211882"/>
                  </a:moveTo>
                  <a:cubicBezTo>
                    <a:pt x="1467581" y="194258"/>
                    <a:pt x="1448220" y="180701"/>
                    <a:pt x="1426453" y="172440"/>
                  </a:cubicBezTo>
                  <a:cubicBezTo>
                    <a:pt x="1380071" y="153825"/>
                    <a:pt x="1328375" y="153339"/>
                    <a:pt x="1281651" y="171080"/>
                  </a:cubicBezTo>
                  <a:cubicBezTo>
                    <a:pt x="1259975" y="179317"/>
                    <a:pt x="1240126" y="191722"/>
                    <a:pt x="1223227" y="207592"/>
                  </a:cubicBezTo>
                  <a:cubicBezTo>
                    <a:pt x="1206200" y="223800"/>
                    <a:pt x="1192662" y="243309"/>
                    <a:pt x="1183441" y="264925"/>
                  </a:cubicBezTo>
                  <a:cubicBezTo>
                    <a:pt x="1173420" y="288685"/>
                    <a:pt x="1168430" y="314261"/>
                    <a:pt x="1168783" y="340043"/>
                  </a:cubicBezTo>
                  <a:cubicBezTo>
                    <a:pt x="1168330" y="366341"/>
                    <a:pt x="1173321" y="392449"/>
                    <a:pt x="1183441" y="416730"/>
                  </a:cubicBezTo>
                  <a:cubicBezTo>
                    <a:pt x="1202015" y="460441"/>
                    <a:pt x="1238222" y="494264"/>
                    <a:pt x="1283117" y="509843"/>
                  </a:cubicBezTo>
                  <a:cubicBezTo>
                    <a:pt x="1306240" y="518041"/>
                    <a:pt x="1330616" y="522148"/>
                    <a:pt x="1355151" y="521979"/>
                  </a:cubicBezTo>
                  <a:cubicBezTo>
                    <a:pt x="1379715" y="522175"/>
                    <a:pt x="1404115" y="517958"/>
                    <a:pt x="1427186" y="509529"/>
                  </a:cubicBezTo>
                  <a:cubicBezTo>
                    <a:pt x="1447966" y="502092"/>
                    <a:pt x="1466743" y="489954"/>
                    <a:pt x="1482049" y="474062"/>
                  </a:cubicBezTo>
                  <a:lnTo>
                    <a:pt x="1428233" y="420287"/>
                  </a:lnTo>
                  <a:cubicBezTo>
                    <a:pt x="1419710" y="430650"/>
                    <a:pt x="1408579" y="438558"/>
                    <a:pt x="1395985" y="443199"/>
                  </a:cubicBezTo>
                  <a:cubicBezTo>
                    <a:pt x="1383251" y="448393"/>
                    <a:pt x="1369637" y="451092"/>
                    <a:pt x="1355884" y="451150"/>
                  </a:cubicBezTo>
                  <a:cubicBezTo>
                    <a:pt x="1341060" y="451475"/>
                    <a:pt x="1326385" y="448133"/>
                    <a:pt x="1313166" y="441421"/>
                  </a:cubicBezTo>
                  <a:cubicBezTo>
                    <a:pt x="1301282" y="435259"/>
                    <a:pt x="1290885" y="426583"/>
                    <a:pt x="1282698" y="415998"/>
                  </a:cubicBezTo>
                  <a:cubicBezTo>
                    <a:pt x="1274547" y="405362"/>
                    <a:pt x="1268376" y="393349"/>
                    <a:pt x="1264480" y="380531"/>
                  </a:cubicBezTo>
                  <a:cubicBezTo>
                    <a:pt x="1260448" y="367664"/>
                    <a:pt x="1258401" y="354258"/>
                    <a:pt x="1258407" y="340775"/>
                  </a:cubicBezTo>
                  <a:cubicBezTo>
                    <a:pt x="1258428" y="327325"/>
                    <a:pt x="1260331" y="313943"/>
                    <a:pt x="1264061" y="301019"/>
                  </a:cubicBezTo>
                  <a:cubicBezTo>
                    <a:pt x="1267760" y="288275"/>
                    <a:pt x="1273717" y="276298"/>
                    <a:pt x="1281651" y="265657"/>
                  </a:cubicBezTo>
                  <a:cubicBezTo>
                    <a:pt x="1289565" y="255095"/>
                    <a:pt x="1299719" y="246413"/>
                    <a:pt x="1311386" y="240234"/>
                  </a:cubicBezTo>
                  <a:cubicBezTo>
                    <a:pt x="1324294" y="233494"/>
                    <a:pt x="1338706" y="230146"/>
                    <a:pt x="1353266" y="230504"/>
                  </a:cubicBezTo>
                  <a:cubicBezTo>
                    <a:pt x="1367478" y="230575"/>
                    <a:pt x="1381483" y="233904"/>
                    <a:pt x="1394205" y="240234"/>
                  </a:cubicBezTo>
                  <a:cubicBezTo>
                    <a:pt x="1406113" y="245512"/>
                    <a:pt x="1416461" y="253762"/>
                    <a:pt x="1424254" y="264192"/>
                  </a:cubicBezTo>
                  <a:close/>
                  <a:moveTo>
                    <a:pt x="927865" y="263042"/>
                  </a:moveTo>
                  <a:cubicBezTo>
                    <a:pt x="920445" y="241513"/>
                    <a:pt x="908605" y="221771"/>
                    <a:pt x="893104" y="205081"/>
                  </a:cubicBezTo>
                  <a:cubicBezTo>
                    <a:pt x="878432" y="189683"/>
                    <a:pt x="860563" y="177684"/>
                    <a:pt x="840753" y="169929"/>
                  </a:cubicBezTo>
                  <a:cubicBezTo>
                    <a:pt x="819554" y="161900"/>
                    <a:pt x="797042" y="157891"/>
                    <a:pt x="774372" y="158107"/>
                  </a:cubicBezTo>
                  <a:cubicBezTo>
                    <a:pt x="749735" y="157938"/>
                    <a:pt x="725290" y="162446"/>
                    <a:pt x="702337" y="171393"/>
                  </a:cubicBezTo>
                  <a:cubicBezTo>
                    <a:pt x="658387" y="188324"/>
                    <a:pt x="623558" y="222898"/>
                    <a:pt x="606326" y="266703"/>
                  </a:cubicBezTo>
                  <a:cubicBezTo>
                    <a:pt x="596770" y="290725"/>
                    <a:pt x="592038" y="316392"/>
                    <a:pt x="592401" y="342240"/>
                  </a:cubicBezTo>
                  <a:cubicBezTo>
                    <a:pt x="591949" y="368095"/>
                    <a:pt x="596684" y="393779"/>
                    <a:pt x="606326" y="417776"/>
                  </a:cubicBezTo>
                  <a:cubicBezTo>
                    <a:pt x="614995" y="439127"/>
                    <a:pt x="628214" y="458335"/>
                    <a:pt x="645066" y="474062"/>
                  </a:cubicBezTo>
                  <a:cubicBezTo>
                    <a:pt x="661995" y="489637"/>
                    <a:pt x="681855" y="501693"/>
                    <a:pt x="703489" y="509529"/>
                  </a:cubicBezTo>
                  <a:cubicBezTo>
                    <a:pt x="726993" y="517968"/>
                    <a:pt x="751806" y="522183"/>
                    <a:pt x="776780" y="521979"/>
                  </a:cubicBezTo>
                  <a:cubicBezTo>
                    <a:pt x="841276" y="521979"/>
                    <a:pt x="890486" y="499067"/>
                    <a:pt x="924409" y="453243"/>
                  </a:cubicBezTo>
                  <a:lnTo>
                    <a:pt x="867138" y="407419"/>
                  </a:lnTo>
                  <a:cubicBezTo>
                    <a:pt x="857714" y="421074"/>
                    <a:pt x="845147" y="432269"/>
                    <a:pt x="830492" y="440060"/>
                  </a:cubicBezTo>
                  <a:cubicBezTo>
                    <a:pt x="813662" y="448272"/>
                    <a:pt x="795082" y="452258"/>
                    <a:pt x="776361" y="451673"/>
                  </a:cubicBezTo>
                  <a:cubicBezTo>
                    <a:pt x="764137" y="451733"/>
                    <a:pt x="752004" y="449570"/>
                    <a:pt x="740554" y="445292"/>
                  </a:cubicBezTo>
                  <a:cubicBezTo>
                    <a:pt x="729174" y="441227"/>
                    <a:pt x="718557" y="435286"/>
                    <a:pt x="709143" y="427715"/>
                  </a:cubicBezTo>
                  <a:cubicBezTo>
                    <a:pt x="700198" y="420396"/>
                    <a:pt x="692765" y="411406"/>
                    <a:pt x="687261" y="401246"/>
                  </a:cubicBezTo>
                  <a:cubicBezTo>
                    <a:pt x="681726" y="390702"/>
                    <a:pt x="678446" y="379123"/>
                    <a:pt x="677628" y="367244"/>
                  </a:cubicBezTo>
                  <a:lnTo>
                    <a:pt x="939382" y="367244"/>
                  </a:lnTo>
                  <a:cubicBezTo>
                    <a:pt x="939835" y="363424"/>
                    <a:pt x="940079" y="359582"/>
                    <a:pt x="940115" y="355736"/>
                  </a:cubicBezTo>
                  <a:lnTo>
                    <a:pt x="940115" y="344228"/>
                  </a:lnTo>
                  <a:cubicBezTo>
                    <a:pt x="940648" y="316610"/>
                    <a:pt x="936397" y="289107"/>
                    <a:pt x="927550" y="262937"/>
                  </a:cubicBezTo>
                  <a:moveTo>
                    <a:pt x="677733" y="305622"/>
                  </a:moveTo>
                  <a:cubicBezTo>
                    <a:pt x="679049" y="282454"/>
                    <a:pt x="689792" y="260831"/>
                    <a:pt x="707468" y="245779"/>
                  </a:cubicBezTo>
                  <a:cubicBezTo>
                    <a:pt x="725712" y="230171"/>
                    <a:pt x="749108" y="221894"/>
                    <a:pt x="773116" y="222553"/>
                  </a:cubicBezTo>
                  <a:cubicBezTo>
                    <a:pt x="785502" y="222240"/>
                    <a:pt x="797814" y="224558"/>
                    <a:pt x="809238" y="229353"/>
                  </a:cubicBezTo>
                  <a:cubicBezTo>
                    <a:pt x="818961" y="233467"/>
                    <a:pt x="827651" y="239684"/>
                    <a:pt x="834680" y="247558"/>
                  </a:cubicBezTo>
                  <a:cubicBezTo>
                    <a:pt x="841407" y="255286"/>
                    <a:pt x="846436" y="264339"/>
                    <a:pt x="849443" y="274131"/>
                  </a:cubicBezTo>
                  <a:cubicBezTo>
                    <a:pt x="852521" y="284309"/>
                    <a:pt x="854074" y="294886"/>
                    <a:pt x="854050" y="305518"/>
                  </a:cubicBezTo>
                  <a:close/>
                  <a:moveTo>
                    <a:pt x="119569" y="511935"/>
                  </a:moveTo>
                  <a:lnTo>
                    <a:pt x="206995" y="511935"/>
                  </a:lnTo>
                  <a:lnTo>
                    <a:pt x="284474" y="271307"/>
                  </a:lnTo>
                  <a:lnTo>
                    <a:pt x="285835" y="271307"/>
                  </a:lnTo>
                  <a:lnTo>
                    <a:pt x="364047" y="511935"/>
                  </a:lnTo>
                  <a:lnTo>
                    <a:pt x="451787" y="511935"/>
                  </a:lnTo>
                  <a:lnTo>
                    <a:pt x="570728" y="168045"/>
                  </a:lnTo>
                  <a:lnTo>
                    <a:pt x="481103" y="168045"/>
                  </a:lnTo>
                  <a:lnTo>
                    <a:pt x="407812" y="414428"/>
                  </a:lnTo>
                  <a:lnTo>
                    <a:pt x="406346" y="414428"/>
                  </a:lnTo>
                  <a:lnTo>
                    <a:pt x="331799" y="168045"/>
                  </a:lnTo>
                  <a:lnTo>
                    <a:pt x="240080" y="168045"/>
                  </a:lnTo>
                  <a:lnTo>
                    <a:pt x="166266" y="414428"/>
                  </a:lnTo>
                  <a:lnTo>
                    <a:pt x="164800" y="414428"/>
                  </a:lnTo>
                  <a:lnTo>
                    <a:pt x="93184" y="168045"/>
                  </a:lnTo>
                  <a:lnTo>
                    <a:pt x="0" y="168045"/>
                  </a:lnTo>
                  <a:close/>
                </a:path>
              </a:pathLst>
            </a:custGeom>
            <a:solidFill>
              <a:schemeClr val="bg1"/>
            </a:solidFill>
            <a:ln w="10467" cap="flat">
              <a:noFill/>
              <a:prstDash val="solid"/>
              <a:miter/>
            </a:ln>
          </p:spPr>
          <p:txBody>
            <a:bodyPr rtlCol="0" anchor="ctr"/>
            <a:lstStyle/>
            <a:p>
              <a:endParaRPr lang="fr-FR"/>
            </a:p>
          </p:txBody>
        </p:sp>
        <p:sp>
          <p:nvSpPr>
            <p:cNvPr id="18" name="Freeform 17">
              <a:extLst>
                <a:ext uri="{FF2B5EF4-FFF2-40B4-BE49-F238E27FC236}">
                  <a16:creationId xmlns:a16="http://schemas.microsoft.com/office/drawing/2014/main" id="{B01FD58A-6692-F44C-A12A-313A3C86E038}"/>
                </a:ext>
              </a:extLst>
            </p:cNvPr>
            <p:cNvSpPr/>
            <p:nvPr/>
          </p:nvSpPr>
          <p:spPr>
            <a:xfrm>
              <a:off x="9696890" y="3587494"/>
              <a:ext cx="114658" cy="110386"/>
            </a:xfrm>
            <a:custGeom>
              <a:avLst/>
              <a:gdLst>
                <a:gd name="connsiteX0" fmla="*/ 4609 w 114658"/>
                <a:gd name="connsiteY0" fmla="*/ 77426 h 110386"/>
                <a:gd name="connsiteX1" fmla="*/ 17174 w 114658"/>
                <a:gd name="connsiteY1" fmla="*/ 94584 h 110386"/>
                <a:gd name="connsiteX2" fmla="*/ 35497 w 114658"/>
                <a:gd name="connsiteY2" fmla="*/ 106092 h 110386"/>
                <a:gd name="connsiteX3" fmla="*/ 57379 w 114658"/>
                <a:gd name="connsiteY3" fmla="*/ 110382 h 110386"/>
                <a:gd name="connsiteX4" fmla="*/ 97899 w 114658"/>
                <a:gd name="connsiteY4" fmla="*/ 93852 h 110386"/>
                <a:gd name="connsiteX5" fmla="*/ 114651 w 114658"/>
                <a:gd name="connsiteY5" fmla="*/ 54514 h 110386"/>
                <a:gd name="connsiteX6" fmla="*/ 97480 w 114658"/>
                <a:gd name="connsiteY6" fmla="*/ 15804 h 110386"/>
                <a:gd name="connsiteX7" fmla="*/ 57379 w 114658"/>
                <a:gd name="connsiteY7" fmla="*/ 7 h 110386"/>
                <a:gd name="connsiteX8" fmla="*/ 16859 w 114658"/>
                <a:gd name="connsiteY8" fmla="*/ 16537 h 110386"/>
                <a:gd name="connsiteX9" fmla="*/ 3 w 114658"/>
                <a:gd name="connsiteY9" fmla="*/ 55874 h 110386"/>
                <a:gd name="connsiteX10" fmla="*/ 4609 w 114658"/>
                <a:gd name="connsiteY10" fmla="*/ 77426 h 110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658" h="110386">
                  <a:moveTo>
                    <a:pt x="4609" y="77426"/>
                  </a:moveTo>
                  <a:cubicBezTo>
                    <a:pt x="7625" y="83917"/>
                    <a:pt x="11895" y="89748"/>
                    <a:pt x="17174" y="94584"/>
                  </a:cubicBezTo>
                  <a:cubicBezTo>
                    <a:pt x="22569" y="99450"/>
                    <a:pt x="28769" y="103344"/>
                    <a:pt x="35497" y="106092"/>
                  </a:cubicBezTo>
                  <a:cubicBezTo>
                    <a:pt x="42440" y="108938"/>
                    <a:pt x="49874" y="110396"/>
                    <a:pt x="57379" y="110382"/>
                  </a:cubicBezTo>
                  <a:cubicBezTo>
                    <a:pt x="72568" y="110578"/>
                    <a:pt x="87188" y="104614"/>
                    <a:pt x="97899" y="93852"/>
                  </a:cubicBezTo>
                  <a:cubicBezTo>
                    <a:pt x="108747" y="83660"/>
                    <a:pt x="114823" y="69392"/>
                    <a:pt x="114651" y="54514"/>
                  </a:cubicBezTo>
                  <a:cubicBezTo>
                    <a:pt x="114917" y="39713"/>
                    <a:pt x="108634" y="25548"/>
                    <a:pt x="97480" y="15804"/>
                  </a:cubicBezTo>
                  <a:cubicBezTo>
                    <a:pt x="86664" y="5550"/>
                    <a:pt x="72288" y="-114"/>
                    <a:pt x="57379" y="7"/>
                  </a:cubicBezTo>
                  <a:cubicBezTo>
                    <a:pt x="42183" y="-226"/>
                    <a:pt x="27550" y="5744"/>
                    <a:pt x="16859" y="16537"/>
                  </a:cubicBezTo>
                  <a:cubicBezTo>
                    <a:pt x="5973" y="26710"/>
                    <a:pt x="-143" y="40981"/>
                    <a:pt x="3" y="55874"/>
                  </a:cubicBezTo>
                  <a:cubicBezTo>
                    <a:pt x="-11" y="63304"/>
                    <a:pt x="1560" y="70651"/>
                    <a:pt x="4609" y="77426"/>
                  </a:cubicBezTo>
                  <a:close/>
                </a:path>
              </a:pathLst>
            </a:custGeom>
            <a:solidFill>
              <a:schemeClr val="bg1"/>
            </a:solidFill>
            <a:ln w="10467" cap="flat">
              <a:noFill/>
              <a:prstDash val="solid"/>
              <a:miter/>
            </a:ln>
          </p:spPr>
          <p:txBody>
            <a:bodyPr rtlCol="0" anchor="ctr"/>
            <a:lstStyle/>
            <a:p>
              <a:endParaRPr lang="fr-FR"/>
            </a:p>
          </p:txBody>
        </p:sp>
        <p:sp>
          <p:nvSpPr>
            <p:cNvPr id="19" name="Freeform 18">
              <a:extLst>
                <a:ext uri="{FF2B5EF4-FFF2-40B4-BE49-F238E27FC236}">
                  <a16:creationId xmlns:a16="http://schemas.microsoft.com/office/drawing/2014/main" id="{3BA15CF6-68C5-8848-A2AB-5440CB97E4F1}"/>
                </a:ext>
              </a:extLst>
            </p:cNvPr>
            <p:cNvSpPr/>
            <p:nvPr/>
          </p:nvSpPr>
          <p:spPr>
            <a:xfrm>
              <a:off x="9494923" y="3340368"/>
              <a:ext cx="205215" cy="353218"/>
            </a:xfrm>
            <a:custGeom>
              <a:avLst/>
              <a:gdLst>
                <a:gd name="connsiteX0" fmla="*/ 210 w 205215"/>
                <a:gd name="connsiteY0" fmla="*/ 353218 h 353218"/>
                <a:gd name="connsiteX1" fmla="*/ 86274 w 205215"/>
                <a:gd name="connsiteY1" fmla="*/ 353218 h 353218"/>
                <a:gd name="connsiteX2" fmla="*/ 86274 w 205215"/>
                <a:gd name="connsiteY2" fmla="*/ 169085 h 353218"/>
                <a:gd name="connsiteX3" fmla="*/ 89834 w 205215"/>
                <a:gd name="connsiteY3" fmla="*/ 143976 h 353218"/>
                <a:gd name="connsiteX4" fmla="*/ 103445 w 205215"/>
                <a:gd name="connsiteY4" fmla="*/ 113218 h 353218"/>
                <a:gd name="connsiteX5" fmla="*/ 131400 w 205215"/>
                <a:gd name="connsiteY5" fmla="*/ 87481 h 353218"/>
                <a:gd name="connsiteX6" fmla="*/ 178726 w 205215"/>
                <a:gd name="connsiteY6" fmla="*/ 77019 h 353218"/>
                <a:gd name="connsiteX7" fmla="*/ 190557 w 205215"/>
                <a:gd name="connsiteY7" fmla="*/ 77751 h 353218"/>
                <a:gd name="connsiteX8" fmla="*/ 205215 w 205215"/>
                <a:gd name="connsiteY8" fmla="*/ 80576 h 353218"/>
                <a:gd name="connsiteX9" fmla="*/ 205215 w 205215"/>
                <a:gd name="connsiteY9" fmla="*/ 1796 h 353218"/>
                <a:gd name="connsiteX10" fmla="*/ 194744 w 205215"/>
                <a:gd name="connsiteY10" fmla="*/ 18 h 353218"/>
                <a:gd name="connsiteX11" fmla="*/ 184274 w 205215"/>
                <a:gd name="connsiteY11" fmla="*/ 18 h 353218"/>
                <a:gd name="connsiteX12" fmla="*/ 124071 w 205215"/>
                <a:gd name="connsiteY12" fmla="*/ 18640 h 353218"/>
                <a:gd name="connsiteX13" fmla="*/ 83865 w 205215"/>
                <a:gd name="connsiteY13" fmla="*/ 67394 h 353218"/>
                <a:gd name="connsiteX14" fmla="*/ 82505 w 205215"/>
                <a:gd name="connsiteY14" fmla="*/ 67394 h 353218"/>
                <a:gd name="connsiteX15" fmla="*/ 82505 w 205215"/>
                <a:gd name="connsiteY15" fmla="*/ 10061 h 353218"/>
                <a:gd name="connsiteX16" fmla="*/ 0 w 205215"/>
                <a:gd name="connsiteY16" fmla="*/ 10061 h 35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215" h="353218">
                  <a:moveTo>
                    <a:pt x="210" y="353218"/>
                  </a:moveTo>
                  <a:lnTo>
                    <a:pt x="86274" y="353218"/>
                  </a:lnTo>
                  <a:lnTo>
                    <a:pt x="86274" y="169085"/>
                  </a:lnTo>
                  <a:cubicBezTo>
                    <a:pt x="86565" y="160613"/>
                    <a:pt x="87758" y="152196"/>
                    <a:pt x="89834" y="143976"/>
                  </a:cubicBezTo>
                  <a:cubicBezTo>
                    <a:pt x="92459" y="132981"/>
                    <a:pt x="97071" y="122557"/>
                    <a:pt x="103445" y="113218"/>
                  </a:cubicBezTo>
                  <a:cubicBezTo>
                    <a:pt x="110711" y="102650"/>
                    <a:pt x="120266" y="93853"/>
                    <a:pt x="131400" y="87481"/>
                  </a:cubicBezTo>
                  <a:cubicBezTo>
                    <a:pt x="145935" y="79772"/>
                    <a:pt x="162293" y="76156"/>
                    <a:pt x="178726" y="77019"/>
                  </a:cubicBezTo>
                  <a:cubicBezTo>
                    <a:pt x="182681" y="77008"/>
                    <a:pt x="186633" y="77253"/>
                    <a:pt x="190557" y="77751"/>
                  </a:cubicBezTo>
                  <a:cubicBezTo>
                    <a:pt x="195506" y="78330"/>
                    <a:pt x="200405" y="79274"/>
                    <a:pt x="205215" y="80576"/>
                  </a:cubicBezTo>
                  <a:lnTo>
                    <a:pt x="205215" y="1796"/>
                  </a:lnTo>
                  <a:cubicBezTo>
                    <a:pt x="201824" y="722"/>
                    <a:pt x="198300" y="123"/>
                    <a:pt x="194744" y="18"/>
                  </a:cubicBezTo>
                  <a:cubicBezTo>
                    <a:pt x="190871" y="18"/>
                    <a:pt x="187311" y="18"/>
                    <a:pt x="184274" y="18"/>
                  </a:cubicBezTo>
                  <a:cubicBezTo>
                    <a:pt x="162728" y="-384"/>
                    <a:pt x="141622" y="6144"/>
                    <a:pt x="124071" y="18640"/>
                  </a:cubicBezTo>
                  <a:cubicBezTo>
                    <a:pt x="106764" y="31238"/>
                    <a:pt x="92933" y="48011"/>
                    <a:pt x="83865" y="67394"/>
                  </a:cubicBezTo>
                  <a:lnTo>
                    <a:pt x="82505" y="67394"/>
                  </a:lnTo>
                  <a:lnTo>
                    <a:pt x="82505" y="10061"/>
                  </a:lnTo>
                  <a:lnTo>
                    <a:pt x="0" y="10061"/>
                  </a:lnTo>
                  <a:close/>
                </a:path>
              </a:pathLst>
            </a:custGeom>
            <a:solidFill>
              <a:schemeClr val="bg1"/>
            </a:solidFill>
            <a:ln w="10467" cap="flat">
              <a:noFill/>
              <a:prstDash val="solid"/>
              <a:miter/>
            </a:ln>
          </p:spPr>
          <p:txBody>
            <a:bodyPr rtlCol="0" anchor="ctr"/>
            <a:lstStyle/>
            <a:p>
              <a:endParaRPr lang="fr-FR"/>
            </a:p>
          </p:txBody>
        </p:sp>
        <p:sp>
          <p:nvSpPr>
            <p:cNvPr id="20" name="Freeform 19">
              <a:extLst>
                <a:ext uri="{FF2B5EF4-FFF2-40B4-BE49-F238E27FC236}">
                  <a16:creationId xmlns:a16="http://schemas.microsoft.com/office/drawing/2014/main" id="{004075F3-2B51-BE45-8BB7-E159D4EB17D9}"/>
                </a:ext>
              </a:extLst>
            </p:cNvPr>
            <p:cNvSpPr/>
            <p:nvPr/>
          </p:nvSpPr>
          <p:spPr>
            <a:xfrm>
              <a:off x="9071062" y="3339746"/>
              <a:ext cx="348006" cy="363890"/>
            </a:xfrm>
            <a:custGeom>
              <a:avLst/>
              <a:gdLst>
                <a:gd name="connsiteX0" fmla="*/ 335493 w 348006"/>
                <a:gd name="connsiteY0" fmla="*/ 104947 h 363890"/>
                <a:gd name="connsiteX1" fmla="*/ 300733 w 348006"/>
                <a:gd name="connsiteY1" fmla="*/ 46882 h 363890"/>
                <a:gd name="connsiteX2" fmla="*/ 248382 w 348006"/>
                <a:gd name="connsiteY2" fmla="*/ 11834 h 363890"/>
                <a:gd name="connsiteX3" fmla="*/ 182106 w 348006"/>
                <a:gd name="connsiteY3" fmla="*/ 12 h 363890"/>
                <a:gd name="connsiteX4" fmla="*/ 110071 w 348006"/>
                <a:gd name="connsiteY4" fmla="*/ 13194 h 363890"/>
                <a:gd name="connsiteX5" fmla="*/ 13955 w 348006"/>
                <a:gd name="connsiteY5" fmla="*/ 108504 h 363890"/>
                <a:gd name="connsiteX6" fmla="*/ 30 w 348006"/>
                <a:gd name="connsiteY6" fmla="*/ 184040 h 363890"/>
                <a:gd name="connsiteX7" fmla="*/ 13955 w 348006"/>
                <a:gd name="connsiteY7" fmla="*/ 259577 h 363890"/>
                <a:gd name="connsiteX8" fmla="*/ 52695 w 348006"/>
                <a:gd name="connsiteY8" fmla="*/ 315863 h 363890"/>
                <a:gd name="connsiteX9" fmla="*/ 111118 w 348006"/>
                <a:gd name="connsiteY9" fmla="*/ 351329 h 363890"/>
                <a:gd name="connsiteX10" fmla="*/ 184409 w 348006"/>
                <a:gd name="connsiteY10" fmla="*/ 363884 h 363890"/>
                <a:gd name="connsiteX11" fmla="*/ 332143 w 348006"/>
                <a:gd name="connsiteY11" fmla="*/ 295043 h 363890"/>
                <a:gd name="connsiteX12" fmla="*/ 274767 w 348006"/>
                <a:gd name="connsiteY12" fmla="*/ 249219 h 363890"/>
                <a:gd name="connsiteX13" fmla="*/ 238226 w 348006"/>
                <a:gd name="connsiteY13" fmla="*/ 281861 h 363890"/>
                <a:gd name="connsiteX14" fmla="*/ 183676 w 348006"/>
                <a:gd name="connsiteY14" fmla="*/ 293683 h 363890"/>
                <a:gd name="connsiteX15" fmla="*/ 147869 w 348006"/>
                <a:gd name="connsiteY15" fmla="*/ 287197 h 363890"/>
                <a:gd name="connsiteX16" fmla="*/ 117086 w 348006"/>
                <a:gd name="connsiteY16" fmla="*/ 269620 h 363890"/>
                <a:gd name="connsiteX17" fmla="*/ 95203 w 348006"/>
                <a:gd name="connsiteY17" fmla="*/ 243151 h 363890"/>
                <a:gd name="connsiteX18" fmla="*/ 85466 w 348006"/>
                <a:gd name="connsiteY18" fmla="*/ 209149 h 363890"/>
                <a:gd name="connsiteX19" fmla="*/ 347220 w 348006"/>
                <a:gd name="connsiteY19" fmla="*/ 209149 h 363890"/>
                <a:gd name="connsiteX20" fmla="*/ 347953 w 348006"/>
                <a:gd name="connsiteY20" fmla="*/ 197641 h 363890"/>
                <a:gd name="connsiteX21" fmla="*/ 347953 w 348006"/>
                <a:gd name="connsiteY21" fmla="*/ 186237 h 363890"/>
                <a:gd name="connsiteX22" fmla="*/ 335493 w 348006"/>
                <a:gd name="connsiteY22" fmla="*/ 104947 h 363890"/>
                <a:gd name="connsiteX23" fmla="*/ 85676 w 348006"/>
                <a:gd name="connsiteY23" fmla="*/ 147527 h 363890"/>
                <a:gd name="connsiteX24" fmla="*/ 115516 w 348006"/>
                <a:gd name="connsiteY24" fmla="*/ 87684 h 363890"/>
                <a:gd name="connsiteX25" fmla="*/ 181059 w 348006"/>
                <a:gd name="connsiteY25" fmla="*/ 64458 h 363890"/>
                <a:gd name="connsiteX26" fmla="*/ 217286 w 348006"/>
                <a:gd name="connsiteY26" fmla="*/ 71259 h 363890"/>
                <a:gd name="connsiteX27" fmla="*/ 242728 w 348006"/>
                <a:gd name="connsiteY27" fmla="*/ 89463 h 363890"/>
                <a:gd name="connsiteX28" fmla="*/ 257387 w 348006"/>
                <a:gd name="connsiteY28" fmla="*/ 116036 h 363890"/>
                <a:gd name="connsiteX29" fmla="*/ 262098 w 348006"/>
                <a:gd name="connsiteY29" fmla="*/ 147423 h 36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48006" h="363890">
                  <a:moveTo>
                    <a:pt x="335493" y="104947"/>
                  </a:moveTo>
                  <a:cubicBezTo>
                    <a:pt x="328139" y="83357"/>
                    <a:pt x="316292" y="63568"/>
                    <a:pt x="300733" y="46882"/>
                  </a:cubicBezTo>
                  <a:cubicBezTo>
                    <a:pt x="286102" y="31461"/>
                    <a:pt x="268220" y="19488"/>
                    <a:pt x="248382" y="11834"/>
                  </a:cubicBezTo>
                  <a:cubicBezTo>
                    <a:pt x="227230" y="3765"/>
                    <a:pt x="204745" y="-246"/>
                    <a:pt x="182106" y="12"/>
                  </a:cubicBezTo>
                  <a:cubicBezTo>
                    <a:pt x="157473" y="-211"/>
                    <a:pt x="133025" y="4263"/>
                    <a:pt x="110071" y="13194"/>
                  </a:cubicBezTo>
                  <a:cubicBezTo>
                    <a:pt x="66116" y="30155"/>
                    <a:pt x="31265" y="64714"/>
                    <a:pt x="13955" y="108504"/>
                  </a:cubicBezTo>
                  <a:cubicBezTo>
                    <a:pt x="4399" y="132526"/>
                    <a:pt x="-333" y="158192"/>
                    <a:pt x="30" y="184040"/>
                  </a:cubicBezTo>
                  <a:cubicBezTo>
                    <a:pt x="-422" y="209896"/>
                    <a:pt x="4312" y="235579"/>
                    <a:pt x="13955" y="259577"/>
                  </a:cubicBezTo>
                  <a:cubicBezTo>
                    <a:pt x="22661" y="280907"/>
                    <a:pt x="35876" y="300107"/>
                    <a:pt x="52695" y="315863"/>
                  </a:cubicBezTo>
                  <a:cubicBezTo>
                    <a:pt x="69641" y="331415"/>
                    <a:pt x="89495" y="343468"/>
                    <a:pt x="111118" y="351329"/>
                  </a:cubicBezTo>
                  <a:cubicBezTo>
                    <a:pt x="134608" y="359835"/>
                    <a:pt x="159426" y="364086"/>
                    <a:pt x="184409" y="363884"/>
                  </a:cubicBezTo>
                  <a:cubicBezTo>
                    <a:pt x="248905" y="363884"/>
                    <a:pt x="298150" y="340937"/>
                    <a:pt x="332143" y="295043"/>
                  </a:cubicBezTo>
                  <a:lnTo>
                    <a:pt x="274767" y="249219"/>
                  </a:lnTo>
                  <a:cubicBezTo>
                    <a:pt x="265386" y="262873"/>
                    <a:pt x="252852" y="274069"/>
                    <a:pt x="238226" y="281861"/>
                  </a:cubicBezTo>
                  <a:cubicBezTo>
                    <a:pt x="221288" y="290211"/>
                    <a:pt x="202555" y="294271"/>
                    <a:pt x="183676" y="293683"/>
                  </a:cubicBezTo>
                  <a:cubicBezTo>
                    <a:pt x="171448" y="293688"/>
                    <a:pt x="159317" y="291491"/>
                    <a:pt x="147869" y="287197"/>
                  </a:cubicBezTo>
                  <a:cubicBezTo>
                    <a:pt x="136705" y="283080"/>
                    <a:pt x="126303" y="277141"/>
                    <a:pt x="117086" y="269620"/>
                  </a:cubicBezTo>
                  <a:cubicBezTo>
                    <a:pt x="108059" y="262384"/>
                    <a:pt x="100612" y="253376"/>
                    <a:pt x="95203" y="243151"/>
                  </a:cubicBezTo>
                  <a:cubicBezTo>
                    <a:pt x="89571" y="232640"/>
                    <a:pt x="86251" y="221047"/>
                    <a:pt x="85466" y="209149"/>
                  </a:cubicBezTo>
                  <a:lnTo>
                    <a:pt x="347220" y="209149"/>
                  </a:lnTo>
                  <a:cubicBezTo>
                    <a:pt x="347725" y="205334"/>
                    <a:pt x="347970" y="201489"/>
                    <a:pt x="347953" y="197641"/>
                  </a:cubicBezTo>
                  <a:lnTo>
                    <a:pt x="347953" y="186237"/>
                  </a:lnTo>
                  <a:cubicBezTo>
                    <a:pt x="348536" y="158624"/>
                    <a:pt x="344321" y="131119"/>
                    <a:pt x="335493" y="104947"/>
                  </a:cubicBezTo>
                  <a:close/>
                  <a:moveTo>
                    <a:pt x="85676" y="147527"/>
                  </a:moveTo>
                  <a:cubicBezTo>
                    <a:pt x="87031" y="124346"/>
                    <a:pt x="97811" y="102726"/>
                    <a:pt x="115516" y="87684"/>
                  </a:cubicBezTo>
                  <a:cubicBezTo>
                    <a:pt x="133717" y="72075"/>
                    <a:pt x="157082" y="63795"/>
                    <a:pt x="181059" y="64458"/>
                  </a:cubicBezTo>
                  <a:cubicBezTo>
                    <a:pt x="193474" y="64208"/>
                    <a:pt x="205808" y="66523"/>
                    <a:pt x="217286" y="71259"/>
                  </a:cubicBezTo>
                  <a:cubicBezTo>
                    <a:pt x="227009" y="75372"/>
                    <a:pt x="235699" y="81590"/>
                    <a:pt x="242728" y="89463"/>
                  </a:cubicBezTo>
                  <a:cubicBezTo>
                    <a:pt x="249436" y="97188"/>
                    <a:pt x="254431" y="106245"/>
                    <a:pt x="257387" y="116036"/>
                  </a:cubicBezTo>
                  <a:cubicBezTo>
                    <a:pt x="260545" y="126198"/>
                    <a:pt x="262134" y="136782"/>
                    <a:pt x="262098" y="147423"/>
                  </a:cubicBezTo>
                  <a:close/>
                </a:path>
              </a:pathLst>
            </a:custGeom>
            <a:solidFill>
              <a:schemeClr val="bg1"/>
            </a:solidFill>
            <a:ln w="10467" cap="flat">
              <a:noFill/>
              <a:prstDash val="solid"/>
              <a:miter/>
            </a:ln>
          </p:spPr>
          <p:txBody>
            <a:bodyPr rtlCol="0" anchor="ctr"/>
            <a:lstStyle/>
            <a:p>
              <a:endParaRPr lang="fr-FR"/>
            </a:p>
          </p:txBody>
        </p:sp>
        <p:sp>
          <p:nvSpPr>
            <p:cNvPr id="21" name="Freeform 20">
              <a:extLst>
                <a:ext uri="{FF2B5EF4-FFF2-40B4-BE49-F238E27FC236}">
                  <a16:creationId xmlns:a16="http://schemas.microsoft.com/office/drawing/2014/main" id="{C4FEE9F5-4911-5646-8342-5147F5F5DBCC}"/>
                </a:ext>
              </a:extLst>
            </p:cNvPr>
            <p:cNvSpPr/>
            <p:nvPr/>
          </p:nvSpPr>
          <p:spPr>
            <a:xfrm>
              <a:off x="8688094" y="3349697"/>
              <a:ext cx="367711" cy="343889"/>
            </a:xfrm>
            <a:custGeom>
              <a:avLst/>
              <a:gdLst>
                <a:gd name="connsiteX0" fmla="*/ 139043 w 367711"/>
                <a:gd name="connsiteY0" fmla="*/ 343890 h 343889"/>
                <a:gd name="connsiteX1" fmla="*/ 230762 w 367711"/>
                <a:gd name="connsiteY1" fmla="*/ 343890 h 343889"/>
                <a:gd name="connsiteX2" fmla="*/ 367712 w 367711"/>
                <a:gd name="connsiteY2" fmla="*/ 0 h 343889"/>
                <a:gd name="connsiteX3" fmla="*/ 276621 w 367711"/>
                <a:gd name="connsiteY3" fmla="*/ 0 h 343889"/>
                <a:gd name="connsiteX4" fmla="*/ 185636 w 367711"/>
                <a:gd name="connsiteY4" fmla="*/ 250672 h 343889"/>
                <a:gd name="connsiteX5" fmla="*/ 184170 w 367711"/>
                <a:gd name="connsiteY5" fmla="*/ 250672 h 343889"/>
                <a:gd name="connsiteX6" fmla="*/ 93813 w 367711"/>
                <a:gd name="connsiteY6" fmla="*/ 0 h 343889"/>
                <a:gd name="connsiteX7" fmla="*/ 0 w 367711"/>
                <a:gd name="connsiteY7" fmla="*/ 0 h 343889"/>
                <a:gd name="connsiteX8" fmla="*/ 139043 w 367711"/>
                <a:gd name="connsiteY8" fmla="*/ 343890 h 34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7711" h="343889">
                  <a:moveTo>
                    <a:pt x="139043" y="343890"/>
                  </a:moveTo>
                  <a:lnTo>
                    <a:pt x="230762" y="343890"/>
                  </a:lnTo>
                  <a:lnTo>
                    <a:pt x="367712" y="0"/>
                  </a:lnTo>
                  <a:lnTo>
                    <a:pt x="276621" y="0"/>
                  </a:lnTo>
                  <a:lnTo>
                    <a:pt x="185636" y="250672"/>
                  </a:lnTo>
                  <a:lnTo>
                    <a:pt x="184170" y="250672"/>
                  </a:lnTo>
                  <a:lnTo>
                    <a:pt x="93813" y="0"/>
                  </a:lnTo>
                  <a:lnTo>
                    <a:pt x="0" y="0"/>
                  </a:lnTo>
                  <a:lnTo>
                    <a:pt x="139043" y="343890"/>
                  </a:lnTo>
                  <a:close/>
                </a:path>
              </a:pathLst>
            </a:custGeom>
            <a:solidFill>
              <a:schemeClr val="bg1"/>
            </a:solidFill>
            <a:ln w="10467" cap="flat">
              <a:noFill/>
              <a:prstDash val="solid"/>
              <a:miter/>
            </a:ln>
          </p:spPr>
          <p:txBody>
            <a:bodyPr rtlCol="0" anchor="ctr"/>
            <a:lstStyle/>
            <a:p>
              <a:endParaRPr lang="fr-FR"/>
            </a:p>
          </p:txBody>
        </p:sp>
        <p:sp>
          <p:nvSpPr>
            <p:cNvPr id="22" name="Freeform 21">
              <a:extLst>
                <a:ext uri="{FF2B5EF4-FFF2-40B4-BE49-F238E27FC236}">
                  <a16:creationId xmlns:a16="http://schemas.microsoft.com/office/drawing/2014/main" id="{DE0CFC22-3450-B14E-B3DF-7C3E573F0FB7}"/>
                </a:ext>
              </a:extLst>
            </p:cNvPr>
            <p:cNvSpPr/>
            <p:nvPr/>
          </p:nvSpPr>
          <p:spPr>
            <a:xfrm>
              <a:off x="8541115" y="3181337"/>
              <a:ext cx="110354" cy="103210"/>
            </a:xfrm>
            <a:custGeom>
              <a:avLst/>
              <a:gdLst>
                <a:gd name="connsiteX0" fmla="*/ 15369 w 110354"/>
                <a:gd name="connsiteY0" fmla="*/ 87802 h 103210"/>
                <a:gd name="connsiteX1" fmla="*/ 54422 w 110354"/>
                <a:gd name="connsiteY1" fmla="*/ 103181 h 103210"/>
                <a:gd name="connsiteX2" fmla="*/ 94209 w 110354"/>
                <a:gd name="connsiteY2" fmla="*/ 88534 h 103210"/>
                <a:gd name="connsiteX3" fmla="*/ 97005 w 110354"/>
                <a:gd name="connsiteY3" fmla="*/ 17570 h 103210"/>
                <a:gd name="connsiteX4" fmla="*/ 94209 w 110354"/>
                <a:gd name="connsiteY4" fmla="*/ 14776 h 103210"/>
                <a:gd name="connsiteX5" fmla="*/ 54422 w 110354"/>
                <a:gd name="connsiteY5" fmla="*/ 24 h 103210"/>
                <a:gd name="connsiteX6" fmla="*/ 15369 w 110354"/>
                <a:gd name="connsiteY6" fmla="*/ 15508 h 103210"/>
                <a:gd name="connsiteX7" fmla="*/ 14082 w 110354"/>
                <a:gd name="connsiteY7" fmla="*/ 86516 h 103210"/>
                <a:gd name="connsiteX8" fmla="*/ 15369 w 110354"/>
                <a:gd name="connsiteY8" fmla="*/ 87802 h 103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54" h="103210">
                  <a:moveTo>
                    <a:pt x="15369" y="87802"/>
                  </a:moveTo>
                  <a:cubicBezTo>
                    <a:pt x="25713" y="98083"/>
                    <a:pt x="39841" y="103646"/>
                    <a:pt x="54422" y="103181"/>
                  </a:cubicBezTo>
                  <a:cubicBezTo>
                    <a:pt x="69086" y="103652"/>
                    <a:pt x="83356" y="98398"/>
                    <a:pt x="94209" y="88534"/>
                  </a:cubicBezTo>
                  <a:cubicBezTo>
                    <a:pt x="114592" y="69709"/>
                    <a:pt x="115844" y="37937"/>
                    <a:pt x="97005" y="17570"/>
                  </a:cubicBezTo>
                  <a:cubicBezTo>
                    <a:pt x="96110" y="16602"/>
                    <a:pt x="95177" y="15670"/>
                    <a:pt x="94209" y="14776"/>
                  </a:cubicBezTo>
                  <a:cubicBezTo>
                    <a:pt x="83367" y="4883"/>
                    <a:pt x="69098" y="-407"/>
                    <a:pt x="54422" y="24"/>
                  </a:cubicBezTo>
                  <a:cubicBezTo>
                    <a:pt x="39827" y="-401"/>
                    <a:pt x="25702" y="5200"/>
                    <a:pt x="15369" y="15508"/>
                  </a:cubicBezTo>
                  <a:cubicBezTo>
                    <a:pt x="-4610" y="34762"/>
                    <a:pt x="-5185" y="66553"/>
                    <a:pt x="14082" y="86516"/>
                  </a:cubicBezTo>
                  <a:cubicBezTo>
                    <a:pt x="14504" y="86952"/>
                    <a:pt x="14932" y="87381"/>
                    <a:pt x="15369" y="87802"/>
                  </a:cubicBezTo>
                  <a:close/>
                </a:path>
              </a:pathLst>
            </a:custGeom>
            <a:solidFill>
              <a:schemeClr val="bg1"/>
            </a:solidFill>
            <a:ln w="10467" cap="flat">
              <a:noFill/>
              <a:prstDash val="solid"/>
              <a:miter/>
            </a:ln>
          </p:spPr>
          <p:txBody>
            <a:bodyPr rtlCol="0" anchor="ctr"/>
            <a:lstStyle/>
            <a:p>
              <a:endParaRPr lang="fr-FR"/>
            </a:p>
          </p:txBody>
        </p:sp>
        <p:sp>
          <p:nvSpPr>
            <p:cNvPr id="23" name="Freeform 22">
              <a:extLst>
                <a:ext uri="{FF2B5EF4-FFF2-40B4-BE49-F238E27FC236}">
                  <a16:creationId xmlns:a16="http://schemas.microsoft.com/office/drawing/2014/main" id="{8F1D5460-66E9-8746-A12B-257446B43210}"/>
                </a:ext>
              </a:extLst>
            </p:cNvPr>
            <p:cNvSpPr/>
            <p:nvPr/>
          </p:nvSpPr>
          <p:spPr>
            <a:xfrm>
              <a:off x="8552924" y="3349697"/>
              <a:ext cx="86064" cy="343785"/>
            </a:xfrm>
            <a:custGeom>
              <a:avLst/>
              <a:gdLst>
                <a:gd name="connsiteX0" fmla="*/ 0 w 86064"/>
                <a:gd name="connsiteY0" fmla="*/ 0 h 343785"/>
                <a:gd name="connsiteX1" fmla="*/ 86064 w 86064"/>
                <a:gd name="connsiteY1" fmla="*/ 0 h 343785"/>
                <a:gd name="connsiteX2" fmla="*/ 86064 w 86064"/>
                <a:gd name="connsiteY2" fmla="*/ 343785 h 343785"/>
                <a:gd name="connsiteX3" fmla="*/ 0 w 86064"/>
                <a:gd name="connsiteY3" fmla="*/ 343785 h 343785"/>
              </a:gdLst>
              <a:ahLst/>
              <a:cxnLst>
                <a:cxn ang="0">
                  <a:pos x="connsiteX0" y="connsiteY0"/>
                </a:cxn>
                <a:cxn ang="0">
                  <a:pos x="connsiteX1" y="connsiteY1"/>
                </a:cxn>
                <a:cxn ang="0">
                  <a:pos x="connsiteX2" y="connsiteY2"/>
                </a:cxn>
                <a:cxn ang="0">
                  <a:pos x="connsiteX3" y="connsiteY3"/>
                </a:cxn>
              </a:cxnLst>
              <a:rect l="l" t="t" r="r" b="b"/>
              <a:pathLst>
                <a:path w="86064" h="343785">
                  <a:moveTo>
                    <a:pt x="0" y="0"/>
                  </a:moveTo>
                  <a:lnTo>
                    <a:pt x="86064" y="0"/>
                  </a:lnTo>
                  <a:lnTo>
                    <a:pt x="86064" y="343785"/>
                  </a:lnTo>
                  <a:lnTo>
                    <a:pt x="0" y="343785"/>
                  </a:lnTo>
                  <a:close/>
                </a:path>
              </a:pathLst>
            </a:custGeom>
            <a:solidFill>
              <a:schemeClr val="bg1"/>
            </a:solidFill>
            <a:ln w="10467" cap="flat">
              <a:noFill/>
              <a:prstDash val="solid"/>
              <a:miter/>
            </a:ln>
          </p:spPr>
          <p:txBody>
            <a:bodyPr rtlCol="0" anchor="ctr"/>
            <a:lstStyle/>
            <a:p>
              <a:endParaRPr lang="fr-FR"/>
            </a:p>
          </p:txBody>
        </p:sp>
        <p:sp>
          <p:nvSpPr>
            <p:cNvPr id="24" name="Freeform 23">
              <a:extLst>
                <a:ext uri="{FF2B5EF4-FFF2-40B4-BE49-F238E27FC236}">
                  <a16:creationId xmlns:a16="http://schemas.microsoft.com/office/drawing/2014/main" id="{919E6FB4-88A4-CA43-B415-6E9253C3DDE4}"/>
                </a:ext>
              </a:extLst>
            </p:cNvPr>
            <p:cNvSpPr/>
            <p:nvPr/>
          </p:nvSpPr>
          <p:spPr>
            <a:xfrm>
              <a:off x="8370011" y="3152067"/>
              <a:ext cx="86064" cy="541519"/>
            </a:xfrm>
            <a:custGeom>
              <a:avLst/>
              <a:gdLst>
                <a:gd name="connsiteX0" fmla="*/ 0 w 86064"/>
                <a:gd name="connsiteY0" fmla="*/ 0 h 541519"/>
                <a:gd name="connsiteX1" fmla="*/ 86064 w 86064"/>
                <a:gd name="connsiteY1" fmla="*/ 0 h 541519"/>
                <a:gd name="connsiteX2" fmla="*/ 86064 w 86064"/>
                <a:gd name="connsiteY2" fmla="*/ 541519 h 541519"/>
                <a:gd name="connsiteX3" fmla="*/ 0 w 86064"/>
                <a:gd name="connsiteY3" fmla="*/ 541519 h 541519"/>
              </a:gdLst>
              <a:ahLst/>
              <a:cxnLst>
                <a:cxn ang="0">
                  <a:pos x="connsiteX0" y="connsiteY0"/>
                </a:cxn>
                <a:cxn ang="0">
                  <a:pos x="connsiteX1" y="connsiteY1"/>
                </a:cxn>
                <a:cxn ang="0">
                  <a:pos x="connsiteX2" y="connsiteY2"/>
                </a:cxn>
                <a:cxn ang="0">
                  <a:pos x="connsiteX3" y="connsiteY3"/>
                </a:cxn>
              </a:cxnLst>
              <a:rect l="l" t="t" r="r" b="b"/>
              <a:pathLst>
                <a:path w="86064" h="541519">
                  <a:moveTo>
                    <a:pt x="0" y="0"/>
                  </a:moveTo>
                  <a:lnTo>
                    <a:pt x="86064" y="0"/>
                  </a:lnTo>
                  <a:lnTo>
                    <a:pt x="86064" y="541519"/>
                  </a:lnTo>
                  <a:lnTo>
                    <a:pt x="0" y="541519"/>
                  </a:lnTo>
                  <a:close/>
                </a:path>
              </a:pathLst>
            </a:custGeom>
            <a:solidFill>
              <a:schemeClr val="bg1"/>
            </a:solidFill>
            <a:ln w="10467" cap="flat">
              <a:noFill/>
              <a:prstDash val="solid"/>
              <a:miter/>
            </a:ln>
          </p:spPr>
          <p:txBody>
            <a:bodyPr rtlCol="0" anchor="ctr"/>
            <a:lstStyle/>
            <a:p>
              <a:endParaRPr lang="fr-FR"/>
            </a:p>
          </p:txBody>
        </p:sp>
        <p:sp>
          <p:nvSpPr>
            <p:cNvPr id="25" name="Freeform 24">
              <a:extLst>
                <a:ext uri="{FF2B5EF4-FFF2-40B4-BE49-F238E27FC236}">
                  <a16:creationId xmlns:a16="http://schemas.microsoft.com/office/drawing/2014/main" id="{F24C4C7E-B544-F64E-9E89-5B6C527F50F9}"/>
                </a:ext>
              </a:extLst>
            </p:cNvPr>
            <p:cNvSpPr/>
            <p:nvPr/>
          </p:nvSpPr>
          <p:spPr>
            <a:xfrm>
              <a:off x="7945107" y="3340042"/>
              <a:ext cx="348130" cy="363908"/>
            </a:xfrm>
            <a:custGeom>
              <a:avLst/>
              <a:gdLst>
                <a:gd name="connsiteX0" fmla="*/ 336013 w 348130"/>
                <a:gd name="connsiteY0" fmla="*/ 104650 h 363908"/>
                <a:gd name="connsiteX1" fmla="*/ 301147 w 348130"/>
                <a:gd name="connsiteY1" fmla="*/ 46586 h 363908"/>
                <a:gd name="connsiteX2" fmla="*/ 248796 w 348130"/>
                <a:gd name="connsiteY2" fmla="*/ 11538 h 363908"/>
                <a:gd name="connsiteX3" fmla="*/ 182101 w 348130"/>
                <a:gd name="connsiteY3" fmla="*/ 29 h 363908"/>
                <a:gd name="connsiteX4" fmla="*/ 110067 w 348130"/>
                <a:gd name="connsiteY4" fmla="*/ 13212 h 363908"/>
                <a:gd name="connsiteX5" fmla="*/ 14056 w 348130"/>
                <a:gd name="connsiteY5" fmla="*/ 108521 h 363908"/>
                <a:gd name="connsiteX6" fmla="*/ 25 w 348130"/>
                <a:gd name="connsiteY6" fmla="*/ 184058 h 363908"/>
                <a:gd name="connsiteX7" fmla="*/ 14056 w 348130"/>
                <a:gd name="connsiteY7" fmla="*/ 259594 h 363908"/>
                <a:gd name="connsiteX8" fmla="*/ 52690 w 348130"/>
                <a:gd name="connsiteY8" fmla="*/ 315881 h 363908"/>
                <a:gd name="connsiteX9" fmla="*/ 111114 w 348130"/>
                <a:gd name="connsiteY9" fmla="*/ 351347 h 363908"/>
                <a:gd name="connsiteX10" fmla="*/ 184405 w 348130"/>
                <a:gd name="connsiteY10" fmla="*/ 363902 h 363908"/>
                <a:gd name="connsiteX11" fmla="*/ 332139 w 348130"/>
                <a:gd name="connsiteY11" fmla="*/ 295061 h 363908"/>
                <a:gd name="connsiteX12" fmla="*/ 274762 w 348130"/>
                <a:gd name="connsiteY12" fmla="*/ 249237 h 363908"/>
                <a:gd name="connsiteX13" fmla="*/ 238221 w 348130"/>
                <a:gd name="connsiteY13" fmla="*/ 281879 h 363908"/>
                <a:gd name="connsiteX14" fmla="*/ 183776 w 348130"/>
                <a:gd name="connsiteY14" fmla="*/ 293701 h 363908"/>
                <a:gd name="connsiteX15" fmla="*/ 147864 w 348130"/>
                <a:gd name="connsiteY15" fmla="*/ 287214 h 363908"/>
                <a:gd name="connsiteX16" fmla="*/ 117082 w 348130"/>
                <a:gd name="connsiteY16" fmla="*/ 269638 h 363908"/>
                <a:gd name="connsiteX17" fmla="*/ 85671 w 348130"/>
                <a:gd name="connsiteY17" fmla="*/ 209167 h 363908"/>
                <a:gd name="connsiteX18" fmla="*/ 347425 w 348130"/>
                <a:gd name="connsiteY18" fmla="*/ 209167 h 363908"/>
                <a:gd name="connsiteX19" fmla="*/ 348053 w 348130"/>
                <a:gd name="connsiteY19" fmla="*/ 197659 h 363908"/>
                <a:gd name="connsiteX20" fmla="*/ 348053 w 348130"/>
                <a:gd name="connsiteY20" fmla="*/ 186255 h 363908"/>
                <a:gd name="connsiteX21" fmla="*/ 336012 w 348130"/>
                <a:gd name="connsiteY21" fmla="*/ 104650 h 363908"/>
                <a:gd name="connsiteX22" fmla="*/ 86195 w 348130"/>
                <a:gd name="connsiteY22" fmla="*/ 147231 h 363908"/>
                <a:gd name="connsiteX23" fmla="*/ 115931 w 348130"/>
                <a:gd name="connsiteY23" fmla="*/ 87388 h 363908"/>
                <a:gd name="connsiteX24" fmla="*/ 181474 w 348130"/>
                <a:gd name="connsiteY24" fmla="*/ 64162 h 363908"/>
                <a:gd name="connsiteX25" fmla="*/ 217701 w 348130"/>
                <a:gd name="connsiteY25" fmla="*/ 70962 h 363908"/>
                <a:gd name="connsiteX26" fmla="*/ 257802 w 348130"/>
                <a:gd name="connsiteY26" fmla="*/ 115740 h 363908"/>
                <a:gd name="connsiteX27" fmla="*/ 262513 w 348130"/>
                <a:gd name="connsiteY27" fmla="*/ 147127 h 36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8130" h="363908">
                  <a:moveTo>
                    <a:pt x="336013" y="104650"/>
                  </a:moveTo>
                  <a:cubicBezTo>
                    <a:pt x="328621" y="83054"/>
                    <a:pt x="316739" y="63266"/>
                    <a:pt x="301147" y="46586"/>
                  </a:cubicBezTo>
                  <a:cubicBezTo>
                    <a:pt x="286517" y="31165"/>
                    <a:pt x="268634" y="19192"/>
                    <a:pt x="248796" y="11538"/>
                  </a:cubicBezTo>
                  <a:cubicBezTo>
                    <a:pt x="227492" y="3524"/>
                    <a:pt x="204861" y="-381"/>
                    <a:pt x="182101" y="29"/>
                  </a:cubicBezTo>
                  <a:cubicBezTo>
                    <a:pt x="157470" y="-186"/>
                    <a:pt x="133023" y="4288"/>
                    <a:pt x="110067" y="13212"/>
                  </a:cubicBezTo>
                  <a:cubicBezTo>
                    <a:pt x="66116" y="30142"/>
                    <a:pt x="31287" y="64716"/>
                    <a:pt x="14056" y="108521"/>
                  </a:cubicBezTo>
                  <a:cubicBezTo>
                    <a:pt x="4464" y="132536"/>
                    <a:pt x="-304" y="158203"/>
                    <a:pt x="25" y="184058"/>
                  </a:cubicBezTo>
                  <a:cubicBezTo>
                    <a:pt x="-393" y="209920"/>
                    <a:pt x="4377" y="235604"/>
                    <a:pt x="14056" y="259594"/>
                  </a:cubicBezTo>
                  <a:cubicBezTo>
                    <a:pt x="22726" y="280918"/>
                    <a:pt x="35905" y="300119"/>
                    <a:pt x="52690" y="315881"/>
                  </a:cubicBezTo>
                  <a:cubicBezTo>
                    <a:pt x="69653" y="331411"/>
                    <a:pt x="89503" y="343461"/>
                    <a:pt x="111114" y="351347"/>
                  </a:cubicBezTo>
                  <a:cubicBezTo>
                    <a:pt x="134604" y="359852"/>
                    <a:pt x="159422" y="364104"/>
                    <a:pt x="184405" y="363902"/>
                  </a:cubicBezTo>
                  <a:cubicBezTo>
                    <a:pt x="249041" y="363902"/>
                    <a:pt x="298285" y="340955"/>
                    <a:pt x="332139" y="295061"/>
                  </a:cubicBezTo>
                  <a:lnTo>
                    <a:pt x="274762" y="249237"/>
                  </a:lnTo>
                  <a:cubicBezTo>
                    <a:pt x="265406" y="262913"/>
                    <a:pt x="252866" y="274114"/>
                    <a:pt x="238221" y="281879"/>
                  </a:cubicBezTo>
                  <a:cubicBezTo>
                    <a:pt x="221315" y="290212"/>
                    <a:pt x="202619" y="294272"/>
                    <a:pt x="183776" y="293701"/>
                  </a:cubicBezTo>
                  <a:cubicBezTo>
                    <a:pt x="171512" y="293716"/>
                    <a:pt x="159346" y="291519"/>
                    <a:pt x="147864" y="287214"/>
                  </a:cubicBezTo>
                  <a:cubicBezTo>
                    <a:pt x="136712" y="283074"/>
                    <a:pt x="126314" y="277136"/>
                    <a:pt x="117082" y="269638"/>
                  </a:cubicBezTo>
                  <a:cubicBezTo>
                    <a:pt x="98596" y="254768"/>
                    <a:pt x="87202" y="232831"/>
                    <a:pt x="85671" y="209167"/>
                  </a:cubicBezTo>
                  <a:lnTo>
                    <a:pt x="347425" y="209167"/>
                  </a:lnTo>
                  <a:cubicBezTo>
                    <a:pt x="347843" y="205345"/>
                    <a:pt x="348052" y="201503"/>
                    <a:pt x="348053" y="197659"/>
                  </a:cubicBezTo>
                  <a:lnTo>
                    <a:pt x="348053" y="186255"/>
                  </a:lnTo>
                  <a:cubicBezTo>
                    <a:pt x="348755" y="158565"/>
                    <a:pt x="344682" y="130960"/>
                    <a:pt x="336012" y="104650"/>
                  </a:cubicBezTo>
                  <a:close/>
                  <a:moveTo>
                    <a:pt x="86195" y="147231"/>
                  </a:moveTo>
                  <a:cubicBezTo>
                    <a:pt x="87511" y="124063"/>
                    <a:pt x="98255" y="102440"/>
                    <a:pt x="115931" y="87388"/>
                  </a:cubicBezTo>
                  <a:cubicBezTo>
                    <a:pt x="134142" y="71796"/>
                    <a:pt x="157500" y="63519"/>
                    <a:pt x="181474" y="64162"/>
                  </a:cubicBezTo>
                  <a:cubicBezTo>
                    <a:pt x="193891" y="63890"/>
                    <a:pt x="206229" y="66206"/>
                    <a:pt x="217701" y="70962"/>
                  </a:cubicBezTo>
                  <a:cubicBezTo>
                    <a:pt x="237153" y="79066"/>
                    <a:pt x="251893" y="95526"/>
                    <a:pt x="257802" y="115740"/>
                  </a:cubicBezTo>
                  <a:cubicBezTo>
                    <a:pt x="260960" y="125902"/>
                    <a:pt x="262549" y="136486"/>
                    <a:pt x="262513" y="147127"/>
                  </a:cubicBezTo>
                  <a:close/>
                </a:path>
              </a:pathLst>
            </a:custGeom>
            <a:solidFill>
              <a:schemeClr val="bg1"/>
            </a:solidFill>
            <a:ln w="10467" cap="flat">
              <a:noFill/>
              <a:prstDash val="solid"/>
              <a:miter/>
            </a:ln>
          </p:spPr>
          <p:txBody>
            <a:bodyPr rtlCol="0" anchor="ctr"/>
            <a:lstStyle/>
            <a:p>
              <a:endParaRPr lang="fr-FR"/>
            </a:p>
          </p:txBody>
        </p:sp>
        <p:sp>
          <p:nvSpPr>
            <p:cNvPr id="26" name="Freeform 25">
              <a:extLst>
                <a:ext uri="{FF2B5EF4-FFF2-40B4-BE49-F238E27FC236}">
                  <a16:creationId xmlns:a16="http://schemas.microsoft.com/office/drawing/2014/main" id="{FBC47591-475A-4F4A-AFFA-11317300869E}"/>
                </a:ext>
              </a:extLst>
            </p:cNvPr>
            <p:cNvSpPr/>
            <p:nvPr/>
          </p:nvSpPr>
          <p:spPr>
            <a:xfrm>
              <a:off x="7498677" y="3151753"/>
              <a:ext cx="370546" cy="552011"/>
            </a:xfrm>
            <a:custGeom>
              <a:avLst/>
              <a:gdLst>
                <a:gd name="connsiteX0" fmla="*/ 284168 w 370546"/>
                <a:gd name="connsiteY0" fmla="*/ 0 h 552011"/>
                <a:gd name="connsiteX1" fmla="*/ 284168 w 370546"/>
                <a:gd name="connsiteY1" fmla="*/ 241675 h 552011"/>
                <a:gd name="connsiteX2" fmla="*/ 281970 w 370546"/>
                <a:gd name="connsiteY2" fmla="*/ 241675 h 552011"/>
                <a:gd name="connsiteX3" fmla="*/ 265532 w 370546"/>
                <a:gd name="connsiteY3" fmla="*/ 223785 h 552011"/>
                <a:gd name="connsiteX4" fmla="*/ 241450 w 370546"/>
                <a:gd name="connsiteY4" fmla="*/ 206627 h 552011"/>
                <a:gd name="connsiteX5" fmla="*/ 208888 w 370546"/>
                <a:gd name="connsiteY5" fmla="*/ 193340 h 552011"/>
                <a:gd name="connsiteX6" fmla="*/ 167008 w 370546"/>
                <a:gd name="connsiteY6" fmla="*/ 188004 h 552011"/>
                <a:gd name="connsiteX7" fmla="*/ 46601 w 370546"/>
                <a:gd name="connsiteY7" fmla="*/ 240315 h 552011"/>
                <a:gd name="connsiteX8" fmla="*/ 12154 w 370546"/>
                <a:gd name="connsiteY8" fmla="*/ 297647 h 552011"/>
                <a:gd name="connsiteX9" fmla="*/ 9 w 370546"/>
                <a:gd name="connsiteY9" fmla="*/ 368580 h 552011"/>
                <a:gd name="connsiteX10" fmla="*/ 11841 w 370546"/>
                <a:gd name="connsiteY10" fmla="*/ 439827 h 552011"/>
                <a:gd name="connsiteX11" fmla="*/ 45450 w 370546"/>
                <a:gd name="connsiteY11" fmla="*/ 497892 h 552011"/>
                <a:gd name="connsiteX12" fmla="*/ 169102 w 370546"/>
                <a:gd name="connsiteY12" fmla="*/ 551981 h 552011"/>
                <a:gd name="connsiteX13" fmla="*/ 237577 w 370546"/>
                <a:gd name="connsiteY13" fmla="*/ 536184 h 552011"/>
                <a:gd name="connsiteX14" fmla="*/ 287415 w 370546"/>
                <a:gd name="connsiteY14" fmla="*/ 490359 h 552011"/>
                <a:gd name="connsiteX15" fmla="*/ 288880 w 370546"/>
                <a:gd name="connsiteY15" fmla="*/ 490359 h 552011"/>
                <a:gd name="connsiteX16" fmla="*/ 288880 w 370546"/>
                <a:gd name="connsiteY16" fmla="*/ 541938 h 552011"/>
                <a:gd name="connsiteX17" fmla="*/ 370547 w 370546"/>
                <a:gd name="connsiteY17" fmla="*/ 541938 h 552011"/>
                <a:gd name="connsiteX18" fmla="*/ 370547 w 370546"/>
                <a:gd name="connsiteY18" fmla="*/ 0 h 552011"/>
                <a:gd name="connsiteX19" fmla="*/ 280189 w 370546"/>
                <a:gd name="connsiteY19" fmla="*/ 409383 h 552011"/>
                <a:gd name="connsiteX20" fmla="*/ 260087 w 370546"/>
                <a:gd name="connsiteY20" fmla="*/ 444744 h 552011"/>
                <a:gd name="connsiteX21" fmla="*/ 228676 w 370546"/>
                <a:gd name="connsiteY21" fmla="*/ 470167 h 552011"/>
                <a:gd name="connsiteX22" fmla="*/ 142612 w 370546"/>
                <a:gd name="connsiteY22" fmla="*/ 470167 h 552011"/>
                <a:gd name="connsiteX23" fmla="*/ 111830 w 370546"/>
                <a:gd name="connsiteY23" fmla="*/ 444430 h 552011"/>
                <a:gd name="connsiteX24" fmla="*/ 93507 w 370546"/>
                <a:gd name="connsiteY24" fmla="*/ 408545 h 552011"/>
                <a:gd name="connsiteX25" fmla="*/ 87434 w 370546"/>
                <a:gd name="connsiteY25" fmla="*/ 368475 h 552011"/>
                <a:gd name="connsiteX26" fmla="*/ 93507 w 370546"/>
                <a:gd name="connsiteY26" fmla="*/ 328719 h 552011"/>
                <a:gd name="connsiteX27" fmla="*/ 111830 w 370546"/>
                <a:gd name="connsiteY27" fmla="*/ 293253 h 552011"/>
                <a:gd name="connsiteX28" fmla="*/ 142612 w 370546"/>
                <a:gd name="connsiteY28" fmla="*/ 267830 h 552011"/>
                <a:gd name="connsiteX29" fmla="*/ 186377 w 370546"/>
                <a:gd name="connsiteY29" fmla="*/ 258205 h 552011"/>
                <a:gd name="connsiteX30" fmla="*/ 228258 w 370546"/>
                <a:gd name="connsiteY30" fmla="*/ 268144 h 552011"/>
                <a:gd name="connsiteX31" fmla="*/ 259668 w 370546"/>
                <a:gd name="connsiteY31" fmla="*/ 293985 h 552011"/>
                <a:gd name="connsiteX32" fmla="*/ 279771 w 370546"/>
                <a:gd name="connsiteY32" fmla="*/ 329766 h 552011"/>
                <a:gd name="connsiteX33" fmla="*/ 286577 w 370546"/>
                <a:gd name="connsiteY33" fmla="*/ 369940 h 552011"/>
                <a:gd name="connsiteX34" fmla="*/ 280190 w 370546"/>
                <a:gd name="connsiteY34" fmla="*/ 409696 h 55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70546" h="552011">
                  <a:moveTo>
                    <a:pt x="284168" y="0"/>
                  </a:moveTo>
                  <a:lnTo>
                    <a:pt x="284168" y="241675"/>
                  </a:lnTo>
                  <a:lnTo>
                    <a:pt x="281970" y="241675"/>
                  </a:lnTo>
                  <a:cubicBezTo>
                    <a:pt x="277053" y="235219"/>
                    <a:pt x="271550" y="229230"/>
                    <a:pt x="265532" y="223785"/>
                  </a:cubicBezTo>
                  <a:cubicBezTo>
                    <a:pt x="258197" y="217153"/>
                    <a:pt x="250115" y="211395"/>
                    <a:pt x="241450" y="206627"/>
                  </a:cubicBezTo>
                  <a:cubicBezTo>
                    <a:pt x="231173" y="200900"/>
                    <a:pt x="220240" y="196438"/>
                    <a:pt x="208888" y="193340"/>
                  </a:cubicBezTo>
                  <a:cubicBezTo>
                    <a:pt x="195240" y="189645"/>
                    <a:pt x="181147" y="187849"/>
                    <a:pt x="167008" y="188004"/>
                  </a:cubicBezTo>
                  <a:cubicBezTo>
                    <a:pt x="121230" y="187423"/>
                    <a:pt x="77397" y="206467"/>
                    <a:pt x="46601" y="240315"/>
                  </a:cubicBezTo>
                  <a:cubicBezTo>
                    <a:pt x="31514" y="257019"/>
                    <a:pt x="19816" y="276489"/>
                    <a:pt x="12154" y="297647"/>
                  </a:cubicBezTo>
                  <a:cubicBezTo>
                    <a:pt x="3890" y="320375"/>
                    <a:pt x="-223" y="344400"/>
                    <a:pt x="9" y="368580"/>
                  </a:cubicBezTo>
                  <a:cubicBezTo>
                    <a:pt x="-209" y="392835"/>
                    <a:pt x="3794" y="416943"/>
                    <a:pt x="11841" y="439827"/>
                  </a:cubicBezTo>
                  <a:cubicBezTo>
                    <a:pt x="19202" y="461162"/>
                    <a:pt x="30614" y="480877"/>
                    <a:pt x="45450" y="497892"/>
                  </a:cubicBezTo>
                  <a:cubicBezTo>
                    <a:pt x="76768" y="533123"/>
                    <a:pt x="121952" y="552888"/>
                    <a:pt x="169102" y="551981"/>
                  </a:cubicBezTo>
                  <a:cubicBezTo>
                    <a:pt x="192845" y="552097"/>
                    <a:pt x="216288" y="546688"/>
                    <a:pt x="237577" y="536184"/>
                  </a:cubicBezTo>
                  <a:cubicBezTo>
                    <a:pt x="258338" y="526139"/>
                    <a:pt x="275674" y="510200"/>
                    <a:pt x="287415" y="490359"/>
                  </a:cubicBezTo>
                  <a:lnTo>
                    <a:pt x="288880" y="490359"/>
                  </a:lnTo>
                  <a:lnTo>
                    <a:pt x="288880" y="541938"/>
                  </a:lnTo>
                  <a:lnTo>
                    <a:pt x="370547" y="541938"/>
                  </a:lnTo>
                  <a:lnTo>
                    <a:pt x="370547" y="0"/>
                  </a:lnTo>
                  <a:close/>
                  <a:moveTo>
                    <a:pt x="280189" y="409383"/>
                  </a:moveTo>
                  <a:cubicBezTo>
                    <a:pt x="275772" y="422328"/>
                    <a:pt x="268952" y="434324"/>
                    <a:pt x="260087" y="444744"/>
                  </a:cubicBezTo>
                  <a:cubicBezTo>
                    <a:pt x="251423" y="455232"/>
                    <a:pt x="240742" y="463877"/>
                    <a:pt x="228676" y="470167"/>
                  </a:cubicBezTo>
                  <a:cubicBezTo>
                    <a:pt x="201505" y="483350"/>
                    <a:pt x="169783" y="483350"/>
                    <a:pt x="142612" y="470167"/>
                  </a:cubicBezTo>
                  <a:cubicBezTo>
                    <a:pt x="130635" y="463875"/>
                    <a:pt x="120141" y="455101"/>
                    <a:pt x="111830" y="444430"/>
                  </a:cubicBezTo>
                  <a:cubicBezTo>
                    <a:pt x="103581" y="433687"/>
                    <a:pt x="97371" y="421525"/>
                    <a:pt x="93507" y="408545"/>
                  </a:cubicBezTo>
                  <a:cubicBezTo>
                    <a:pt x="89491" y="395567"/>
                    <a:pt x="87444" y="382060"/>
                    <a:pt x="87434" y="368475"/>
                  </a:cubicBezTo>
                  <a:cubicBezTo>
                    <a:pt x="87428" y="354992"/>
                    <a:pt x="89476" y="341587"/>
                    <a:pt x="93507" y="328719"/>
                  </a:cubicBezTo>
                  <a:cubicBezTo>
                    <a:pt x="97396" y="315878"/>
                    <a:pt x="103606" y="303858"/>
                    <a:pt x="111830" y="293253"/>
                  </a:cubicBezTo>
                  <a:cubicBezTo>
                    <a:pt x="120097" y="282622"/>
                    <a:pt x="130607" y="273942"/>
                    <a:pt x="142612" y="267830"/>
                  </a:cubicBezTo>
                  <a:cubicBezTo>
                    <a:pt x="156201" y="261116"/>
                    <a:pt x="171223" y="257812"/>
                    <a:pt x="186377" y="258205"/>
                  </a:cubicBezTo>
                  <a:cubicBezTo>
                    <a:pt x="200940" y="258048"/>
                    <a:pt x="215320" y="261460"/>
                    <a:pt x="228258" y="268144"/>
                  </a:cubicBezTo>
                  <a:cubicBezTo>
                    <a:pt x="240253" y="274719"/>
                    <a:pt x="250907" y="283485"/>
                    <a:pt x="259668" y="293985"/>
                  </a:cubicBezTo>
                  <a:cubicBezTo>
                    <a:pt x="268605" y="304512"/>
                    <a:pt x="275430" y="316660"/>
                    <a:pt x="279771" y="329766"/>
                  </a:cubicBezTo>
                  <a:cubicBezTo>
                    <a:pt x="284213" y="342697"/>
                    <a:pt x="286512" y="356268"/>
                    <a:pt x="286577" y="369940"/>
                  </a:cubicBezTo>
                  <a:cubicBezTo>
                    <a:pt x="286655" y="383453"/>
                    <a:pt x="284497" y="396886"/>
                    <a:pt x="280190" y="409696"/>
                  </a:cubicBezTo>
                  <a:close/>
                </a:path>
              </a:pathLst>
            </a:custGeom>
            <a:solidFill>
              <a:schemeClr val="bg1"/>
            </a:solidFill>
            <a:ln w="10467" cap="flat">
              <a:noFill/>
              <a:prstDash val="solid"/>
              <a:miter/>
            </a:ln>
          </p:spPr>
          <p:txBody>
            <a:bodyPr rtlCol="0" anchor="ctr"/>
            <a:lstStyle/>
            <a:p>
              <a:endParaRPr lang="fr-FR"/>
            </a:p>
          </p:txBody>
        </p:sp>
        <p:sp>
          <p:nvSpPr>
            <p:cNvPr id="27" name="Freeform 26">
              <a:extLst>
                <a:ext uri="{FF2B5EF4-FFF2-40B4-BE49-F238E27FC236}">
                  <a16:creationId xmlns:a16="http://schemas.microsoft.com/office/drawing/2014/main" id="{8C30BC13-D477-E04F-819E-F317147B1341}"/>
                </a:ext>
              </a:extLst>
            </p:cNvPr>
            <p:cNvSpPr/>
            <p:nvPr/>
          </p:nvSpPr>
          <p:spPr>
            <a:xfrm>
              <a:off x="6922697" y="3339746"/>
              <a:ext cx="348700" cy="363896"/>
            </a:xfrm>
            <a:custGeom>
              <a:avLst/>
              <a:gdLst>
                <a:gd name="connsiteX0" fmla="*/ 335489 w 348700"/>
                <a:gd name="connsiteY0" fmla="*/ 104947 h 363896"/>
                <a:gd name="connsiteX1" fmla="*/ 300728 w 348700"/>
                <a:gd name="connsiteY1" fmla="*/ 46882 h 363896"/>
                <a:gd name="connsiteX2" fmla="*/ 248378 w 348700"/>
                <a:gd name="connsiteY2" fmla="*/ 11834 h 363896"/>
                <a:gd name="connsiteX3" fmla="*/ 182101 w 348700"/>
                <a:gd name="connsiteY3" fmla="*/ 12 h 363896"/>
                <a:gd name="connsiteX4" fmla="*/ 110067 w 348700"/>
                <a:gd name="connsiteY4" fmla="*/ 13194 h 363896"/>
                <a:gd name="connsiteX5" fmla="*/ 14056 w 348700"/>
                <a:gd name="connsiteY5" fmla="*/ 108504 h 363896"/>
                <a:gd name="connsiteX6" fmla="*/ 25 w 348700"/>
                <a:gd name="connsiteY6" fmla="*/ 184040 h 363896"/>
                <a:gd name="connsiteX7" fmla="*/ 14056 w 348700"/>
                <a:gd name="connsiteY7" fmla="*/ 259577 h 363896"/>
                <a:gd name="connsiteX8" fmla="*/ 52690 w 348700"/>
                <a:gd name="connsiteY8" fmla="*/ 315863 h 363896"/>
                <a:gd name="connsiteX9" fmla="*/ 111114 w 348700"/>
                <a:gd name="connsiteY9" fmla="*/ 351329 h 363896"/>
                <a:gd name="connsiteX10" fmla="*/ 185033 w 348700"/>
                <a:gd name="connsiteY10" fmla="*/ 363884 h 363896"/>
                <a:gd name="connsiteX11" fmla="*/ 332662 w 348700"/>
                <a:gd name="connsiteY11" fmla="*/ 295043 h 363896"/>
                <a:gd name="connsiteX12" fmla="*/ 275286 w 348700"/>
                <a:gd name="connsiteY12" fmla="*/ 249219 h 363896"/>
                <a:gd name="connsiteX13" fmla="*/ 238745 w 348700"/>
                <a:gd name="connsiteY13" fmla="*/ 281861 h 363896"/>
                <a:gd name="connsiteX14" fmla="*/ 184300 w 348700"/>
                <a:gd name="connsiteY14" fmla="*/ 293683 h 363896"/>
                <a:gd name="connsiteX15" fmla="*/ 148388 w 348700"/>
                <a:gd name="connsiteY15" fmla="*/ 287197 h 363896"/>
                <a:gd name="connsiteX16" fmla="*/ 117606 w 348700"/>
                <a:gd name="connsiteY16" fmla="*/ 269620 h 363896"/>
                <a:gd name="connsiteX17" fmla="*/ 86195 w 348700"/>
                <a:gd name="connsiteY17" fmla="*/ 209149 h 363896"/>
                <a:gd name="connsiteX18" fmla="*/ 347949 w 348700"/>
                <a:gd name="connsiteY18" fmla="*/ 209149 h 363896"/>
                <a:gd name="connsiteX19" fmla="*/ 348682 w 348700"/>
                <a:gd name="connsiteY19" fmla="*/ 197641 h 363896"/>
                <a:gd name="connsiteX20" fmla="*/ 348682 w 348700"/>
                <a:gd name="connsiteY20" fmla="*/ 186237 h 363896"/>
                <a:gd name="connsiteX21" fmla="*/ 335489 w 348700"/>
                <a:gd name="connsiteY21" fmla="*/ 104947 h 363896"/>
                <a:gd name="connsiteX22" fmla="*/ 85672 w 348700"/>
                <a:gd name="connsiteY22" fmla="*/ 147527 h 363896"/>
                <a:gd name="connsiteX23" fmla="*/ 115407 w 348700"/>
                <a:gd name="connsiteY23" fmla="*/ 87684 h 363896"/>
                <a:gd name="connsiteX24" fmla="*/ 180950 w 348700"/>
                <a:gd name="connsiteY24" fmla="*/ 64458 h 363896"/>
                <a:gd name="connsiteX25" fmla="*/ 217177 w 348700"/>
                <a:gd name="connsiteY25" fmla="*/ 71259 h 363896"/>
                <a:gd name="connsiteX26" fmla="*/ 257278 w 348700"/>
                <a:gd name="connsiteY26" fmla="*/ 116036 h 363896"/>
                <a:gd name="connsiteX27" fmla="*/ 261990 w 348700"/>
                <a:gd name="connsiteY27" fmla="*/ 147423 h 363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48700" h="363896">
                  <a:moveTo>
                    <a:pt x="335489" y="104947"/>
                  </a:moveTo>
                  <a:cubicBezTo>
                    <a:pt x="328094" y="83375"/>
                    <a:pt x="316252" y="63594"/>
                    <a:pt x="300728" y="46882"/>
                  </a:cubicBezTo>
                  <a:cubicBezTo>
                    <a:pt x="286071" y="31493"/>
                    <a:pt x="268196" y="19526"/>
                    <a:pt x="248378" y="11834"/>
                  </a:cubicBezTo>
                  <a:cubicBezTo>
                    <a:pt x="227226" y="3765"/>
                    <a:pt x="204741" y="-246"/>
                    <a:pt x="182101" y="12"/>
                  </a:cubicBezTo>
                  <a:cubicBezTo>
                    <a:pt x="157470" y="-203"/>
                    <a:pt x="133023" y="4270"/>
                    <a:pt x="110067" y="13194"/>
                  </a:cubicBezTo>
                  <a:cubicBezTo>
                    <a:pt x="66116" y="30124"/>
                    <a:pt x="31287" y="64699"/>
                    <a:pt x="14056" y="108504"/>
                  </a:cubicBezTo>
                  <a:cubicBezTo>
                    <a:pt x="4464" y="132519"/>
                    <a:pt x="-304" y="158185"/>
                    <a:pt x="25" y="184040"/>
                  </a:cubicBezTo>
                  <a:cubicBezTo>
                    <a:pt x="-393" y="209903"/>
                    <a:pt x="4377" y="235587"/>
                    <a:pt x="14056" y="259577"/>
                  </a:cubicBezTo>
                  <a:cubicBezTo>
                    <a:pt x="22726" y="280901"/>
                    <a:pt x="35905" y="300101"/>
                    <a:pt x="52690" y="315863"/>
                  </a:cubicBezTo>
                  <a:cubicBezTo>
                    <a:pt x="69653" y="331393"/>
                    <a:pt x="89503" y="343444"/>
                    <a:pt x="111114" y="351329"/>
                  </a:cubicBezTo>
                  <a:cubicBezTo>
                    <a:pt x="134802" y="359906"/>
                    <a:pt x="159840" y="364159"/>
                    <a:pt x="185033" y="363884"/>
                  </a:cubicBezTo>
                  <a:cubicBezTo>
                    <a:pt x="249529" y="363884"/>
                    <a:pt x="298739" y="340937"/>
                    <a:pt x="332662" y="295043"/>
                  </a:cubicBezTo>
                  <a:lnTo>
                    <a:pt x="275286" y="249219"/>
                  </a:lnTo>
                  <a:cubicBezTo>
                    <a:pt x="265930" y="262895"/>
                    <a:pt x="253390" y="274097"/>
                    <a:pt x="238745" y="281861"/>
                  </a:cubicBezTo>
                  <a:cubicBezTo>
                    <a:pt x="221839" y="290195"/>
                    <a:pt x="203143" y="294254"/>
                    <a:pt x="184300" y="293683"/>
                  </a:cubicBezTo>
                  <a:cubicBezTo>
                    <a:pt x="172036" y="293699"/>
                    <a:pt x="159870" y="291501"/>
                    <a:pt x="148388" y="287197"/>
                  </a:cubicBezTo>
                  <a:cubicBezTo>
                    <a:pt x="137236" y="283056"/>
                    <a:pt x="126838" y="277118"/>
                    <a:pt x="117606" y="269620"/>
                  </a:cubicBezTo>
                  <a:cubicBezTo>
                    <a:pt x="99120" y="254750"/>
                    <a:pt x="87726" y="232813"/>
                    <a:pt x="86195" y="209149"/>
                  </a:cubicBezTo>
                  <a:lnTo>
                    <a:pt x="347949" y="209149"/>
                  </a:lnTo>
                  <a:cubicBezTo>
                    <a:pt x="348401" y="205329"/>
                    <a:pt x="348646" y="201487"/>
                    <a:pt x="348682" y="197641"/>
                  </a:cubicBezTo>
                  <a:lnTo>
                    <a:pt x="348682" y="186237"/>
                  </a:lnTo>
                  <a:cubicBezTo>
                    <a:pt x="349030" y="158581"/>
                    <a:pt x="344566" y="131075"/>
                    <a:pt x="335489" y="104947"/>
                  </a:cubicBezTo>
                  <a:close/>
                  <a:moveTo>
                    <a:pt x="85672" y="147527"/>
                  </a:moveTo>
                  <a:cubicBezTo>
                    <a:pt x="86988" y="124359"/>
                    <a:pt x="97731" y="102736"/>
                    <a:pt x="115407" y="87684"/>
                  </a:cubicBezTo>
                  <a:cubicBezTo>
                    <a:pt x="133619" y="72092"/>
                    <a:pt x="156977" y="63815"/>
                    <a:pt x="180950" y="64458"/>
                  </a:cubicBezTo>
                  <a:cubicBezTo>
                    <a:pt x="193368" y="64186"/>
                    <a:pt x="205705" y="66502"/>
                    <a:pt x="217177" y="71259"/>
                  </a:cubicBezTo>
                  <a:cubicBezTo>
                    <a:pt x="236629" y="79362"/>
                    <a:pt x="251370" y="95822"/>
                    <a:pt x="257278" y="116036"/>
                  </a:cubicBezTo>
                  <a:cubicBezTo>
                    <a:pt x="260437" y="126198"/>
                    <a:pt x="262026" y="136782"/>
                    <a:pt x="261990" y="147423"/>
                  </a:cubicBezTo>
                  <a:close/>
                </a:path>
              </a:pathLst>
            </a:custGeom>
            <a:solidFill>
              <a:schemeClr val="bg1"/>
            </a:solidFill>
            <a:ln w="10467" cap="flat">
              <a:noFill/>
              <a:prstDash val="solid"/>
              <a:miter/>
            </a:ln>
          </p:spPr>
          <p:txBody>
            <a:bodyPr rtlCol="0" anchor="ctr"/>
            <a:lstStyle/>
            <a:p>
              <a:endParaRPr lang="fr-FR"/>
            </a:p>
          </p:txBody>
        </p:sp>
        <p:sp>
          <p:nvSpPr>
            <p:cNvPr id="28" name="Freeform 27">
              <a:extLst>
                <a:ext uri="{FF2B5EF4-FFF2-40B4-BE49-F238E27FC236}">
                  <a16:creationId xmlns:a16="http://schemas.microsoft.com/office/drawing/2014/main" id="{62C96648-7ACD-BF4F-8675-D575F5AB78E6}"/>
                </a:ext>
              </a:extLst>
            </p:cNvPr>
            <p:cNvSpPr/>
            <p:nvPr/>
          </p:nvSpPr>
          <p:spPr>
            <a:xfrm>
              <a:off x="6330740" y="3349697"/>
              <a:ext cx="570622" cy="343889"/>
            </a:xfrm>
            <a:custGeom>
              <a:avLst/>
              <a:gdLst>
                <a:gd name="connsiteX0" fmla="*/ 119778 w 570622"/>
                <a:gd name="connsiteY0" fmla="*/ 343890 h 343889"/>
                <a:gd name="connsiteX1" fmla="*/ 207204 w 570622"/>
                <a:gd name="connsiteY1" fmla="*/ 343890 h 343889"/>
                <a:gd name="connsiteX2" fmla="*/ 284578 w 570622"/>
                <a:gd name="connsiteY2" fmla="*/ 103156 h 343889"/>
                <a:gd name="connsiteX3" fmla="*/ 286044 w 570622"/>
                <a:gd name="connsiteY3" fmla="*/ 103156 h 343889"/>
                <a:gd name="connsiteX4" fmla="*/ 364152 w 570622"/>
                <a:gd name="connsiteY4" fmla="*/ 343890 h 343889"/>
                <a:gd name="connsiteX5" fmla="*/ 451577 w 570622"/>
                <a:gd name="connsiteY5" fmla="*/ 343890 h 343889"/>
                <a:gd name="connsiteX6" fmla="*/ 570623 w 570622"/>
                <a:gd name="connsiteY6" fmla="*/ 0 h 343889"/>
                <a:gd name="connsiteX7" fmla="*/ 480998 w 570622"/>
                <a:gd name="connsiteY7" fmla="*/ 0 h 343889"/>
                <a:gd name="connsiteX8" fmla="*/ 407917 w 570622"/>
                <a:gd name="connsiteY8" fmla="*/ 246383 h 343889"/>
                <a:gd name="connsiteX9" fmla="*/ 406451 w 570622"/>
                <a:gd name="connsiteY9" fmla="*/ 246383 h 343889"/>
                <a:gd name="connsiteX10" fmla="*/ 331903 w 570622"/>
                <a:gd name="connsiteY10" fmla="*/ 0 h 343889"/>
                <a:gd name="connsiteX11" fmla="*/ 240185 w 570622"/>
                <a:gd name="connsiteY11" fmla="*/ 0 h 343889"/>
                <a:gd name="connsiteX12" fmla="*/ 166370 w 570622"/>
                <a:gd name="connsiteY12" fmla="*/ 246383 h 343889"/>
                <a:gd name="connsiteX13" fmla="*/ 164905 w 570622"/>
                <a:gd name="connsiteY13" fmla="*/ 246383 h 343889"/>
                <a:gd name="connsiteX14" fmla="*/ 93184 w 570622"/>
                <a:gd name="connsiteY14" fmla="*/ 0 h 343889"/>
                <a:gd name="connsiteX15" fmla="*/ 0 w 570622"/>
                <a:gd name="connsiteY15" fmla="*/ 0 h 343889"/>
                <a:gd name="connsiteX16" fmla="*/ 119778 w 570622"/>
                <a:gd name="connsiteY16" fmla="*/ 343890 h 343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0622" h="343889">
                  <a:moveTo>
                    <a:pt x="119778" y="343890"/>
                  </a:moveTo>
                  <a:lnTo>
                    <a:pt x="207204" y="343890"/>
                  </a:lnTo>
                  <a:lnTo>
                    <a:pt x="284578" y="103156"/>
                  </a:lnTo>
                  <a:lnTo>
                    <a:pt x="286044" y="103156"/>
                  </a:lnTo>
                  <a:lnTo>
                    <a:pt x="364152" y="343890"/>
                  </a:lnTo>
                  <a:lnTo>
                    <a:pt x="451577" y="343890"/>
                  </a:lnTo>
                  <a:lnTo>
                    <a:pt x="570623" y="0"/>
                  </a:lnTo>
                  <a:lnTo>
                    <a:pt x="480998" y="0"/>
                  </a:lnTo>
                  <a:lnTo>
                    <a:pt x="407917" y="246383"/>
                  </a:lnTo>
                  <a:lnTo>
                    <a:pt x="406451" y="246383"/>
                  </a:lnTo>
                  <a:lnTo>
                    <a:pt x="331903" y="0"/>
                  </a:lnTo>
                  <a:lnTo>
                    <a:pt x="240185" y="0"/>
                  </a:lnTo>
                  <a:lnTo>
                    <a:pt x="166370" y="246383"/>
                  </a:lnTo>
                  <a:lnTo>
                    <a:pt x="164905" y="246383"/>
                  </a:lnTo>
                  <a:lnTo>
                    <a:pt x="93184" y="0"/>
                  </a:lnTo>
                  <a:lnTo>
                    <a:pt x="0" y="0"/>
                  </a:lnTo>
                  <a:lnTo>
                    <a:pt x="119778" y="343890"/>
                  </a:lnTo>
                  <a:close/>
                </a:path>
              </a:pathLst>
            </a:custGeom>
            <a:solidFill>
              <a:schemeClr val="bg1"/>
            </a:solidFill>
            <a:ln w="10467" cap="flat">
              <a:noFill/>
              <a:prstDash val="solid"/>
              <a:miter/>
            </a:ln>
          </p:spPr>
          <p:txBody>
            <a:bodyPr rtlCol="0" anchor="ctr"/>
            <a:lstStyle/>
            <a:p>
              <a:endParaRPr lang="fr-FR"/>
            </a:p>
          </p:txBody>
        </p:sp>
      </p:grpSp>
    </p:spTree>
    <p:extLst>
      <p:ext uri="{BB962C8B-B14F-4D97-AF65-F5344CB8AC3E}">
        <p14:creationId xmlns:p14="http://schemas.microsoft.com/office/powerpoint/2010/main" val="48636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and Chart Slide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3EF7CF-2F11-DF4F-8489-3D2A30E94B98}"/>
              </a:ext>
            </a:extLst>
          </p:cNvPr>
          <p:cNvSpPr/>
          <p:nvPr userDrawn="1"/>
        </p:nvSpPr>
        <p:spPr>
          <a:xfrm>
            <a:off x="7732059" y="0"/>
            <a:ext cx="445994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679295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2" name="Chart Placeholder 2">
            <a:extLst>
              <a:ext uri="{FF2B5EF4-FFF2-40B4-BE49-F238E27FC236}">
                <a16:creationId xmlns:a16="http://schemas.microsoft.com/office/drawing/2014/main" id="{932A1779-D8BE-FA45-91C9-ABCBEBA44E7D}"/>
              </a:ext>
            </a:extLst>
          </p:cNvPr>
          <p:cNvSpPr>
            <a:spLocks noGrp="1"/>
          </p:cNvSpPr>
          <p:nvPr>
            <p:ph type="chart" sz="quarter" idx="17"/>
          </p:nvPr>
        </p:nvSpPr>
        <p:spPr>
          <a:xfrm>
            <a:off x="458796" y="1493630"/>
            <a:ext cx="6767914" cy="3657387"/>
          </a:xfrm>
        </p:spPr>
        <p:txBody>
          <a:bodyPr lIns="0" tIns="0" rIns="0" bIns="0">
            <a:noAutofit/>
          </a:bodyPr>
          <a:lstStyle>
            <a:lvl1pPr marL="0" indent="0">
              <a:buNone/>
              <a:defRPr sz="1400" b="0" i="0">
                <a:solidFill>
                  <a:schemeClr val="tx1"/>
                </a:solidFill>
                <a:latin typeface="+mn-lt"/>
              </a:defRPr>
            </a:lvl1pPr>
          </a:lstStyle>
          <a:p>
            <a:r>
              <a:rPr lang="en-GB"/>
              <a:t>Click icon to add chart</a:t>
            </a:r>
            <a:endParaRPr lang="en-US" dirty="0"/>
          </a:p>
        </p:txBody>
      </p:sp>
      <p:sp>
        <p:nvSpPr>
          <p:cNvPr id="13" name="Text Placeholder 9">
            <a:extLst>
              <a:ext uri="{FF2B5EF4-FFF2-40B4-BE49-F238E27FC236}">
                <a16:creationId xmlns:a16="http://schemas.microsoft.com/office/drawing/2014/main" id="{BE82FE66-078C-0A43-A733-4682A7858091}"/>
              </a:ext>
            </a:extLst>
          </p:cNvPr>
          <p:cNvSpPr>
            <a:spLocks noGrp="1"/>
          </p:cNvSpPr>
          <p:nvPr>
            <p:ph type="body" sz="quarter" idx="18" hasCustomPrompt="1"/>
          </p:nvPr>
        </p:nvSpPr>
        <p:spPr>
          <a:xfrm>
            <a:off x="458796" y="5571890"/>
            <a:ext cx="6767914" cy="367200"/>
          </a:xfrm>
        </p:spPr>
        <p:txBody>
          <a:bodyPr lIns="0" tIns="0" rIns="0" bIns="0" anchor="ctr" anchorCtr="0">
            <a:noAutofit/>
          </a:bodyPr>
          <a:lstStyle>
            <a:lvl1pPr marL="0" indent="0">
              <a:spcBef>
                <a:spcPts val="0"/>
              </a:spcBef>
              <a:spcAft>
                <a:spcPts val="1000"/>
              </a:spcAft>
              <a:buNone/>
              <a:defRPr sz="1400" b="0" i="0">
                <a:solidFill>
                  <a:schemeClr val="tx1"/>
                </a:solidFill>
                <a:latin typeface="+mn-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A353C400-B0ED-D647-BC1A-4BA3A4553FC0}"/>
              </a:ext>
            </a:extLst>
          </p:cNvPr>
          <p:cNvSpPr>
            <a:spLocks noGrp="1"/>
          </p:cNvSpPr>
          <p:nvPr>
            <p:ph type="body" sz="quarter" idx="19"/>
          </p:nvPr>
        </p:nvSpPr>
        <p:spPr>
          <a:xfrm>
            <a:off x="8229600" y="1493631"/>
            <a:ext cx="3503604" cy="4445459"/>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grpSp>
        <p:nvGrpSpPr>
          <p:cNvPr id="8" name="Graphic 12">
            <a:extLst>
              <a:ext uri="{FF2B5EF4-FFF2-40B4-BE49-F238E27FC236}">
                <a16:creationId xmlns:a16="http://schemas.microsoft.com/office/drawing/2014/main" id="{DE9C34BD-2E50-0C41-8C80-E2E514066E67}"/>
              </a:ext>
            </a:extLst>
          </p:cNvPr>
          <p:cNvGrpSpPr/>
          <p:nvPr userDrawn="1"/>
        </p:nvGrpSpPr>
        <p:grpSpPr>
          <a:xfrm>
            <a:off x="11631155" y="6261617"/>
            <a:ext cx="239815" cy="358508"/>
            <a:chOff x="5681378" y="2802294"/>
            <a:chExt cx="837801" cy="1252460"/>
          </a:xfrm>
        </p:grpSpPr>
        <p:sp>
          <p:nvSpPr>
            <p:cNvPr id="10" name="Freeform 9">
              <a:extLst>
                <a:ext uri="{FF2B5EF4-FFF2-40B4-BE49-F238E27FC236}">
                  <a16:creationId xmlns:a16="http://schemas.microsoft.com/office/drawing/2014/main" id="{19A6BCC7-EF06-B741-9DE8-B79BC70C140F}"/>
                </a:ext>
              </a:extLst>
            </p:cNvPr>
            <p:cNvSpPr/>
            <p:nvPr/>
          </p:nvSpPr>
          <p:spPr>
            <a:xfrm>
              <a:off x="5681378" y="2802294"/>
              <a:ext cx="837801" cy="1252460"/>
            </a:xfrm>
            <a:custGeom>
              <a:avLst/>
              <a:gdLst>
                <a:gd name="connsiteX0" fmla="*/ 837801 w 837801"/>
                <a:gd name="connsiteY0" fmla="*/ 0 h 1252460"/>
                <a:gd name="connsiteX1" fmla="*/ 837801 w 837801"/>
                <a:gd name="connsiteY1" fmla="*/ 835925 h 1252460"/>
                <a:gd name="connsiteX2" fmla="*/ 400357 w 837801"/>
                <a:gd name="connsiteY2" fmla="*/ 1252461 h 1252460"/>
                <a:gd name="connsiteX3" fmla="*/ 0 w 837801"/>
                <a:gd name="connsiteY3" fmla="*/ 835925 h 1252460"/>
                <a:gd name="connsiteX4" fmla="*/ 400357 w 837801"/>
                <a:gd name="connsiteY4" fmla="*/ 419389 h 1252460"/>
                <a:gd name="connsiteX5" fmla="*/ 699911 w 837801"/>
                <a:gd name="connsiteY5" fmla="*/ 576303 h 1252460"/>
                <a:gd name="connsiteX6" fmla="*/ 699911 w 837801"/>
                <a:gd name="connsiteY6" fmla="*/ 0 h 1252460"/>
                <a:gd name="connsiteX7" fmla="*/ 837801 w 837801"/>
                <a:gd name="connsiteY7" fmla="*/ 0 h 1252460"/>
                <a:gd name="connsiteX8" fmla="*/ 699911 w 837801"/>
                <a:gd name="connsiteY8" fmla="*/ 836876 h 1252460"/>
                <a:gd name="connsiteX9" fmla="*/ 418425 w 837801"/>
                <a:gd name="connsiteY9" fmla="*/ 553479 h 1252460"/>
                <a:gd name="connsiteX10" fmla="*/ 137890 w 837801"/>
                <a:gd name="connsiteY10" fmla="*/ 836876 h 1252460"/>
                <a:gd name="connsiteX11" fmla="*/ 418425 w 837801"/>
                <a:gd name="connsiteY11" fmla="*/ 1120272 h 1252460"/>
                <a:gd name="connsiteX12" fmla="*/ 699911 w 837801"/>
                <a:gd name="connsiteY12" fmla="*/ 836876 h 125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7801" h="1252460">
                  <a:moveTo>
                    <a:pt x="837801" y="0"/>
                  </a:moveTo>
                  <a:cubicBezTo>
                    <a:pt x="837801" y="0"/>
                    <a:pt x="837801" y="654285"/>
                    <a:pt x="837801" y="835925"/>
                  </a:cubicBezTo>
                  <a:cubicBezTo>
                    <a:pt x="837801" y="1006153"/>
                    <a:pt x="710372" y="1252461"/>
                    <a:pt x="400357" y="1252461"/>
                  </a:cubicBezTo>
                  <a:cubicBezTo>
                    <a:pt x="180684" y="1252461"/>
                    <a:pt x="0" y="1070821"/>
                    <a:pt x="0" y="835925"/>
                  </a:cubicBezTo>
                  <a:cubicBezTo>
                    <a:pt x="0" y="601029"/>
                    <a:pt x="180684" y="419389"/>
                    <a:pt x="400357" y="419389"/>
                  </a:cubicBezTo>
                  <a:cubicBezTo>
                    <a:pt x="535394" y="419389"/>
                    <a:pt x="636196" y="479302"/>
                    <a:pt x="699911" y="576303"/>
                  </a:cubicBezTo>
                  <a:lnTo>
                    <a:pt x="699911" y="0"/>
                  </a:lnTo>
                  <a:lnTo>
                    <a:pt x="837801" y="0"/>
                  </a:lnTo>
                  <a:close/>
                  <a:moveTo>
                    <a:pt x="699911" y="836876"/>
                  </a:moveTo>
                  <a:cubicBezTo>
                    <a:pt x="699911" y="675207"/>
                    <a:pt x="578187" y="553479"/>
                    <a:pt x="418425" y="553479"/>
                  </a:cubicBezTo>
                  <a:cubicBezTo>
                    <a:pt x="259614" y="553479"/>
                    <a:pt x="137890" y="675207"/>
                    <a:pt x="137890" y="836876"/>
                  </a:cubicBezTo>
                  <a:cubicBezTo>
                    <a:pt x="137890" y="998545"/>
                    <a:pt x="259614" y="1120272"/>
                    <a:pt x="418425" y="1120272"/>
                  </a:cubicBezTo>
                  <a:cubicBezTo>
                    <a:pt x="578187" y="1120272"/>
                    <a:pt x="699911" y="998545"/>
                    <a:pt x="699911" y="836876"/>
                  </a:cubicBezTo>
                  <a:close/>
                </a:path>
              </a:pathLst>
            </a:custGeom>
            <a:solidFill>
              <a:srgbClr val="3C3C3C"/>
            </a:solidFill>
            <a:ln w="947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BF4CD55-673B-2240-84EF-4EF9D2EE2F9A}"/>
                </a:ext>
              </a:extLst>
            </p:cNvPr>
            <p:cNvSpPr/>
            <p:nvPr/>
          </p:nvSpPr>
          <p:spPr>
            <a:xfrm>
              <a:off x="5819268" y="3355773"/>
              <a:ext cx="562020" cy="566793"/>
            </a:xfrm>
            <a:custGeom>
              <a:avLst/>
              <a:gdLst>
                <a:gd name="connsiteX0" fmla="*/ 562021 w 562020"/>
                <a:gd name="connsiteY0" fmla="*/ 283397 h 566793"/>
                <a:gd name="connsiteX1" fmla="*/ 280535 w 562020"/>
                <a:gd name="connsiteY1" fmla="*/ 0 h 566793"/>
                <a:gd name="connsiteX2" fmla="*/ 0 w 562020"/>
                <a:gd name="connsiteY2" fmla="*/ 283397 h 566793"/>
                <a:gd name="connsiteX3" fmla="*/ 280535 w 562020"/>
                <a:gd name="connsiteY3" fmla="*/ 566793 h 566793"/>
                <a:gd name="connsiteX4" fmla="*/ 562021 w 562020"/>
                <a:gd name="connsiteY4" fmla="*/ 283397 h 56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020" h="566793">
                  <a:moveTo>
                    <a:pt x="562021" y="283397"/>
                  </a:moveTo>
                  <a:cubicBezTo>
                    <a:pt x="562021" y="121727"/>
                    <a:pt x="440297" y="0"/>
                    <a:pt x="280535" y="0"/>
                  </a:cubicBezTo>
                  <a:cubicBezTo>
                    <a:pt x="121724" y="0"/>
                    <a:pt x="0" y="121727"/>
                    <a:pt x="0" y="283397"/>
                  </a:cubicBezTo>
                  <a:cubicBezTo>
                    <a:pt x="0" y="445066"/>
                    <a:pt x="121724" y="566793"/>
                    <a:pt x="280535" y="566793"/>
                  </a:cubicBezTo>
                  <a:cubicBezTo>
                    <a:pt x="440297" y="566793"/>
                    <a:pt x="562021" y="445066"/>
                    <a:pt x="562021" y="283397"/>
                  </a:cubicBezTo>
                  <a:close/>
                </a:path>
              </a:pathLst>
            </a:custGeom>
            <a:solidFill>
              <a:srgbClr val="EF463C"/>
            </a:solidFill>
            <a:ln w="9479" cap="flat">
              <a:noFill/>
              <a:prstDash val="solid"/>
              <a:miter/>
            </a:ln>
          </p:spPr>
          <p:txBody>
            <a:bodyPr rtlCol="0" anchor="ctr"/>
            <a:lstStyle/>
            <a:p>
              <a:endParaRPr lang="en-US"/>
            </a:p>
          </p:txBody>
        </p:sp>
      </p:grpSp>
    </p:spTree>
    <p:extLst>
      <p:ext uri="{BB962C8B-B14F-4D97-AF65-F5344CB8AC3E}">
        <p14:creationId xmlns:p14="http://schemas.microsoft.com/office/powerpoint/2010/main" val="410551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Chart Slid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3EF7CF-2F11-DF4F-8489-3D2A30E94B98}"/>
              </a:ext>
            </a:extLst>
          </p:cNvPr>
          <p:cNvSpPr/>
          <p:nvPr userDrawn="1"/>
        </p:nvSpPr>
        <p:spPr>
          <a:xfrm>
            <a:off x="0" y="0"/>
            <a:ext cx="445994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3568403" cy="1772991"/>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2" name="Chart Placeholder 2">
            <a:extLst>
              <a:ext uri="{FF2B5EF4-FFF2-40B4-BE49-F238E27FC236}">
                <a16:creationId xmlns:a16="http://schemas.microsoft.com/office/drawing/2014/main" id="{932A1779-D8BE-FA45-91C9-ABCBEBA44E7D}"/>
              </a:ext>
            </a:extLst>
          </p:cNvPr>
          <p:cNvSpPr>
            <a:spLocks noGrp="1"/>
          </p:cNvSpPr>
          <p:nvPr>
            <p:ph type="chart" sz="quarter" idx="17"/>
          </p:nvPr>
        </p:nvSpPr>
        <p:spPr>
          <a:xfrm>
            <a:off x="4965290" y="1222972"/>
            <a:ext cx="6767914" cy="3928045"/>
          </a:xfrm>
        </p:spPr>
        <p:txBody>
          <a:bodyPr lIns="0" tIns="0" rIns="0" bIns="0">
            <a:noAutofit/>
          </a:bodyPr>
          <a:lstStyle>
            <a:lvl1pPr marL="0" indent="0">
              <a:buNone/>
              <a:defRPr sz="1400" b="0" i="0">
                <a:solidFill>
                  <a:schemeClr val="tx1"/>
                </a:solidFill>
                <a:latin typeface="+mn-lt"/>
              </a:defRPr>
            </a:lvl1pPr>
          </a:lstStyle>
          <a:p>
            <a:r>
              <a:rPr lang="en-GB"/>
              <a:t>Click icon to add chart</a:t>
            </a:r>
            <a:endParaRPr lang="en-US" dirty="0"/>
          </a:p>
        </p:txBody>
      </p:sp>
      <p:sp>
        <p:nvSpPr>
          <p:cNvPr id="13" name="Text Placeholder 9">
            <a:extLst>
              <a:ext uri="{FF2B5EF4-FFF2-40B4-BE49-F238E27FC236}">
                <a16:creationId xmlns:a16="http://schemas.microsoft.com/office/drawing/2014/main" id="{BE82FE66-078C-0A43-A733-4682A7858091}"/>
              </a:ext>
            </a:extLst>
          </p:cNvPr>
          <p:cNvSpPr>
            <a:spLocks noGrp="1"/>
          </p:cNvSpPr>
          <p:nvPr>
            <p:ph type="body" sz="quarter" idx="18" hasCustomPrompt="1"/>
          </p:nvPr>
        </p:nvSpPr>
        <p:spPr>
          <a:xfrm>
            <a:off x="4965290" y="5571890"/>
            <a:ext cx="6767914" cy="367200"/>
          </a:xfrm>
        </p:spPr>
        <p:txBody>
          <a:bodyPr lIns="0" tIns="0" rIns="0" bIns="0" anchor="ctr" anchorCtr="0">
            <a:noAutofit/>
          </a:bodyPr>
          <a:lstStyle>
            <a:lvl1pPr marL="0" indent="0">
              <a:spcBef>
                <a:spcPts val="0"/>
              </a:spcBef>
              <a:spcAft>
                <a:spcPts val="1000"/>
              </a:spcAft>
              <a:buNone/>
              <a:defRPr sz="1400" b="0" i="0">
                <a:solidFill>
                  <a:schemeClr val="tx1"/>
                </a:solidFill>
                <a:latin typeface="+mn-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A353C400-B0ED-D647-BC1A-4BA3A4553FC0}"/>
              </a:ext>
            </a:extLst>
          </p:cNvPr>
          <p:cNvSpPr>
            <a:spLocks noGrp="1"/>
          </p:cNvSpPr>
          <p:nvPr>
            <p:ph type="body" sz="quarter" idx="19"/>
          </p:nvPr>
        </p:nvSpPr>
        <p:spPr>
          <a:xfrm>
            <a:off x="433754" y="2494209"/>
            <a:ext cx="3568402" cy="3444881"/>
          </a:xfrm>
        </p:spPr>
        <p:txBody>
          <a:bodyPr lIns="0" tIns="0" rIns="0" bIns="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Text Placeholder 9">
            <a:extLst>
              <a:ext uri="{FF2B5EF4-FFF2-40B4-BE49-F238E27FC236}">
                <a16:creationId xmlns:a16="http://schemas.microsoft.com/office/drawing/2014/main" id="{053D7369-8107-4C47-94D0-0226E555327C}"/>
              </a:ext>
            </a:extLst>
          </p:cNvPr>
          <p:cNvSpPr>
            <a:spLocks noGrp="1"/>
          </p:cNvSpPr>
          <p:nvPr>
            <p:ph type="body" sz="quarter" idx="20"/>
          </p:nvPr>
        </p:nvSpPr>
        <p:spPr>
          <a:xfrm>
            <a:off x="4965289" y="360609"/>
            <a:ext cx="6767913" cy="558301"/>
          </a:xfrm>
        </p:spPr>
        <p:txBody>
          <a:bodyPr lIns="0" tIns="0" rIns="0" bIns="0"/>
          <a:lstStyle>
            <a:lvl2pPr marL="0" indent="0">
              <a:buNone/>
              <a:defRPr/>
            </a:lvl2pPr>
          </a:lstStyle>
          <a:p>
            <a:pPr lvl="0"/>
            <a:r>
              <a:rPr lang="en-GB" dirty="0"/>
              <a:t>Click to edit Master text styles</a:t>
            </a:r>
          </a:p>
        </p:txBody>
      </p:sp>
      <p:sp>
        <p:nvSpPr>
          <p:cNvPr id="10" name="Espace réservé du numéro de diapositive 3">
            <a:extLst>
              <a:ext uri="{FF2B5EF4-FFF2-40B4-BE49-F238E27FC236}">
                <a16:creationId xmlns:a16="http://schemas.microsoft.com/office/drawing/2014/main" id="{A1582716-5DE7-A846-83AC-1E990B09346E}"/>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accent2"/>
                </a:solidFill>
                <a:latin typeface="+mn-lt"/>
              </a:rPr>
              <a:pPr algn="l" defTabSz="903064"/>
              <a:t>‹#›</a:t>
            </a:fld>
            <a:endParaRPr lang="nl-BE" sz="800" dirty="0">
              <a:solidFill>
                <a:schemeClr val="accent2"/>
              </a:solidFill>
              <a:latin typeface="+mn-lt"/>
            </a:endParaRPr>
          </a:p>
        </p:txBody>
      </p:sp>
      <p:sp>
        <p:nvSpPr>
          <p:cNvPr id="11" name="Espace réservé du numéro de diapositive 3">
            <a:extLst>
              <a:ext uri="{FF2B5EF4-FFF2-40B4-BE49-F238E27FC236}">
                <a16:creationId xmlns:a16="http://schemas.microsoft.com/office/drawing/2014/main" id="{AA818EFA-81CB-054D-BFFD-9CB28349252B}"/>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tx2"/>
                </a:solidFill>
                <a:latin typeface="+mn-lt"/>
              </a:rPr>
              <a:t>we commit. we deliver.</a:t>
            </a:r>
          </a:p>
        </p:txBody>
      </p:sp>
    </p:spTree>
    <p:extLst>
      <p:ext uri="{BB962C8B-B14F-4D97-AF65-F5344CB8AC3E}">
        <p14:creationId xmlns:p14="http://schemas.microsoft.com/office/powerpoint/2010/main" val="4144295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o Slide ">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C8061C41-FC3D-D948-B44E-D27E18C26346}"/>
              </a:ext>
            </a:extLst>
          </p:cNvPr>
          <p:cNvSpPr>
            <a:spLocks noGrp="1"/>
          </p:cNvSpPr>
          <p:nvPr>
            <p:ph type="body" sz="quarter" idx="19"/>
          </p:nvPr>
        </p:nvSpPr>
        <p:spPr>
          <a:xfrm>
            <a:off x="4510007" y="1284019"/>
            <a:ext cx="6921832" cy="4654819"/>
          </a:xfrm>
        </p:spPr>
        <p:txBody>
          <a:bodyPr lIns="0" tIns="0" rIns="0" bIns="0">
            <a:noAutofit/>
          </a:bodyPr>
          <a:lstStyle>
            <a:lvl1pPr>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E" dirty="0"/>
          </a:p>
        </p:txBody>
      </p:sp>
      <p:pic>
        <p:nvPicPr>
          <p:cNvPr id="6" name="Picture 5" descr="A picture containing clock, drawing&#10;&#10;Description automatically generated">
            <a:extLst>
              <a:ext uri="{FF2B5EF4-FFF2-40B4-BE49-F238E27FC236}">
                <a16:creationId xmlns:a16="http://schemas.microsoft.com/office/drawing/2014/main" id="{7EB62E20-8AE3-D146-9D2B-F01F9042627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209133"/>
            <a:ext cx="1109524" cy="838831"/>
          </a:xfrm>
          <a:prstGeom prst="rect">
            <a:avLst/>
          </a:prstGeom>
        </p:spPr>
      </p:pic>
      <p:sp>
        <p:nvSpPr>
          <p:cNvPr id="7" name="Text Placeholder 9">
            <a:extLst>
              <a:ext uri="{FF2B5EF4-FFF2-40B4-BE49-F238E27FC236}">
                <a16:creationId xmlns:a16="http://schemas.microsoft.com/office/drawing/2014/main" id="{5C87080E-5706-564C-AC09-FE2DCC4C5A93}"/>
              </a:ext>
            </a:extLst>
          </p:cNvPr>
          <p:cNvSpPr>
            <a:spLocks noGrp="1"/>
          </p:cNvSpPr>
          <p:nvPr>
            <p:ph type="body" sz="quarter" idx="20" hasCustomPrompt="1"/>
          </p:nvPr>
        </p:nvSpPr>
        <p:spPr>
          <a:xfrm>
            <a:off x="1280340" y="345818"/>
            <a:ext cx="2747130" cy="838832"/>
          </a:xfrm>
        </p:spPr>
        <p:txBody>
          <a:bodyPr lIns="0" tIns="0" rIns="0" bIns="0">
            <a:noAutofit/>
          </a:bodyPr>
          <a:lstStyle>
            <a:lvl1pPr marL="0" indent="0">
              <a:spcBef>
                <a:spcPts val="0"/>
              </a:spcBef>
              <a:spcAft>
                <a:spcPts val="600"/>
              </a:spcAft>
              <a:buNone/>
              <a:defRPr sz="2000" b="1" i="0">
                <a:solidFill>
                  <a:schemeClr val="tx2"/>
                </a:solidFill>
                <a:latin typeface="+mn-lt"/>
              </a:defRPr>
            </a:lvl1pPr>
            <a:lvl2pPr marL="0" indent="0">
              <a:spcBef>
                <a:spcPts val="0"/>
              </a:spcBef>
              <a:spcAft>
                <a:spcPts val="1000"/>
              </a:spcAft>
              <a:buNone/>
              <a:defRPr sz="2000" b="0" i="0">
                <a:latin typeface="Avenir Next" panose="020B0503020202020204" pitchFamily="34" charset="0"/>
              </a:defRPr>
            </a:lvl2pPr>
            <a:lvl3pPr marL="180000" indent="-180000">
              <a:spcBef>
                <a:spcPts val="0"/>
              </a:spcBef>
              <a:spcAft>
                <a:spcPts val="1000"/>
              </a:spcAft>
              <a:buClr>
                <a:schemeClr val="tx2"/>
              </a:buClr>
              <a:defRPr sz="2000" b="0" i="0">
                <a:latin typeface="Avenir Next" panose="020B0503020202020204" pitchFamily="34" charset="0"/>
              </a:defRPr>
            </a:lvl3pPr>
            <a:lvl4pPr marL="0" indent="0">
              <a:spcBef>
                <a:spcPts val="0"/>
              </a:spcBef>
              <a:spcAft>
                <a:spcPts val="1000"/>
              </a:spcAft>
              <a:buFontTx/>
              <a:buNone/>
              <a:defRPr sz="1400" b="0" i="0">
                <a:latin typeface="Avenir Next" panose="020B0503020202020204" pitchFamily="34" charset="0"/>
              </a:defRPr>
            </a:lvl4pPr>
            <a:lvl5pPr marL="180000" indent="-180000">
              <a:spcBef>
                <a:spcPts val="0"/>
              </a:spcBef>
              <a:spcAft>
                <a:spcPts val="1000"/>
              </a:spcAft>
              <a:buClr>
                <a:schemeClr val="tx2"/>
              </a:buClr>
              <a:defRPr sz="1400" b="0" i="0">
                <a:latin typeface="Avenir Next" panose="020B0503020202020204" pitchFamily="34" charset="0"/>
              </a:defRPr>
            </a:lvl5pPr>
          </a:lstStyle>
          <a:p>
            <a:pPr lvl="0"/>
            <a:r>
              <a:rPr lang="en-GB" dirty="0"/>
              <a:t>Name </a:t>
            </a:r>
          </a:p>
          <a:p>
            <a:pPr lvl="0"/>
            <a:r>
              <a:rPr lang="en-GB" dirty="0"/>
              <a:t>Position</a:t>
            </a:r>
          </a:p>
          <a:p>
            <a:pPr lvl="0"/>
            <a:endParaRPr lang="en-US" dirty="0"/>
          </a:p>
        </p:txBody>
      </p:sp>
      <p:sp>
        <p:nvSpPr>
          <p:cNvPr id="8" name="Picture Placeholder 11">
            <a:extLst>
              <a:ext uri="{FF2B5EF4-FFF2-40B4-BE49-F238E27FC236}">
                <a16:creationId xmlns:a16="http://schemas.microsoft.com/office/drawing/2014/main" id="{93F21199-B861-524F-9922-7C5D28B82771}"/>
              </a:ext>
            </a:extLst>
          </p:cNvPr>
          <p:cNvSpPr>
            <a:spLocks noGrp="1"/>
          </p:cNvSpPr>
          <p:nvPr>
            <p:ph type="pic" sz="quarter" idx="18"/>
          </p:nvPr>
        </p:nvSpPr>
        <p:spPr>
          <a:xfrm>
            <a:off x="1109523" y="1284019"/>
            <a:ext cx="2651760" cy="2651760"/>
          </a:xfrm>
          <a:prstGeom prst="ellipse">
            <a:avLst/>
          </a:prstGeom>
          <a:solidFill>
            <a:schemeClr val="bg1">
              <a:lumMod val="85000"/>
            </a:schemeClr>
          </a:solidFill>
        </p:spPr>
        <p:txBody>
          <a:bodyPr>
            <a:normAutofit/>
          </a:bodyPr>
          <a:lstStyle>
            <a:lvl1pPr marL="0" indent="0">
              <a:buFontTx/>
              <a:buNone/>
              <a:defRPr sz="1400" b="0" i="0">
                <a:latin typeface="Avenir Next" panose="020B0503020202020204" pitchFamily="34" charset="0"/>
              </a:defRPr>
            </a:lvl1pPr>
          </a:lstStyle>
          <a:p>
            <a:endParaRPr lang="en-US" dirty="0"/>
          </a:p>
        </p:txBody>
      </p:sp>
      <p:sp>
        <p:nvSpPr>
          <p:cNvPr id="9" name="Block Arc 8">
            <a:extLst>
              <a:ext uri="{FF2B5EF4-FFF2-40B4-BE49-F238E27FC236}">
                <a16:creationId xmlns:a16="http://schemas.microsoft.com/office/drawing/2014/main" id="{D9E144C0-4839-B549-B13C-2CEC66C4C48C}"/>
              </a:ext>
            </a:extLst>
          </p:cNvPr>
          <p:cNvSpPr/>
          <p:nvPr userDrawn="1"/>
        </p:nvSpPr>
        <p:spPr>
          <a:xfrm rot="8625068">
            <a:off x="942716" y="1121885"/>
            <a:ext cx="2991972" cy="2991972"/>
          </a:xfrm>
          <a:prstGeom prst="blockArc">
            <a:avLst>
              <a:gd name="adj1" fmla="val 10800000"/>
              <a:gd name="adj2" fmla="val 21419917"/>
              <a:gd name="adj3" fmla="val 619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6255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oforma Win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F684752-9FE8-3085-FFF7-965065EDF684}"/>
              </a:ext>
            </a:extLst>
          </p:cNvPr>
          <p:cNvSpPr/>
          <p:nvPr userDrawn="1"/>
        </p:nvSpPr>
        <p:spPr>
          <a:xfrm>
            <a:off x="2497540" y="0"/>
            <a:ext cx="1322053" cy="6858000"/>
          </a:xfrm>
          <a:prstGeom prst="rect">
            <a:avLst/>
          </a:prstGeom>
          <a:gradFill>
            <a:gsLst>
              <a:gs pos="0">
                <a:schemeClr val="bg1">
                  <a:lumMod val="95000"/>
                </a:schemeClr>
              </a:gs>
              <a:gs pos="97000">
                <a:schemeClr val="bg1">
                  <a:lumMod val="95000"/>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8327408" y="414333"/>
            <a:ext cx="3435968" cy="2643191"/>
          </a:xfrm>
        </p:spPr>
        <p:txBody>
          <a:bodyPr lIns="0" tIns="0" rIns="0" bIns="0" anchor="t" anchorCtr="0">
            <a:normAutofit/>
          </a:bodyPr>
          <a:lstStyle>
            <a:lvl1pPr algn="l">
              <a:lnSpc>
                <a:spcPct val="90000"/>
              </a:lnSpc>
              <a:defRPr sz="3200" b="0" i="0" spc="-100" baseline="0">
                <a:solidFill>
                  <a:schemeClr val="bg2"/>
                </a:solidFill>
                <a:latin typeface="+mj-lt"/>
              </a:defRPr>
            </a:lvl1pPr>
          </a:lstStyle>
          <a:p>
            <a:r>
              <a:rPr lang="en-GB" dirty="0"/>
              <a:t>click to edit master title style</a:t>
            </a:r>
            <a:endParaRPr lang="en-US" dirty="0"/>
          </a:p>
        </p:txBody>
      </p:sp>
      <p:sp>
        <p:nvSpPr>
          <p:cNvPr id="14" name="Picture Placeholder 11">
            <a:extLst>
              <a:ext uri="{FF2B5EF4-FFF2-40B4-BE49-F238E27FC236}">
                <a16:creationId xmlns:a16="http://schemas.microsoft.com/office/drawing/2014/main" id="{31AC9D05-0EBF-DC49-88B9-A3F782E0133E}"/>
              </a:ext>
            </a:extLst>
          </p:cNvPr>
          <p:cNvSpPr>
            <a:spLocks noGrp="1"/>
          </p:cNvSpPr>
          <p:nvPr>
            <p:ph type="pic" sz="quarter" idx="18"/>
          </p:nvPr>
        </p:nvSpPr>
        <p:spPr>
          <a:xfrm>
            <a:off x="4396832" y="414333"/>
            <a:ext cx="2774593" cy="2774593"/>
          </a:xfrm>
          <a:prstGeom prst="ellipse">
            <a:avLst/>
          </a:prstGeom>
          <a:solidFill>
            <a:schemeClr val="accent6"/>
          </a:solidFill>
        </p:spPr>
        <p:txBody>
          <a:bodyPr>
            <a:normAutofit/>
          </a:bodyPr>
          <a:lstStyle>
            <a:lvl1pPr marL="0" indent="0">
              <a:buFontTx/>
              <a:buNone/>
              <a:defRPr sz="1400" b="0" i="0">
                <a:latin typeface="+mn-lt"/>
              </a:defRPr>
            </a:lvl1pPr>
          </a:lstStyle>
          <a:p>
            <a:r>
              <a:rPr lang="en-GB"/>
              <a:t>Click icon to add picture</a:t>
            </a:r>
            <a:endParaRPr lang="en-US" dirty="0"/>
          </a:p>
        </p:txBody>
      </p:sp>
      <p:sp>
        <p:nvSpPr>
          <p:cNvPr id="17" name="Text Placeholder 2">
            <a:extLst>
              <a:ext uri="{FF2B5EF4-FFF2-40B4-BE49-F238E27FC236}">
                <a16:creationId xmlns:a16="http://schemas.microsoft.com/office/drawing/2014/main" id="{C8061C41-FC3D-D948-B44E-D27E18C26346}"/>
              </a:ext>
            </a:extLst>
          </p:cNvPr>
          <p:cNvSpPr>
            <a:spLocks noGrp="1"/>
          </p:cNvSpPr>
          <p:nvPr>
            <p:ph type="body" sz="quarter" idx="19"/>
          </p:nvPr>
        </p:nvSpPr>
        <p:spPr>
          <a:xfrm>
            <a:off x="4396833" y="3800477"/>
            <a:ext cx="7366544" cy="2295775"/>
          </a:xfrm>
        </p:spPr>
        <p:txBody>
          <a:bodyPr lIns="0" tIns="0" rIns="0" bIns="0">
            <a:noAutofit/>
          </a:bodyPr>
          <a:lstStyle>
            <a:lvl1pPr>
              <a:defRPr sz="1600"/>
            </a:lvl1pPr>
            <a:lvl2pPr>
              <a:defRPr sz="1600"/>
            </a:lvl2pPr>
            <a:lvl3pPr>
              <a:defRPr sz="1600"/>
            </a:lvl3pPr>
            <a:lvl4pPr>
              <a:defRPr sz="1400"/>
            </a:lvl4pPr>
            <a:lvl5pPr>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E" dirty="0"/>
          </a:p>
        </p:txBody>
      </p:sp>
      <p:sp>
        <p:nvSpPr>
          <p:cNvPr id="6" name="Round Same-side Corner of Rectangle 5">
            <a:extLst>
              <a:ext uri="{FF2B5EF4-FFF2-40B4-BE49-F238E27FC236}">
                <a16:creationId xmlns:a16="http://schemas.microsoft.com/office/drawing/2014/main" id="{90B989DB-7D91-F434-CDD8-3C79B363A1B7}"/>
              </a:ext>
            </a:extLst>
          </p:cNvPr>
          <p:cNvSpPr/>
          <p:nvPr userDrawn="1"/>
        </p:nvSpPr>
        <p:spPr>
          <a:xfrm rot="10800000">
            <a:off x="619125" y="4508"/>
            <a:ext cx="2433638" cy="1022713"/>
          </a:xfrm>
          <a:prstGeom prst="round2SameRect">
            <a:avLst/>
          </a:prstGeom>
          <a:solidFill>
            <a:schemeClr val="bg1"/>
          </a:solidFill>
          <a:ln>
            <a:noFill/>
          </a:ln>
          <a:effectLst>
            <a:outerShdw blurRad="127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06127F7D-4F88-413E-60AA-E17B0F127361}"/>
              </a:ext>
            </a:extLst>
          </p:cNvPr>
          <p:cNvSpPr>
            <a:spLocks noGrp="1"/>
          </p:cNvSpPr>
          <p:nvPr>
            <p:ph type="pic" sz="quarter" idx="20" hasCustomPrompt="1"/>
          </p:nvPr>
        </p:nvSpPr>
        <p:spPr>
          <a:xfrm>
            <a:off x="840581" y="216005"/>
            <a:ext cx="1990726" cy="626959"/>
          </a:xfrm>
          <a:custGeom>
            <a:avLst/>
            <a:gdLst>
              <a:gd name="connsiteX0" fmla="*/ 142350 w 2314575"/>
              <a:gd name="connsiteY0" fmla="*/ 0 h 854081"/>
              <a:gd name="connsiteX1" fmla="*/ 2172225 w 2314575"/>
              <a:gd name="connsiteY1" fmla="*/ 0 h 854081"/>
              <a:gd name="connsiteX2" fmla="*/ 2314575 w 2314575"/>
              <a:gd name="connsiteY2" fmla="*/ 142350 h 854081"/>
              <a:gd name="connsiteX3" fmla="*/ 2314575 w 2314575"/>
              <a:gd name="connsiteY3" fmla="*/ 711731 h 854081"/>
              <a:gd name="connsiteX4" fmla="*/ 2172225 w 2314575"/>
              <a:gd name="connsiteY4" fmla="*/ 854081 h 854081"/>
              <a:gd name="connsiteX5" fmla="*/ 142350 w 2314575"/>
              <a:gd name="connsiteY5" fmla="*/ 854081 h 854081"/>
              <a:gd name="connsiteX6" fmla="*/ 0 w 2314575"/>
              <a:gd name="connsiteY6" fmla="*/ 711731 h 854081"/>
              <a:gd name="connsiteX7" fmla="*/ 0 w 2314575"/>
              <a:gd name="connsiteY7" fmla="*/ 142350 h 854081"/>
              <a:gd name="connsiteX8" fmla="*/ 142350 w 2314575"/>
              <a:gd name="connsiteY8" fmla="*/ 0 h 85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14575" h="854081">
                <a:moveTo>
                  <a:pt x="142350" y="0"/>
                </a:moveTo>
                <a:lnTo>
                  <a:pt x="2172225" y="0"/>
                </a:lnTo>
                <a:cubicBezTo>
                  <a:pt x="2250843" y="0"/>
                  <a:pt x="2314575" y="63732"/>
                  <a:pt x="2314575" y="142350"/>
                </a:cubicBezTo>
                <a:lnTo>
                  <a:pt x="2314575" y="711731"/>
                </a:lnTo>
                <a:cubicBezTo>
                  <a:pt x="2314575" y="790349"/>
                  <a:pt x="2250843" y="854081"/>
                  <a:pt x="2172225" y="854081"/>
                </a:cubicBezTo>
                <a:lnTo>
                  <a:pt x="142350" y="854081"/>
                </a:lnTo>
                <a:cubicBezTo>
                  <a:pt x="63732" y="854081"/>
                  <a:pt x="0" y="790349"/>
                  <a:pt x="0" y="711731"/>
                </a:cubicBezTo>
                <a:lnTo>
                  <a:pt x="0" y="142350"/>
                </a:lnTo>
                <a:cubicBezTo>
                  <a:pt x="0" y="63732"/>
                  <a:pt x="63732" y="0"/>
                  <a:pt x="142350" y="0"/>
                </a:cubicBezTo>
                <a:close/>
              </a:path>
            </a:pathLst>
          </a:custGeom>
          <a:noFill/>
        </p:spPr>
        <p:txBody>
          <a:bodyPr wrap="square">
            <a:noAutofit/>
          </a:bodyPr>
          <a:lstStyle>
            <a:lvl1pPr>
              <a:defRPr sz="1400" b="0"/>
            </a:lvl1pPr>
          </a:lstStyle>
          <a:p>
            <a:r>
              <a:rPr lang="en-US" dirty="0"/>
              <a:t>Insert logo</a:t>
            </a:r>
          </a:p>
        </p:txBody>
      </p:sp>
      <p:sp>
        <p:nvSpPr>
          <p:cNvPr id="7" name="Text Placeholder 2">
            <a:extLst>
              <a:ext uri="{FF2B5EF4-FFF2-40B4-BE49-F238E27FC236}">
                <a16:creationId xmlns:a16="http://schemas.microsoft.com/office/drawing/2014/main" id="{C0070200-96F1-8F97-6775-58BCB3E484B8}"/>
              </a:ext>
            </a:extLst>
          </p:cNvPr>
          <p:cNvSpPr>
            <a:spLocks noGrp="1"/>
          </p:cNvSpPr>
          <p:nvPr>
            <p:ph type="body" sz="quarter" idx="21"/>
          </p:nvPr>
        </p:nvSpPr>
        <p:spPr>
          <a:xfrm>
            <a:off x="500958" y="1822409"/>
            <a:ext cx="2852109" cy="4206911"/>
          </a:xfrm>
        </p:spPr>
        <p:txBody>
          <a:bodyPr lIns="0" tIns="0" rIns="0" bIns="0">
            <a:noAutofit/>
          </a:bodyPr>
          <a:lstStyle>
            <a:lvl1pPr>
              <a:lnSpc>
                <a:spcPct val="100000"/>
              </a:lnSpc>
              <a:spcAft>
                <a:spcPts val="300"/>
              </a:spcAft>
              <a:defRPr sz="1200"/>
            </a:lvl1pPr>
            <a:lvl2pPr>
              <a:lnSpc>
                <a:spcPct val="100000"/>
              </a:lnSpc>
              <a:spcAft>
                <a:spcPts val="300"/>
              </a:spcAft>
              <a:defRPr sz="1200"/>
            </a:lvl2pPr>
            <a:lvl3pPr>
              <a:lnSpc>
                <a:spcPct val="100000"/>
              </a:lnSpc>
              <a:spcAft>
                <a:spcPts val="300"/>
              </a:spcAft>
              <a:defRPr sz="1200"/>
            </a:lvl3pPr>
            <a:lvl4pPr>
              <a:lnSpc>
                <a:spcPct val="100000"/>
              </a:lnSpc>
              <a:spcAft>
                <a:spcPts val="300"/>
              </a:spcAft>
              <a:defRPr sz="1200"/>
            </a:lvl4pPr>
            <a:lvl5pPr>
              <a:lnSpc>
                <a:spcPct val="100000"/>
              </a:lnSpc>
              <a:spcAft>
                <a:spcPts val="300"/>
              </a:spcAft>
              <a:defRPr sz="12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BE" dirty="0"/>
          </a:p>
        </p:txBody>
      </p:sp>
    </p:spTree>
    <p:extLst>
      <p:ext uri="{BB962C8B-B14F-4D97-AF65-F5344CB8AC3E}">
        <p14:creationId xmlns:p14="http://schemas.microsoft.com/office/powerpoint/2010/main" val="3555288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ullout Quote Sub Purple Slide">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9DB2F2-0BCC-F473-E406-7F305E71083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 y="2578790"/>
            <a:ext cx="12191994" cy="1874761"/>
          </a:xfrm>
          <a:prstGeom prst="rect">
            <a:avLst/>
          </a:prstGeom>
        </p:spPr>
      </p:pic>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1"/>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067FF424-F7B9-E845-A537-1D71C7144B71}"/>
              </a:ext>
            </a:extLst>
          </p:cNvPr>
          <p:cNvSpPr>
            <a:spLocks noGrp="1"/>
          </p:cNvSpPr>
          <p:nvPr>
            <p:ph type="body" sz="quarter" idx="16" hasCustomPrompt="1"/>
          </p:nvPr>
        </p:nvSpPr>
        <p:spPr>
          <a:xfrm>
            <a:off x="1350335" y="1743931"/>
            <a:ext cx="9317666" cy="3257557"/>
          </a:xfrm>
        </p:spPr>
        <p:txBody>
          <a:bodyPr lIns="0" tIns="0" rIns="0" bIns="0" anchor="ctr" anchorCtr="0">
            <a:noAutofit/>
          </a:bodyPr>
          <a:lstStyle>
            <a:lvl1pPr marL="0" indent="0" algn="ctr">
              <a:spcBef>
                <a:spcPts val="0"/>
              </a:spcBef>
              <a:spcAft>
                <a:spcPts val="1000"/>
              </a:spcAft>
              <a:buNone/>
              <a:defRPr sz="4000" b="0" i="0" spc="-100" baseline="0">
                <a:solidFill>
                  <a:schemeClr val="bg1"/>
                </a:solidFill>
                <a:latin typeface="+mj-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2" name="Espace réservé du numéro de diapositive 3">
            <a:extLst>
              <a:ext uri="{FF2B5EF4-FFF2-40B4-BE49-F238E27FC236}">
                <a16:creationId xmlns:a16="http://schemas.microsoft.com/office/drawing/2014/main" id="{3DF5F2C8-0B79-2345-A471-C9262C71A004}"/>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13" name="Espace réservé du numéro de diapositive 3">
            <a:extLst>
              <a:ext uri="{FF2B5EF4-FFF2-40B4-BE49-F238E27FC236}">
                <a16:creationId xmlns:a16="http://schemas.microsoft.com/office/drawing/2014/main" id="{44117D77-391F-BC46-8354-C19AE34563E0}"/>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3" name="Graphic 17">
            <a:extLst>
              <a:ext uri="{FF2B5EF4-FFF2-40B4-BE49-F238E27FC236}">
                <a16:creationId xmlns:a16="http://schemas.microsoft.com/office/drawing/2014/main" id="{B10A7176-8A51-0A48-6331-834B3752E2DA}"/>
              </a:ext>
            </a:extLst>
          </p:cNvPr>
          <p:cNvGrpSpPr/>
          <p:nvPr userDrawn="1"/>
        </p:nvGrpSpPr>
        <p:grpSpPr>
          <a:xfrm>
            <a:off x="11607408" y="6132443"/>
            <a:ext cx="290229" cy="432023"/>
            <a:chOff x="11607408" y="6132443"/>
            <a:chExt cx="290229" cy="432023"/>
          </a:xfrm>
        </p:grpSpPr>
        <p:sp>
          <p:nvSpPr>
            <p:cNvPr id="4" name="Freeform 3">
              <a:extLst>
                <a:ext uri="{FF2B5EF4-FFF2-40B4-BE49-F238E27FC236}">
                  <a16:creationId xmlns:a16="http://schemas.microsoft.com/office/drawing/2014/main" id="{AFA6A1E2-3D0B-B44D-6D48-86862A60B774}"/>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CECF39FF-6AE7-41A7-1792-7EE5249A2E9A}"/>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3739334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Pullout Quote Sub Turquoise Slide">
    <p:bg>
      <p:bgPr>
        <a:solidFill>
          <a:schemeClr val="accent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E29066-3F69-94A6-2816-4167AFCFF02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 y="2578790"/>
            <a:ext cx="12191994" cy="1874760"/>
          </a:xfrm>
          <a:prstGeom prst="rect">
            <a:avLst/>
          </a:prstGeom>
        </p:spPr>
      </p:pic>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1"/>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067FF424-F7B9-E845-A537-1D71C7144B71}"/>
              </a:ext>
            </a:extLst>
          </p:cNvPr>
          <p:cNvSpPr>
            <a:spLocks noGrp="1"/>
          </p:cNvSpPr>
          <p:nvPr>
            <p:ph type="body" sz="quarter" idx="16" hasCustomPrompt="1"/>
          </p:nvPr>
        </p:nvSpPr>
        <p:spPr>
          <a:xfrm>
            <a:off x="1350335" y="1743931"/>
            <a:ext cx="9317666" cy="3257557"/>
          </a:xfrm>
        </p:spPr>
        <p:txBody>
          <a:bodyPr lIns="0" tIns="0" rIns="0" bIns="0" anchor="ctr" anchorCtr="0">
            <a:noAutofit/>
          </a:bodyPr>
          <a:lstStyle>
            <a:lvl1pPr marL="0" indent="0" algn="ctr">
              <a:spcBef>
                <a:spcPts val="0"/>
              </a:spcBef>
              <a:spcAft>
                <a:spcPts val="1000"/>
              </a:spcAft>
              <a:buNone/>
              <a:defRPr sz="4000" b="0" i="0" spc="-100" baseline="0">
                <a:solidFill>
                  <a:schemeClr val="bg1"/>
                </a:solidFill>
                <a:latin typeface="+mj-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0" name="Espace réservé du numéro de diapositive 3">
            <a:extLst>
              <a:ext uri="{FF2B5EF4-FFF2-40B4-BE49-F238E27FC236}">
                <a16:creationId xmlns:a16="http://schemas.microsoft.com/office/drawing/2014/main" id="{40847D49-9051-CC42-958E-7C3261A45641}"/>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13" name="Espace réservé du numéro de diapositive 3">
            <a:extLst>
              <a:ext uri="{FF2B5EF4-FFF2-40B4-BE49-F238E27FC236}">
                <a16:creationId xmlns:a16="http://schemas.microsoft.com/office/drawing/2014/main" id="{185478FD-9B98-1440-8F18-EB89E80B1A0D}"/>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3" name="Graphic 17">
            <a:extLst>
              <a:ext uri="{FF2B5EF4-FFF2-40B4-BE49-F238E27FC236}">
                <a16:creationId xmlns:a16="http://schemas.microsoft.com/office/drawing/2014/main" id="{7F1178CA-2C47-1B36-894C-0A34D435848F}"/>
              </a:ext>
            </a:extLst>
          </p:cNvPr>
          <p:cNvGrpSpPr/>
          <p:nvPr userDrawn="1"/>
        </p:nvGrpSpPr>
        <p:grpSpPr>
          <a:xfrm>
            <a:off x="11607408" y="6132443"/>
            <a:ext cx="290229" cy="432023"/>
            <a:chOff x="11607408" y="6132443"/>
            <a:chExt cx="290229" cy="432023"/>
          </a:xfrm>
        </p:grpSpPr>
        <p:sp>
          <p:nvSpPr>
            <p:cNvPr id="4" name="Freeform 3">
              <a:extLst>
                <a:ext uri="{FF2B5EF4-FFF2-40B4-BE49-F238E27FC236}">
                  <a16:creationId xmlns:a16="http://schemas.microsoft.com/office/drawing/2014/main" id="{53B55486-AA97-F3A0-A02F-1F0C05635E8C}"/>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0378C4E3-BEDF-CC62-3374-7741E2B119F7}"/>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227333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3_Pullout Quote Sub Turquoise Slide">
    <p:bg>
      <p:bgPr>
        <a:solidFill>
          <a:schemeClr val="tx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1"/>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067FF424-F7B9-E845-A537-1D71C7144B71}"/>
              </a:ext>
            </a:extLst>
          </p:cNvPr>
          <p:cNvSpPr>
            <a:spLocks noGrp="1"/>
          </p:cNvSpPr>
          <p:nvPr>
            <p:ph type="body" sz="quarter" idx="16" hasCustomPrompt="1"/>
          </p:nvPr>
        </p:nvSpPr>
        <p:spPr>
          <a:xfrm>
            <a:off x="1350335" y="1743931"/>
            <a:ext cx="9317666" cy="3257557"/>
          </a:xfrm>
        </p:spPr>
        <p:txBody>
          <a:bodyPr lIns="0" tIns="0" rIns="0" bIns="0" anchor="ctr" anchorCtr="0">
            <a:noAutofit/>
          </a:bodyPr>
          <a:lstStyle>
            <a:lvl1pPr marL="0" indent="0" algn="ctr">
              <a:spcBef>
                <a:spcPts val="0"/>
              </a:spcBef>
              <a:spcAft>
                <a:spcPts val="1000"/>
              </a:spcAft>
              <a:buNone/>
              <a:defRPr sz="4000" b="0" i="0" spc="-100" baseline="0">
                <a:solidFill>
                  <a:schemeClr val="bg1"/>
                </a:solidFill>
                <a:latin typeface="+mj-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0" name="Espace réservé du numéro de diapositive 3">
            <a:extLst>
              <a:ext uri="{FF2B5EF4-FFF2-40B4-BE49-F238E27FC236}">
                <a16:creationId xmlns:a16="http://schemas.microsoft.com/office/drawing/2014/main" id="{40847D49-9051-CC42-958E-7C3261A45641}"/>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13" name="Espace réservé du numéro de diapositive 3">
            <a:extLst>
              <a:ext uri="{FF2B5EF4-FFF2-40B4-BE49-F238E27FC236}">
                <a16:creationId xmlns:a16="http://schemas.microsoft.com/office/drawing/2014/main" id="{185478FD-9B98-1440-8F18-EB89E80B1A0D}"/>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3" name="Graphic 17">
            <a:extLst>
              <a:ext uri="{FF2B5EF4-FFF2-40B4-BE49-F238E27FC236}">
                <a16:creationId xmlns:a16="http://schemas.microsoft.com/office/drawing/2014/main" id="{E75E1F10-A126-F7A9-FD1F-FA89D119B116}"/>
              </a:ext>
            </a:extLst>
          </p:cNvPr>
          <p:cNvGrpSpPr/>
          <p:nvPr userDrawn="1"/>
        </p:nvGrpSpPr>
        <p:grpSpPr>
          <a:xfrm>
            <a:off x="11607408" y="6132443"/>
            <a:ext cx="290229" cy="432023"/>
            <a:chOff x="11607408" y="6132443"/>
            <a:chExt cx="290229" cy="432023"/>
          </a:xfrm>
        </p:grpSpPr>
        <p:sp>
          <p:nvSpPr>
            <p:cNvPr id="4" name="Freeform 3">
              <a:extLst>
                <a:ext uri="{FF2B5EF4-FFF2-40B4-BE49-F238E27FC236}">
                  <a16:creationId xmlns:a16="http://schemas.microsoft.com/office/drawing/2014/main" id="{5D09AA13-7F8D-58F5-8CF1-F645BAAB1448}"/>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8332E44-4B3C-EEC7-E352-6496D220182E}"/>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2510039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ullout Quote Sub Turquoise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46D48A-8706-130B-5618-F841033F3BF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 y="2578790"/>
            <a:ext cx="12191994" cy="1874761"/>
          </a:xfrm>
          <a:prstGeom prst="rect">
            <a:avLst/>
          </a:prstGeom>
        </p:spPr>
      </p:pic>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1"/>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067FF424-F7B9-E845-A537-1D71C7144B71}"/>
              </a:ext>
            </a:extLst>
          </p:cNvPr>
          <p:cNvSpPr>
            <a:spLocks noGrp="1"/>
          </p:cNvSpPr>
          <p:nvPr>
            <p:ph type="body" sz="quarter" idx="16" hasCustomPrompt="1"/>
          </p:nvPr>
        </p:nvSpPr>
        <p:spPr>
          <a:xfrm>
            <a:off x="1350335" y="1743931"/>
            <a:ext cx="9317666" cy="3257557"/>
          </a:xfrm>
        </p:spPr>
        <p:txBody>
          <a:bodyPr lIns="0" tIns="0" rIns="0" bIns="0" anchor="ctr" anchorCtr="0">
            <a:noAutofit/>
          </a:bodyPr>
          <a:lstStyle>
            <a:lvl1pPr marL="0" indent="0" algn="ctr">
              <a:spcBef>
                <a:spcPts val="0"/>
              </a:spcBef>
              <a:spcAft>
                <a:spcPts val="1000"/>
              </a:spcAft>
              <a:buNone/>
              <a:defRPr sz="4000" b="0" i="0" spc="-100" baseline="0">
                <a:solidFill>
                  <a:schemeClr val="bg1"/>
                </a:solidFill>
                <a:latin typeface="+mj-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0" name="Espace réservé du numéro de diapositive 3">
            <a:extLst>
              <a:ext uri="{FF2B5EF4-FFF2-40B4-BE49-F238E27FC236}">
                <a16:creationId xmlns:a16="http://schemas.microsoft.com/office/drawing/2014/main" id="{40847D49-9051-CC42-958E-7C3261A45641}"/>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13" name="Espace réservé du numéro de diapositive 3">
            <a:extLst>
              <a:ext uri="{FF2B5EF4-FFF2-40B4-BE49-F238E27FC236}">
                <a16:creationId xmlns:a16="http://schemas.microsoft.com/office/drawing/2014/main" id="{185478FD-9B98-1440-8F18-EB89E80B1A0D}"/>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2" name="Graphic 17">
            <a:extLst>
              <a:ext uri="{FF2B5EF4-FFF2-40B4-BE49-F238E27FC236}">
                <a16:creationId xmlns:a16="http://schemas.microsoft.com/office/drawing/2014/main" id="{DD10BAAE-2E85-58E8-5426-5E9BBAEE9F19}"/>
              </a:ext>
            </a:extLst>
          </p:cNvPr>
          <p:cNvGrpSpPr/>
          <p:nvPr userDrawn="1"/>
        </p:nvGrpSpPr>
        <p:grpSpPr>
          <a:xfrm>
            <a:off x="11607408" y="6132443"/>
            <a:ext cx="290229" cy="432023"/>
            <a:chOff x="11607408" y="6132443"/>
            <a:chExt cx="290229" cy="432023"/>
          </a:xfrm>
        </p:grpSpPr>
        <p:sp>
          <p:nvSpPr>
            <p:cNvPr id="4" name="Freeform 3">
              <a:extLst>
                <a:ext uri="{FF2B5EF4-FFF2-40B4-BE49-F238E27FC236}">
                  <a16:creationId xmlns:a16="http://schemas.microsoft.com/office/drawing/2014/main" id="{90C0EB8C-9A80-2221-3CB0-5D34F7272174}"/>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1EF2B021-78F5-621D-947F-4150CE34CD16}"/>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2197085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Pullout Quote Sub Turquoise Slide">
    <p:spTree>
      <p:nvGrpSpPr>
        <p:cNvPr id="1" name=""/>
        <p:cNvGrpSpPr/>
        <p:nvPr/>
      </p:nvGrpSpPr>
      <p:grpSpPr>
        <a:xfrm>
          <a:off x="0" y="0"/>
          <a:ext cx="0" cy="0"/>
          <a:chOff x="0" y="0"/>
          <a:chExt cx="0" cy="0"/>
        </a:xfrm>
      </p:grpSpPr>
      <p:pic>
        <p:nvPicPr>
          <p:cNvPr id="2" name="Picture Placeholder 5" descr="Background pattern&#10;&#10;Description automatically generated">
            <a:extLst>
              <a:ext uri="{FF2B5EF4-FFF2-40B4-BE49-F238E27FC236}">
                <a16:creationId xmlns:a16="http://schemas.microsoft.com/office/drawing/2014/main" id="{2ACD2874-70D5-38E6-0D4B-BB5F54657EBE}"/>
              </a:ext>
            </a:extLst>
          </p:cNvPr>
          <p:cNvPicPr preferRelativeResize="0">
            <a:picLocks/>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13252"/>
            <a:ext cx="12207240" cy="6871252"/>
          </a:xfrm>
          <a:prstGeom prst="rect">
            <a:avLst/>
          </a:prstGeom>
        </p:spPr>
      </p:pic>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1"/>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067FF424-F7B9-E845-A537-1D71C7144B71}"/>
              </a:ext>
            </a:extLst>
          </p:cNvPr>
          <p:cNvSpPr>
            <a:spLocks noGrp="1"/>
          </p:cNvSpPr>
          <p:nvPr>
            <p:ph type="body" sz="quarter" idx="16" hasCustomPrompt="1"/>
          </p:nvPr>
        </p:nvSpPr>
        <p:spPr>
          <a:xfrm>
            <a:off x="1350335" y="1743931"/>
            <a:ext cx="9317666" cy="3257557"/>
          </a:xfrm>
        </p:spPr>
        <p:txBody>
          <a:bodyPr lIns="0" tIns="0" rIns="0" bIns="0" anchor="ctr" anchorCtr="0">
            <a:noAutofit/>
          </a:bodyPr>
          <a:lstStyle>
            <a:lvl1pPr marL="0" indent="0" algn="ctr">
              <a:spcBef>
                <a:spcPts val="0"/>
              </a:spcBef>
              <a:spcAft>
                <a:spcPts val="1000"/>
              </a:spcAft>
              <a:buNone/>
              <a:defRPr sz="4000" b="0" i="0" spc="-100" baseline="0">
                <a:solidFill>
                  <a:schemeClr val="bg1"/>
                </a:solidFill>
                <a:latin typeface="+mj-lt"/>
              </a:defRPr>
            </a:lvl1pPr>
            <a:lvl2pPr marL="0" indent="0">
              <a:spcBef>
                <a:spcPts val="0"/>
              </a:spcBef>
              <a:spcAft>
                <a:spcPts val="1000"/>
              </a:spcAft>
              <a:buNone/>
              <a:defRPr sz="2000" b="0" i="0">
                <a:latin typeface="Avenir Light" panose="020B0402020203020204" pitchFamily="34" charset="77"/>
              </a:defRPr>
            </a:lvl2pPr>
            <a:lvl3pPr marL="180000" indent="-180000">
              <a:spcBef>
                <a:spcPts val="0"/>
              </a:spcBef>
              <a:spcAft>
                <a:spcPts val="1000"/>
              </a:spcAft>
              <a:buClr>
                <a:schemeClr val="tx2"/>
              </a:buClr>
              <a:defRPr sz="2000" b="0" i="0">
                <a:latin typeface="Avenir Light" panose="020B0402020203020204" pitchFamily="34" charset="77"/>
              </a:defRPr>
            </a:lvl3pPr>
            <a:lvl4pPr marL="0" indent="0">
              <a:spcBef>
                <a:spcPts val="0"/>
              </a:spcBef>
              <a:spcAft>
                <a:spcPts val="1000"/>
              </a:spcAft>
              <a:buFontTx/>
              <a:buNone/>
              <a:defRPr sz="1400" b="0" i="0">
                <a:latin typeface="Avenir Light" panose="020B0402020203020204" pitchFamily="34" charset="77"/>
              </a:defRPr>
            </a:lvl4pPr>
            <a:lvl5pPr marL="180000" indent="-180000">
              <a:spcBef>
                <a:spcPts val="0"/>
              </a:spcBef>
              <a:spcAft>
                <a:spcPts val="1000"/>
              </a:spcAft>
              <a:buClr>
                <a:schemeClr val="tx2"/>
              </a:buClr>
              <a:defRPr sz="1400" b="0" i="0">
                <a:latin typeface="Avenir Light" panose="020B0402020203020204" pitchFamily="34" charset="77"/>
              </a:defRPr>
            </a:lvl5pPr>
          </a:lstStyle>
          <a:p>
            <a:pPr lvl="0"/>
            <a:r>
              <a:rPr lang="en-GB" dirty="0"/>
              <a:t>click to edit master text styles</a:t>
            </a:r>
          </a:p>
        </p:txBody>
      </p:sp>
      <p:sp>
        <p:nvSpPr>
          <p:cNvPr id="10" name="Espace réservé du numéro de diapositive 3">
            <a:extLst>
              <a:ext uri="{FF2B5EF4-FFF2-40B4-BE49-F238E27FC236}">
                <a16:creationId xmlns:a16="http://schemas.microsoft.com/office/drawing/2014/main" id="{40847D49-9051-CC42-958E-7C3261A45641}"/>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13" name="Espace réservé du numéro de diapositive 3">
            <a:extLst>
              <a:ext uri="{FF2B5EF4-FFF2-40B4-BE49-F238E27FC236}">
                <a16:creationId xmlns:a16="http://schemas.microsoft.com/office/drawing/2014/main" id="{185478FD-9B98-1440-8F18-EB89E80B1A0D}"/>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3" name="Graphic 17">
            <a:extLst>
              <a:ext uri="{FF2B5EF4-FFF2-40B4-BE49-F238E27FC236}">
                <a16:creationId xmlns:a16="http://schemas.microsoft.com/office/drawing/2014/main" id="{49CE6524-EECD-C326-B801-9CF6B90BE2E9}"/>
              </a:ext>
            </a:extLst>
          </p:cNvPr>
          <p:cNvGrpSpPr/>
          <p:nvPr userDrawn="1"/>
        </p:nvGrpSpPr>
        <p:grpSpPr>
          <a:xfrm>
            <a:off x="11607408" y="6132443"/>
            <a:ext cx="290229" cy="432023"/>
            <a:chOff x="11607408" y="6132443"/>
            <a:chExt cx="290229" cy="432023"/>
          </a:xfrm>
        </p:grpSpPr>
        <p:sp>
          <p:nvSpPr>
            <p:cNvPr id="4" name="Freeform 3">
              <a:extLst>
                <a:ext uri="{FF2B5EF4-FFF2-40B4-BE49-F238E27FC236}">
                  <a16:creationId xmlns:a16="http://schemas.microsoft.com/office/drawing/2014/main" id="{E2228D7D-12C3-D2B9-2CCD-E78CD981D96F}"/>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10ED1563-AF9B-EF18-4A68-831B343064DE}"/>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33909419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ntacts Slide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BB7BB7-AA66-3F4C-8FE5-DBB70022093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6734577" y="-4547"/>
            <a:ext cx="5471975" cy="6876288"/>
          </a:xfrm>
          <a:prstGeom prst="rect">
            <a:avLst/>
          </a:prstGeom>
        </p:spPr>
      </p:pic>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AD76A9D1-7996-FB4E-AD88-AF662C8F51AB}"/>
              </a:ext>
            </a:extLst>
          </p:cNvPr>
          <p:cNvSpPr>
            <a:spLocks noGrp="1"/>
          </p:cNvSpPr>
          <p:nvPr>
            <p:ph type="body" sz="quarter" idx="13"/>
          </p:nvPr>
        </p:nvSpPr>
        <p:spPr>
          <a:xfrm>
            <a:off x="1887415" y="1509031"/>
            <a:ext cx="4103077"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BB5BDC-E8CB-104A-96C8-391B643ECD3E}"/>
              </a:ext>
            </a:extLst>
          </p:cNvPr>
          <p:cNvSpPr>
            <a:spLocks noGrp="1"/>
          </p:cNvSpPr>
          <p:nvPr>
            <p:ph type="body" sz="quarter" idx="15" hasCustomPrompt="1"/>
          </p:nvPr>
        </p:nvSpPr>
        <p:spPr>
          <a:xfrm>
            <a:off x="1887415" y="1853038"/>
            <a:ext cx="4103077" cy="76992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17" name="Picture Placeholder 16">
            <a:extLst>
              <a:ext uri="{FF2B5EF4-FFF2-40B4-BE49-F238E27FC236}">
                <a16:creationId xmlns:a16="http://schemas.microsoft.com/office/drawing/2014/main" id="{FF0D998A-2B98-9F4C-9DF7-6A27A55A45DD}"/>
              </a:ext>
            </a:extLst>
          </p:cNvPr>
          <p:cNvSpPr>
            <a:spLocks noGrp="1"/>
          </p:cNvSpPr>
          <p:nvPr>
            <p:ph type="pic" sz="quarter" idx="16"/>
          </p:nvPr>
        </p:nvSpPr>
        <p:spPr>
          <a:xfrm>
            <a:off x="433388" y="1509031"/>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51" name="Text Placeholder 9">
            <a:extLst>
              <a:ext uri="{FF2B5EF4-FFF2-40B4-BE49-F238E27FC236}">
                <a16:creationId xmlns:a16="http://schemas.microsoft.com/office/drawing/2014/main" id="{7DC7F4FD-B3FC-AD40-BA5E-981AFACC56BE}"/>
              </a:ext>
            </a:extLst>
          </p:cNvPr>
          <p:cNvSpPr>
            <a:spLocks noGrp="1"/>
          </p:cNvSpPr>
          <p:nvPr>
            <p:ph type="body" sz="quarter" idx="22"/>
          </p:nvPr>
        </p:nvSpPr>
        <p:spPr>
          <a:xfrm>
            <a:off x="1887415" y="3052115"/>
            <a:ext cx="4103077"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52" name="Text Placeholder 9">
            <a:extLst>
              <a:ext uri="{FF2B5EF4-FFF2-40B4-BE49-F238E27FC236}">
                <a16:creationId xmlns:a16="http://schemas.microsoft.com/office/drawing/2014/main" id="{9E3D32AC-5CDD-6B42-9981-5D97C576C5BB}"/>
              </a:ext>
            </a:extLst>
          </p:cNvPr>
          <p:cNvSpPr>
            <a:spLocks noGrp="1"/>
          </p:cNvSpPr>
          <p:nvPr>
            <p:ph type="body" sz="quarter" idx="23" hasCustomPrompt="1"/>
          </p:nvPr>
        </p:nvSpPr>
        <p:spPr>
          <a:xfrm>
            <a:off x="1887415" y="3396122"/>
            <a:ext cx="4103077" cy="76992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53" name="Picture Placeholder 16">
            <a:extLst>
              <a:ext uri="{FF2B5EF4-FFF2-40B4-BE49-F238E27FC236}">
                <a16:creationId xmlns:a16="http://schemas.microsoft.com/office/drawing/2014/main" id="{1203B61B-7A30-1448-B0AA-E44A6398F9D0}"/>
              </a:ext>
            </a:extLst>
          </p:cNvPr>
          <p:cNvSpPr>
            <a:spLocks noGrp="1"/>
          </p:cNvSpPr>
          <p:nvPr>
            <p:ph type="pic" sz="quarter" idx="24"/>
          </p:nvPr>
        </p:nvSpPr>
        <p:spPr>
          <a:xfrm>
            <a:off x="433388" y="3052115"/>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54" name="Text Placeholder 9">
            <a:extLst>
              <a:ext uri="{FF2B5EF4-FFF2-40B4-BE49-F238E27FC236}">
                <a16:creationId xmlns:a16="http://schemas.microsoft.com/office/drawing/2014/main" id="{C220689C-9457-E247-A040-D3CD42C9B3C3}"/>
              </a:ext>
            </a:extLst>
          </p:cNvPr>
          <p:cNvSpPr>
            <a:spLocks noGrp="1"/>
          </p:cNvSpPr>
          <p:nvPr>
            <p:ph type="body" sz="quarter" idx="25"/>
          </p:nvPr>
        </p:nvSpPr>
        <p:spPr>
          <a:xfrm>
            <a:off x="1887415" y="4595199"/>
            <a:ext cx="4103077"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55" name="Text Placeholder 9">
            <a:extLst>
              <a:ext uri="{FF2B5EF4-FFF2-40B4-BE49-F238E27FC236}">
                <a16:creationId xmlns:a16="http://schemas.microsoft.com/office/drawing/2014/main" id="{B15092F0-A7F5-3142-BD9C-B7B22E9EB4FB}"/>
              </a:ext>
            </a:extLst>
          </p:cNvPr>
          <p:cNvSpPr>
            <a:spLocks noGrp="1"/>
          </p:cNvSpPr>
          <p:nvPr>
            <p:ph type="body" sz="quarter" idx="26" hasCustomPrompt="1"/>
          </p:nvPr>
        </p:nvSpPr>
        <p:spPr>
          <a:xfrm>
            <a:off x="1887415" y="4939206"/>
            <a:ext cx="4103077" cy="76992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56" name="Picture Placeholder 16">
            <a:extLst>
              <a:ext uri="{FF2B5EF4-FFF2-40B4-BE49-F238E27FC236}">
                <a16:creationId xmlns:a16="http://schemas.microsoft.com/office/drawing/2014/main" id="{F57FE2B1-CB03-904D-ADFE-650D09728785}"/>
              </a:ext>
            </a:extLst>
          </p:cNvPr>
          <p:cNvSpPr>
            <a:spLocks noGrp="1"/>
          </p:cNvSpPr>
          <p:nvPr>
            <p:ph type="pic" sz="quarter" idx="27"/>
          </p:nvPr>
        </p:nvSpPr>
        <p:spPr>
          <a:xfrm>
            <a:off x="433388" y="4595199"/>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grpSp>
        <p:nvGrpSpPr>
          <p:cNvPr id="2" name="Graphic 17">
            <a:extLst>
              <a:ext uri="{FF2B5EF4-FFF2-40B4-BE49-F238E27FC236}">
                <a16:creationId xmlns:a16="http://schemas.microsoft.com/office/drawing/2014/main" id="{DAEF370C-33EA-8988-E864-3C799B05CF86}"/>
              </a:ext>
            </a:extLst>
          </p:cNvPr>
          <p:cNvGrpSpPr/>
          <p:nvPr userDrawn="1"/>
        </p:nvGrpSpPr>
        <p:grpSpPr>
          <a:xfrm>
            <a:off x="11607408" y="6132443"/>
            <a:ext cx="290229" cy="432023"/>
            <a:chOff x="11607408" y="6132443"/>
            <a:chExt cx="290229" cy="432023"/>
          </a:xfrm>
        </p:grpSpPr>
        <p:sp>
          <p:nvSpPr>
            <p:cNvPr id="4" name="Freeform 3">
              <a:extLst>
                <a:ext uri="{FF2B5EF4-FFF2-40B4-BE49-F238E27FC236}">
                  <a16:creationId xmlns:a16="http://schemas.microsoft.com/office/drawing/2014/main" id="{FCF1DE78-919C-6FD4-5CFE-E09B9A69CA31}"/>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115ABBDD-14ED-5CE9-6C4B-46073EA2F813}"/>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27882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Holder Slide">
    <p:bg>
      <p:bgPr>
        <a:solidFill>
          <a:schemeClr val="tx2"/>
        </a:solidFill>
        <a:effectLst/>
      </p:bgPr>
    </p:bg>
    <p:spTree>
      <p:nvGrpSpPr>
        <p:cNvPr id="1" name=""/>
        <p:cNvGrpSpPr/>
        <p:nvPr/>
      </p:nvGrpSpPr>
      <p:grpSpPr>
        <a:xfrm>
          <a:off x="0" y="0"/>
          <a:ext cx="0" cy="0"/>
          <a:chOff x="0" y="0"/>
          <a:chExt cx="0" cy="0"/>
        </a:xfrm>
      </p:grpSpPr>
      <p:pic>
        <p:nvPicPr>
          <p:cNvPr id="2" name="DELAWARE_BG_2">
            <a:hlinkClick r:id="" action="ppaction://media"/>
            <a:extLst>
              <a:ext uri="{FF2B5EF4-FFF2-40B4-BE49-F238E27FC236}">
                <a16:creationId xmlns:a16="http://schemas.microsoft.com/office/drawing/2014/main" id="{A2138777-EA12-37DC-F472-7A8BD19ACAEB}"/>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3175" y="1588"/>
            <a:ext cx="12192000" cy="6858000"/>
          </a:xfrm>
          <a:prstGeom prst="rect">
            <a:avLst/>
          </a:prstGeom>
        </p:spPr>
      </p:pic>
      <p:pic>
        <p:nvPicPr>
          <p:cNvPr id="3" name="Graphic 2">
            <a:extLst>
              <a:ext uri="{FF2B5EF4-FFF2-40B4-BE49-F238E27FC236}">
                <a16:creationId xmlns:a16="http://schemas.microsoft.com/office/drawing/2014/main" id="{CF96BA1C-94D1-2AD8-2961-7D61F77E4A77}"/>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080793" y="1539744"/>
            <a:ext cx="4030414" cy="3778513"/>
          </a:xfrm>
          <a:prstGeom prst="rect">
            <a:avLst/>
          </a:prstGeom>
        </p:spPr>
      </p:pic>
    </p:spTree>
    <p:extLst>
      <p:ext uri="{BB962C8B-B14F-4D97-AF65-F5344CB8AC3E}">
        <p14:creationId xmlns:p14="http://schemas.microsoft.com/office/powerpoint/2010/main" val="25355877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6 Contacts Slide">
    <p:bg>
      <p:bgPr>
        <a:solidFill>
          <a:schemeClr val="tx2"/>
        </a:solidFill>
        <a:effectLst/>
      </p:bgPr>
    </p:bg>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5BE2892C-4EC0-3E4F-BF25-B3189FD5175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7958886" y="3781087"/>
            <a:ext cx="4225635" cy="2817090"/>
          </a:xfrm>
          <a:prstGeom prst="rect">
            <a:avLst/>
          </a:prstGeom>
        </p:spPr>
      </p:pic>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1"/>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AD76A9D1-7996-FB4E-AD88-AF662C8F51AB}"/>
              </a:ext>
            </a:extLst>
          </p:cNvPr>
          <p:cNvSpPr>
            <a:spLocks noGrp="1"/>
          </p:cNvSpPr>
          <p:nvPr>
            <p:ph type="body" sz="quarter" idx="13"/>
          </p:nvPr>
        </p:nvSpPr>
        <p:spPr>
          <a:xfrm>
            <a:off x="1887415" y="1509031"/>
            <a:ext cx="4103077" cy="367201"/>
          </a:xfrm>
        </p:spPr>
        <p:txBody>
          <a:bodyPr lIns="0" tIns="0" rIns="0" bIns="0">
            <a:noAutofit/>
          </a:bodyPr>
          <a:lstStyle>
            <a:lvl1pPr marL="0" indent="0">
              <a:spcBef>
                <a:spcPts val="0"/>
              </a:spcBef>
              <a:spcAft>
                <a:spcPts val="1000"/>
              </a:spcAft>
              <a:buNone/>
              <a:defRPr sz="2000" b="1" i="0">
                <a:solidFill>
                  <a:schemeClr val="bg1"/>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BB5BDC-E8CB-104A-96C8-391B643ECD3E}"/>
              </a:ext>
            </a:extLst>
          </p:cNvPr>
          <p:cNvSpPr>
            <a:spLocks noGrp="1"/>
          </p:cNvSpPr>
          <p:nvPr>
            <p:ph type="body" sz="quarter" idx="15" hasCustomPrompt="1"/>
          </p:nvPr>
        </p:nvSpPr>
        <p:spPr>
          <a:xfrm>
            <a:off x="1887415" y="1853038"/>
            <a:ext cx="4103077" cy="769929"/>
          </a:xfrm>
        </p:spPr>
        <p:txBody>
          <a:bodyPr lIns="0" tIns="0" rIns="0" bIns="0">
            <a:noAutofit/>
          </a:bodyPr>
          <a:lstStyle>
            <a:lvl1pPr marL="0" indent="0">
              <a:spcBef>
                <a:spcPts val="0"/>
              </a:spcBef>
              <a:spcAft>
                <a:spcPts val="500"/>
              </a:spcAft>
              <a:buNone/>
              <a:defRPr sz="1400" b="0" i="0">
                <a:solidFill>
                  <a:schemeClr val="bg1"/>
                </a:solidFill>
                <a:latin typeface="+mn-lt"/>
              </a:defRPr>
            </a:lvl1pPr>
            <a:lvl2pPr marL="0" indent="0">
              <a:spcBef>
                <a:spcPts val="0"/>
              </a:spcBef>
              <a:spcAft>
                <a:spcPts val="500"/>
              </a:spcAft>
              <a:buNone/>
              <a:defRPr sz="2000" b="0" i="0">
                <a:solidFill>
                  <a:schemeClr val="bg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17" name="Picture Placeholder 16">
            <a:extLst>
              <a:ext uri="{FF2B5EF4-FFF2-40B4-BE49-F238E27FC236}">
                <a16:creationId xmlns:a16="http://schemas.microsoft.com/office/drawing/2014/main" id="{FF0D998A-2B98-9F4C-9DF7-6A27A55A45DD}"/>
              </a:ext>
            </a:extLst>
          </p:cNvPr>
          <p:cNvSpPr>
            <a:spLocks noGrp="1"/>
          </p:cNvSpPr>
          <p:nvPr>
            <p:ph type="pic" sz="quarter" idx="16"/>
          </p:nvPr>
        </p:nvSpPr>
        <p:spPr>
          <a:xfrm>
            <a:off x="433388" y="1509031"/>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51" name="Text Placeholder 9">
            <a:extLst>
              <a:ext uri="{FF2B5EF4-FFF2-40B4-BE49-F238E27FC236}">
                <a16:creationId xmlns:a16="http://schemas.microsoft.com/office/drawing/2014/main" id="{7DC7F4FD-B3FC-AD40-BA5E-981AFACC56BE}"/>
              </a:ext>
            </a:extLst>
          </p:cNvPr>
          <p:cNvSpPr>
            <a:spLocks noGrp="1"/>
          </p:cNvSpPr>
          <p:nvPr>
            <p:ph type="body" sz="quarter" idx="22"/>
          </p:nvPr>
        </p:nvSpPr>
        <p:spPr>
          <a:xfrm>
            <a:off x="1887415" y="3052115"/>
            <a:ext cx="4103077" cy="367201"/>
          </a:xfrm>
        </p:spPr>
        <p:txBody>
          <a:bodyPr lIns="0" tIns="0" rIns="0" bIns="0">
            <a:noAutofit/>
          </a:bodyPr>
          <a:lstStyle>
            <a:lvl1pPr marL="0" indent="0">
              <a:spcBef>
                <a:spcPts val="0"/>
              </a:spcBef>
              <a:spcAft>
                <a:spcPts val="1000"/>
              </a:spcAft>
              <a:buNone/>
              <a:defRPr sz="2000" b="1" i="0">
                <a:solidFill>
                  <a:schemeClr val="bg1"/>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52" name="Text Placeholder 9">
            <a:extLst>
              <a:ext uri="{FF2B5EF4-FFF2-40B4-BE49-F238E27FC236}">
                <a16:creationId xmlns:a16="http://schemas.microsoft.com/office/drawing/2014/main" id="{9E3D32AC-5CDD-6B42-9981-5D97C576C5BB}"/>
              </a:ext>
            </a:extLst>
          </p:cNvPr>
          <p:cNvSpPr>
            <a:spLocks noGrp="1"/>
          </p:cNvSpPr>
          <p:nvPr>
            <p:ph type="body" sz="quarter" idx="23" hasCustomPrompt="1"/>
          </p:nvPr>
        </p:nvSpPr>
        <p:spPr>
          <a:xfrm>
            <a:off x="1887415" y="3396122"/>
            <a:ext cx="4103077" cy="769929"/>
          </a:xfrm>
        </p:spPr>
        <p:txBody>
          <a:bodyPr lIns="0" tIns="0" rIns="0" bIns="0">
            <a:noAutofit/>
          </a:bodyPr>
          <a:lstStyle>
            <a:lvl1pPr marL="0" indent="0">
              <a:spcBef>
                <a:spcPts val="0"/>
              </a:spcBef>
              <a:spcAft>
                <a:spcPts val="500"/>
              </a:spcAft>
              <a:buNone/>
              <a:defRPr sz="1400" b="0" i="0">
                <a:solidFill>
                  <a:schemeClr val="bg1"/>
                </a:solidFill>
                <a:latin typeface="+mn-lt"/>
              </a:defRPr>
            </a:lvl1pPr>
            <a:lvl2pPr marL="0" indent="0">
              <a:spcBef>
                <a:spcPts val="0"/>
              </a:spcBef>
              <a:spcAft>
                <a:spcPts val="500"/>
              </a:spcAft>
              <a:buNone/>
              <a:defRPr sz="2000" b="0" i="0">
                <a:solidFill>
                  <a:schemeClr val="bg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53" name="Picture Placeholder 16">
            <a:extLst>
              <a:ext uri="{FF2B5EF4-FFF2-40B4-BE49-F238E27FC236}">
                <a16:creationId xmlns:a16="http://schemas.microsoft.com/office/drawing/2014/main" id="{1203B61B-7A30-1448-B0AA-E44A6398F9D0}"/>
              </a:ext>
            </a:extLst>
          </p:cNvPr>
          <p:cNvSpPr>
            <a:spLocks noGrp="1"/>
          </p:cNvSpPr>
          <p:nvPr>
            <p:ph type="pic" sz="quarter" idx="24"/>
          </p:nvPr>
        </p:nvSpPr>
        <p:spPr>
          <a:xfrm>
            <a:off x="433388" y="3052115"/>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54" name="Text Placeholder 9">
            <a:extLst>
              <a:ext uri="{FF2B5EF4-FFF2-40B4-BE49-F238E27FC236}">
                <a16:creationId xmlns:a16="http://schemas.microsoft.com/office/drawing/2014/main" id="{C220689C-9457-E247-A040-D3CD42C9B3C3}"/>
              </a:ext>
            </a:extLst>
          </p:cNvPr>
          <p:cNvSpPr>
            <a:spLocks noGrp="1"/>
          </p:cNvSpPr>
          <p:nvPr>
            <p:ph type="body" sz="quarter" idx="25"/>
          </p:nvPr>
        </p:nvSpPr>
        <p:spPr>
          <a:xfrm>
            <a:off x="1887415" y="4595199"/>
            <a:ext cx="4103077" cy="367201"/>
          </a:xfrm>
        </p:spPr>
        <p:txBody>
          <a:bodyPr lIns="0" tIns="0" rIns="0" bIns="0">
            <a:noAutofit/>
          </a:bodyPr>
          <a:lstStyle>
            <a:lvl1pPr marL="0" indent="0">
              <a:spcBef>
                <a:spcPts val="0"/>
              </a:spcBef>
              <a:spcAft>
                <a:spcPts val="1000"/>
              </a:spcAft>
              <a:buNone/>
              <a:defRPr sz="2000" b="1" i="0">
                <a:solidFill>
                  <a:schemeClr val="bg1"/>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55" name="Text Placeholder 9">
            <a:extLst>
              <a:ext uri="{FF2B5EF4-FFF2-40B4-BE49-F238E27FC236}">
                <a16:creationId xmlns:a16="http://schemas.microsoft.com/office/drawing/2014/main" id="{B15092F0-A7F5-3142-BD9C-B7B22E9EB4FB}"/>
              </a:ext>
            </a:extLst>
          </p:cNvPr>
          <p:cNvSpPr>
            <a:spLocks noGrp="1"/>
          </p:cNvSpPr>
          <p:nvPr>
            <p:ph type="body" sz="quarter" idx="26" hasCustomPrompt="1"/>
          </p:nvPr>
        </p:nvSpPr>
        <p:spPr>
          <a:xfrm>
            <a:off x="1887415" y="4939206"/>
            <a:ext cx="4103077" cy="769929"/>
          </a:xfrm>
        </p:spPr>
        <p:txBody>
          <a:bodyPr lIns="0" tIns="0" rIns="0" bIns="0">
            <a:noAutofit/>
          </a:bodyPr>
          <a:lstStyle>
            <a:lvl1pPr marL="0" indent="0">
              <a:spcBef>
                <a:spcPts val="0"/>
              </a:spcBef>
              <a:spcAft>
                <a:spcPts val="500"/>
              </a:spcAft>
              <a:buNone/>
              <a:defRPr sz="1400" b="0" i="0">
                <a:solidFill>
                  <a:schemeClr val="bg1"/>
                </a:solidFill>
                <a:latin typeface="+mn-lt"/>
              </a:defRPr>
            </a:lvl1pPr>
            <a:lvl2pPr marL="0" indent="0">
              <a:spcBef>
                <a:spcPts val="0"/>
              </a:spcBef>
              <a:spcAft>
                <a:spcPts val="500"/>
              </a:spcAft>
              <a:buNone/>
              <a:defRPr sz="2000" b="0" i="0">
                <a:solidFill>
                  <a:schemeClr val="bg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56" name="Picture Placeholder 16">
            <a:extLst>
              <a:ext uri="{FF2B5EF4-FFF2-40B4-BE49-F238E27FC236}">
                <a16:creationId xmlns:a16="http://schemas.microsoft.com/office/drawing/2014/main" id="{F57FE2B1-CB03-904D-ADFE-650D09728785}"/>
              </a:ext>
            </a:extLst>
          </p:cNvPr>
          <p:cNvSpPr>
            <a:spLocks noGrp="1"/>
          </p:cNvSpPr>
          <p:nvPr>
            <p:ph type="pic" sz="quarter" idx="27"/>
          </p:nvPr>
        </p:nvSpPr>
        <p:spPr>
          <a:xfrm>
            <a:off x="433388" y="4595199"/>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21" name="Text Placeholder 9">
            <a:extLst>
              <a:ext uri="{FF2B5EF4-FFF2-40B4-BE49-F238E27FC236}">
                <a16:creationId xmlns:a16="http://schemas.microsoft.com/office/drawing/2014/main" id="{1CDB8649-C887-B74B-AD2F-736ABB49040A}"/>
              </a:ext>
            </a:extLst>
          </p:cNvPr>
          <p:cNvSpPr>
            <a:spLocks noGrp="1"/>
          </p:cNvSpPr>
          <p:nvPr>
            <p:ph type="body" sz="quarter" idx="28"/>
          </p:nvPr>
        </p:nvSpPr>
        <p:spPr>
          <a:xfrm>
            <a:off x="7471380" y="1509031"/>
            <a:ext cx="4103077" cy="367201"/>
          </a:xfrm>
        </p:spPr>
        <p:txBody>
          <a:bodyPr lIns="0" tIns="0" rIns="0" bIns="0">
            <a:noAutofit/>
          </a:bodyPr>
          <a:lstStyle>
            <a:lvl1pPr marL="0" indent="0">
              <a:spcBef>
                <a:spcPts val="0"/>
              </a:spcBef>
              <a:spcAft>
                <a:spcPts val="1000"/>
              </a:spcAft>
              <a:buNone/>
              <a:defRPr sz="2000" b="1" i="0">
                <a:solidFill>
                  <a:schemeClr val="bg1"/>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2" name="Text Placeholder 9">
            <a:extLst>
              <a:ext uri="{FF2B5EF4-FFF2-40B4-BE49-F238E27FC236}">
                <a16:creationId xmlns:a16="http://schemas.microsoft.com/office/drawing/2014/main" id="{3837F3AA-E78A-7549-97C9-5B1A69B0ED17}"/>
              </a:ext>
            </a:extLst>
          </p:cNvPr>
          <p:cNvSpPr>
            <a:spLocks noGrp="1"/>
          </p:cNvSpPr>
          <p:nvPr>
            <p:ph type="body" sz="quarter" idx="29" hasCustomPrompt="1"/>
          </p:nvPr>
        </p:nvSpPr>
        <p:spPr>
          <a:xfrm>
            <a:off x="7471380" y="1853038"/>
            <a:ext cx="4103077" cy="769929"/>
          </a:xfrm>
        </p:spPr>
        <p:txBody>
          <a:bodyPr lIns="0" tIns="0" rIns="0" bIns="0">
            <a:noAutofit/>
          </a:bodyPr>
          <a:lstStyle>
            <a:lvl1pPr marL="0" indent="0">
              <a:spcBef>
                <a:spcPts val="0"/>
              </a:spcBef>
              <a:spcAft>
                <a:spcPts val="500"/>
              </a:spcAft>
              <a:buNone/>
              <a:defRPr sz="1400" b="0" i="0">
                <a:solidFill>
                  <a:schemeClr val="bg1"/>
                </a:solidFill>
                <a:latin typeface="+mn-lt"/>
              </a:defRPr>
            </a:lvl1pPr>
            <a:lvl2pPr marL="0" indent="0">
              <a:spcBef>
                <a:spcPts val="0"/>
              </a:spcBef>
              <a:spcAft>
                <a:spcPts val="500"/>
              </a:spcAft>
              <a:buNone/>
              <a:defRPr sz="2000" b="0" i="0">
                <a:solidFill>
                  <a:schemeClr val="bg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3" name="Picture Placeholder 16">
            <a:extLst>
              <a:ext uri="{FF2B5EF4-FFF2-40B4-BE49-F238E27FC236}">
                <a16:creationId xmlns:a16="http://schemas.microsoft.com/office/drawing/2014/main" id="{6F499C29-688B-AF4B-81C0-55900B1C347D}"/>
              </a:ext>
            </a:extLst>
          </p:cNvPr>
          <p:cNvSpPr>
            <a:spLocks noGrp="1"/>
          </p:cNvSpPr>
          <p:nvPr>
            <p:ph type="pic" sz="quarter" idx="30"/>
          </p:nvPr>
        </p:nvSpPr>
        <p:spPr>
          <a:xfrm>
            <a:off x="6017353" y="1509031"/>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24" name="Text Placeholder 9">
            <a:extLst>
              <a:ext uri="{FF2B5EF4-FFF2-40B4-BE49-F238E27FC236}">
                <a16:creationId xmlns:a16="http://schemas.microsoft.com/office/drawing/2014/main" id="{C3A3CF7F-B568-F440-9422-9622A389214B}"/>
              </a:ext>
            </a:extLst>
          </p:cNvPr>
          <p:cNvSpPr>
            <a:spLocks noGrp="1"/>
          </p:cNvSpPr>
          <p:nvPr>
            <p:ph type="body" sz="quarter" idx="31"/>
          </p:nvPr>
        </p:nvSpPr>
        <p:spPr>
          <a:xfrm>
            <a:off x="7471380" y="3052115"/>
            <a:ext cx="4103077" cy="367201"/>
          </a:xfrm>
        </p:spPr>
        <p:txBody>
          <a:bodyPr lIns="0" tIns="0" rIns="0" bIns="0">
            <a:noAutofit/>
          </a:bodyPr>
          <a:lstStyle>
            <a:lvl1pPr marL="0" indent="0">
              <a:spcBef>
                <a:spcPts val="0"/>
              </a:spcBef>
              <a:spcAft>
                <a:spcPts val="1000"/>
              </a:spcAft>
              <a:buNone/>
              <a:defRPr sz="2000" b="1" i="0">
                <a:solidFill>
                  <a:schemeClr val="bg1"/>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5" name="Text Placeholder 9">
            <a:extLst>
              <a:ext uri="{FF2B5EF4-FFF2-40B4-BE49-F238E27FC236}">
                <a16:creationId xmlns:a16="http://schemas.microsoft.com/office/drawing/2014/main" id="{FE455FCA-7D96-584A-89E4-AE95F11318FD}"/>
              </a:ext>
            </a:extLst>
          </p:cNvPr>
          <p:cNvSpPr>
            <a:spLocks noGrp="1"/>
          </p:cNvSpPr>
          <p:nvPr>
            <p:ph type="body" sz="quarter" idx="32" hasCustomPrompt="1"/>
          </p:nvPr>
        </p:nvSpPr>
        <p:spPr>
          <a:xfrm>
            <a:off x="7471380" y="3396122"/>
            <a:ext cx="4103077" cy="769929"/>
          </a:xfrm>
        </p:spPr>
        <p:txBody>
          <a:bodyPr lIns="0" tIns="0" rIns="0" bIns="0">
            <a:noAutofit/>
          </a:bodyPr>
          <a:lstStyle>
            <a:lvl1pPr marL="0" indent="0">
              <a:spcBef>
                <a:spcPts val="0"/>
              </a:spcBef>
              <a:spcAft>
                <a:spcPts val="500"/>
              </a:spcAft>
              <a:buNone/>
              <a:defRPr sz="1400" b="0" i="0">
                <a:solidFill>
                  <a:schemeClr val="bg1"/>
                </a:solidFill>
                <a:latin typeface="+mn-lt"/>
              </a:defRPr>
            </a:lvl1pPr>
            <a:lvl2pPr marL="0" indent="0">
              <a:spcBef>
                <a:spcPts val="0"/>
              </a:spcBef>
              <a:spcAft>
                <a:spcPts val="500"/>
              </a:spcAft>
              <a:buNone/>
              <a:defRPr sz="2000" b="0" i="0">
                <a:solidFill>
                  <a:schemeClr val="bg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6" name="Picture Placeholder 16">
            <a:extLst>
              <a:ext uri="{FF2B5EF4-FFF2-40B4-BE49-F238E27FC236}">
                <a16:creationId xmlns:a16="http://schemas.microsoft.com/office/drawing/2014/main" id="{2C513262-C2BF-4C47-8AC0-144A3E43CA1C}"/>
              </a:ext>
            </a:extLst>
          </p:cNvPr>
          <p:cNvSpPr>
            <a:spLocks noGrp="1"/>
          </p:cNvSpPr>
          <p:nvPr>
            <p:ph type="pic" sz="quarter" idx="33"/>
          </p:nvPr>
        </p:nvSpPr>
        <p:spPr>
          <a:xfrm>
            <a:off x="6017353" y="3052115"/>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27" name="Text Placeholder 9">
            <a:extLst>
              <a:ext uri="{FF2B5EF4-FFF2-40B4-BE49-F238E27FC236}">
                <a16:creationId xmlns:a16="http://schemas.microsoft.com/office/drawing/2014/main" id="{9CD5A10C-F99E-6340-A49F-9AFCA6C4243B}"/>
              </a:ext>
            </a:extLst>
          </p:cNvPr>
          <p:cNvSpPr>
            <a:spLocks noGrp="1"/>
          </p:cNvSpPr>
          <p:nvPr>
            <p:ph type="body" sz="quarter" idx="34"/>
          </p:nvPr>
        </p:nvSpPr>
        <p:spPr>
          <a:xfrm>
            <a:off x="7471380" y="4595199"/>
            <a:ext cx="4103077" cy="367201"/>
          </a:xfrm>
        </p:spPr>
        <p:txBody>
          <a:bodyPr lIns="0" tIns="0" rIns="0" bIns="0">
            <a:noAutofit/>
          </a:bodyPr>
          <a:lstStyle>
            <a:lvl1pPr marL="0" indent="0">
              <a:spcBef>
                <a:spcPts val="0"/>
              </a:spcBef>
              <a:spcAft>
                <a:spcPts val="1000"/>
              </a:spcAft>
              <a:buNone/>
              <a:defRPr sz="2000" b="1" i="0">
                <a:solidFill>
                  <a:schemeClr val="bg1"/>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8" name="Text Placeholder 9">
            <a:extLst>
              <a:ext uri="{FF2B5EF4-FFF2-40B4-BE49-F238E27FC236}">
                <a16:creationId xmlns:a16="http://schemas.microsoft.com/office/drawing/2014/main" id="{F6806028-EFCE-2441-8849-0E372E0A7658}"/>
              </a:ext>
            </a:extLst>
          </p:cNvPr>
          <p:cNvSpPr>
            <a:spLocks noGrp="1"/>
          </p:cNvSpPr>
          <p:nvPr>
            <p:ph type="body" sz="quarter" idx="35" hasCustomPrompt="1"/>
          </p:nvPr>
        </p:nvSpPr>
        <p:spPr>
          <a:xfrm>
            <a:off x="7471380" y="4939206"/>
            <a:ext cx="4103077" cy="769929"/>
          </a:xfrm>
        </p:spPr>
        <p:txBody>
          <a:bodyPr lIns="0" tIns="0" rIns="0" bIns="0">
            <a:noAutofit/>
          </a:bodyPr>
          <a:lstStyle>
            <a:lvl1pPr marL="0" indent="0">
              <a:spcBef>
                <a:spcPts val="0"/>
              </a:spcBef>
              <a:spcAft>
                <a:spcPts val="500"/>
              </a:spcAft>
              <a:buNone/>
              <a:defRPr sz="1400" b="0" i="0">
                <a:solidFill>
                  <a:schemeClr val="bg1"/>
                </a:solidFill>
                <a:latin typeface="+mn-lt"/>
              </a:defRPr>
            </a:lvl1pPr>
            <a:lvl2pPr marL="0" indent="0">
              <a:spcBef>
                <a:spcPts val="0"/>
              </a:spcBef>
              <a:spcAft>
                <a:spcPts val="500"/>
              </a:spcAft>
              <a:buNone/>
              <a:defRPr sz="2000" b="0" i="0">
                <a:solidFill>
                  <a:schemeClr val="bg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9" name="Picture Placeholder 16">
            <a:extLst>
              <a:ext uri="{FF2B5EF4-FFF2-40B4-BE49-F238E27FC236}">
                <a16:creationId xmlns:a16="http://schemas.microsoft.com/office/drawing/2014/main" id="{1E640627-D544-3447-89D1-389BED007078}"/>
              </a:ext>
            </a:extLst>
          </p:cNvPr>
          <p:cNvSpPr>
            <a:spLocks noGrp="1"/>
          </p:cNvSpPr>
          <p:nvPr>
            <p:ph type="pic" sz="quarter" idx="36"/>
          </p:nvPr>
        </p:nvSpPr>
        <p:spPr>
          <a:xfrm>
            <a:off x="6017353" y="4595199"/>
            <a:ext cx="1160829" cy="1160828"/>
          </a:xfrm>
          <a:prstGeom prst="ellipse">
            <a:avLst/>
          </a:prstGeom>
          <a:solidFill>
            <a:schemeClr val="accent6"/>
          </a:solidFill>
        </p:spPr>
        <p:txBody>
          <a:bodyPr lIns="0" tIns="0" rIns="0" bIns="0">
            <a:normAutofit/>
          </a:bodyPr>
          <a:lstStyle>
            <a:lvl1pPr marL="0" indent="0">
              <a:buNone/>
              <a:defRPr sz="1400" b="0" i="0">
                <a:solidFill>
                  <a:schemeClr val="tx1"/>
                </a:solidFill>
                <a:latin typeface="+mn-lt"/>
              </a:defRPr>
            </a:lvl1pPr>
          </a:lstStyle>
          <a:p>
            <a:r>
              <a:rPr lang="en-GB"/>
              <a:t>Click icon to add picture</a:t>
            </a:r>
            <a:endParaRPr lang="en-US" dirty="0"/>
          </a:p>
        </p:txBody>
      </p:sp>
      <p:sp>
        <p:nvSpPr>
          <p:cNvPr id="31" name="Espace réservé du numéro de diapositive 3">
            <a:extLst>
              <a:ext uri="{FF2B5EF4-FFF2-40B4-BE49-F238E27FC236}">
                <a16:creationId xmlns:a16="http://schemas.microsoft.com/office/drawing/2014/main" id="{541C4312-71B4-2B45-A995-BDCB5E094733}"/>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32" name="Espace réservé du numéro de diapositive 3">
            <a:extLst>
              <a:ext uri="{FF2B5EF4-FFF2-40B4-BE49-F238E27FC236}">
                <a16:creationId xmlns:a16="http://schemas.microsoft.com/office/drawing/2014/main" id="{E246BAE6-7809-DE41-94D4-09EF0790FCAF}"/>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2" name="Graphic 17">
            <a:extLst>
              <a:ext uri="{FF2B5EF4-FFF2-40B4-BE49-F238E27FC236}">
                <a16:creationId xmlns:a16="http://schemas.microsoft.com/office/drawing/2014/main" id="{EE67CDAD-6E0E-F224-1B16-B12B66DA5FAC}"/>
              </a:ext>
            </a:extLst>
          </p:cNvPr>
          <p:cNvGrpSpPr/>
          <p:nvPr userDrawn="1"/>
        </p:nvGrpSpPr>
        <p:grpSpPr>
          <a:xfrm>
            <a:off x="11607408" y="6132443"/>
            <a:ext cx="290229" cy="432023"/>
            <a:chOff x="11607408" y="6132443"/>
            <a:chExt cx="290229" cy="432023"/>
          </a:xfrm>
        </p:grpSpPr>
        <p:sp>
          <p:nvSpPr>
            <p:cNvPr id="3" name="Freeform 2">
              <a:extLst>
                <a:ext uri="{FF2B5EF4-FFF2-40B4-BE49-F238E27FC236}">
                  <a16:creationId xmlns:a16="http://schemas.microsoft.com/office/drawing/2014/main" id="{85F03E3D-ED44-5698-E8D4-996016A468EC}"/>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D6FC8932-F8A5-7E28-9B69-B37610DECAEE}"/>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208408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losing Slide 1">
    <p:spTree>
      <p:nvGrpSpPr>
        <p:cNvPr id="1" name=""/>
        <p:cNvGrpSpPr/>
        <p:nvPr/>
      </p:nvGrpSpPr>
      <p:grpSpPr>
        <a:xfrm>
          <a:off x="0" y="0"/>
          <a:ext cx="0" cy="0"/>
          <a:chOff x="0" y="0"/>
          <a:chExt cx="0" cy="0"/>
        </a:xfrm>
      </p:grpSpPr>
      <p:pic>
        <p:nvPicPr>
          <p:cNvPr id="19" name="Picture Placeholder 5" descr="A person sitting on a table&#10;&#10;Description automatically generated">
            <a:extLst>
              <a:ext uri="{FF2B5EF4-FFF2-40B4-BE49-F238E27FC236}">
                <a16:creationId xmlns:a16="http://schemas.microsoft.com/office/drawing/2014/main" id="{F4F7B535-3431-4342-B1C2-570461D0392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4460553D-3085-2FFB-6650-6FEC448A7B7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17586"/>
            <a:ext cx="6858000" cy="6875585"/>
          </a:xfrm>
          <a:prstGeom prst="rect">
            <a:avLst/>
          </a:prstGeom>
        </p:spPr>
      </p:pic>
      <p:sp>
        <p:nvSpPr>
          <p:cNvPr id="8" name="Title 1">
            <a:extLst>
              <a:ext uri="{FF2B5EF4-FFF2-40B4-BE49-F238E27FC236}">
                <a16:creationId xmlns:a16="http://schemas.microsoft.com/office/drawing/2014/main" id="{8EC774CD-E7A2-A747-8986-0829FBB99025}"/>
              </a:ext>
            </a:extLst>
          </p:cNvPr>
          <p:cNvSpPr>
            <a:spLocks noGrp="1"/>
          </p:cNvSpPr>
          <p:nvPr>
            <p:ph type="ctrTitle" hasCustomPrompt="1"/>
          </p:nvPr>
        </p:nvSpPr>
        <p:spPr>
          <a:xfrm>
            <a:off x="433754" y="1386667"/>
            <a:ext cx="5013457" cy="1655762"/>
          </a:xfrm>
        </p:spPr>
        <p:txBody>
          <a:bodyPr lIns="0" tIns="0" rIns="0" bIns="0" anchor="b" anchorCtr="0">
            <a:normAutofit/>
          </a:bodyPr>
          <a:lstStyle>
            <a:lvl1pPr algn="l">
              <a:lnSpc>
                <a:spcPct val="90000"/>
              </a:lnSpc>
              <a:defRPr sz="5000" b="1" i="0" spc="-100" baseline="0">
                <a:solidFill>
                  <a:schemeClr val="bg1"/>
                </a:solidFill>
                <a:latin typeface="+mj-lt"/>
              </a:defRPr>
            </a:lvl1pPr>
          </a:lstStyle>
          <a:p>
            <a:r>
              <a:rPr lang="en-US" dirty="0"/>
              <a:t>click to </a:t>
            </a:r>
            <a:br>
              <a:rPr lang="en-US" dirty="0"/>
            </a:br>
            <a:r>
              <a:rPr lang="en-US" dirty="0"/>
              <a:t>add title</a:t>
            </a:r>
          </a:p>
        </p:txBody>
      </p:sp>
      <p:sp>
        <p:nvSpPr>
          <p:cNvPr id="18" name="TextBox 17">
            <a:extLst>
              <a:ext uri="{FF2B5EF4-FFF2-40B4-BE49-F238E27FC236}">
                <a16:creationId xmlns:a16="http://schemas.microsoft.com/office/drawing/2014/main" id="{5ED5EFE5-F56F-F346-9671-88CF91F7DA00}"/>
              </a:ext>
            </a:extLst>
          </p:cNvPr>
          <p:cNvSpPr txBox="1"/>
          <p:nvPr userDrawn="1"/>
        </p:nvSpPr>
        <p:spPr>
          <a:xfrm>
            <a:off x="353433" y="6084858"/>
            <a:ext cx="3082895"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rPr>
              <a:t>we commit. we deliver.</a:t>
            </a:r>
          </a:p>
        </p:txBody>
      </p:sp>
      <p:sp>
        <p:nvSpPr>
          <p:cNvPr id="3" name="Rectangle 2">
            <a:extLst>
              <a:ext uri="{FF2B5EF4-FFF2-40B4-BE49-F238E27FC236}">
                <a16:creationId xmlns:a16="http://schemas.microsoft.com/office/drawing/2014/main" id="{600F3CAB-C708-241C-737E-0DF5AC6B8F40}"/>
              </a:ext>
            </a:extLst>
          </p:cNvPr>
          <p:cNvSpPr/>
          <p:nvPr userDrawn="1"/>
        </p:nvSpPr>
        <p:spPr>
          <a:xfrm rot="5400000">
            <a:off x="8858184" y="3524184"/>
            <a:ext cx="3488871" cy="3178760"/>
          </a:xfrm>
          <a:prstGeom prst="rect">
            <a:avLst/>
          </a:prstGeom>
          <a:gradFill flip="none" rotWithShape="1">
            <a:gsLst>
              <a:gs pos="0">
                <a:schemeClr val="tx1">
                  <a:lumMod val="0"/>
                  <a:alpha val="70141"/>
                </a:schemeClr>
              </a:gs>
              <a:gs pos="31000">
                <a:srgbClr val="000000">
                  <a:alpha val="61210"/>
                </a:srgbClr>
              </a:gs>
              <a:gs pos="47000">
                <a:schemeClr val="bg1">
                  <a:lumMod val="0"/>
                  <a:alpha val="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Graphic 3">
            <a:extLst>
              <a:ext uri="{FF2B5EF4-FFF2-40B4-BE49-F238E27FC236}">
                <a16:creationId xmlns:a16="http://schemas.microsoft.com/office/drawing/2014/main" id="{FCFEB453-B24E-0B91-FB50-53CA5E060BE2}"/>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456930" y="5111568"/>
            <a:ext cx="1430425" cy="1341023"/>
          </a:xfrm>
          <a:prstGeom prst="rect">
            <a:avLst/>
          </a:prstGeom>
        </p:spPr>
      </p:pic>
      <p:sp>
        <p:nvSpPr>
          <p:cNvPr id="5" name="Text Placeholder 22">
            <a:extLst>
              <a:ext uri="{FF2B5EF4-FFF2-40B4-BE49-F238E27FC236}">
                <a16:creationId xmlns:a16="http://schemas.microsoft.com/office/drawing/2014/main" id="{F0C94D3B-8AFB-CBF9-6716-DA45E20938E0}"/>
              </a:ext>
            </a:extLst>
          </p:cNvPr>
          <p:cNvSpPr txBox="1">
            <a:spLocks/>
          </p:cNvSpPr>
          <p:nvPr userDrawn="1"/>
        </p:nvSpPr>
        <p:spPr>
          <a:xfrm>
            <a:off x="433754" y="5471333"/>
            <a:ext cx="5163857" cy="367202"/>
          </a:xfrm>
          <a:prstGeom prst="rect">
            <a:avLst/>
          </a:prstGeom>
        </p:spPr>
        <p:txBody>
          <a:bodyPr lIns="0" tIns="0" rIns="0" bIns="0"/>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b="0" dirty="0">
                <a:solidFill>
                  <a:schemeClr val="bg1">
                    <a:alpha val="80000"/>
                  </a:schemeClr>
                </a:solidFill>
              </a:rPr>
              <a:t>This presentation is for internal use only. </a:t>
            </a:r>
            <a:br>
              <a:rPr lang="en-GB" sz="1200" b="0" dirty="0">
                <a:solidFill>
                  <a:schemeClr val="bg1">
                    <a:alpha val="80000"/>
                  </a:schemeClr>
                </a:solidFill>
              </a:rPr>
            </a:br>
            <a:r>
              <a:rPr lang="en-GB" sz="1200" b="0" dirty="0">
                <a:solidFill>
                  <a:schemeClr val="bg1">
                    <a:alpha val="80000"/>
                  </a:schemeClr>
                </a:solidFill>
              </a:rPr>
              <a:t>The materials, including any images in this presentation, </a:t>
            </a:r>
            <a:br>
              <a:rPr lang="en-GB" sz="1200" b="0" dirty="0">
                <a:solidFill>
                  <a:schemeClr val="bg1">
                    <a:alpha val="80000"/>
                  </a:schemeClr>
                </a:solidFill>
              </a:rPr>
            </a:br>
            <a:r>
              <a:rPr lang="en-GB" sz="1200" b="0" dirty="0">
                <a:solidFill>
                  <a:schemeClr val="bg1">
                    <a:alpha val="80000"/>
                  </a:schemeClr>
                </a:solidFill>
              </a:rPr>
              <a:t>are protected under international copyright law.</a:t>
            </a:r>
          </a:p>
        </p:txBody>
      </p:sp>
      <p:sp>
        <p:nvSpPr>
          <p:cNvPr id="7" name="Text Placeholder 12">
            <a:extLst>
              <a:ext uri="{FF2B5EF4-FFF2-40B4-BE49-F238E27FC236}">
                <a16:creationId xmlns:a16="http://schemas.microsoft.com/office/drawing/2014/main" id="{E52FF67F-C706-0257-9269-8BF176BDB15B}"/>
              </a:ext>
            </a:extLst>
          </p:cNvPr>
          <p:cNvSpPr>
            <a:spLocks noGrp="1"/>
          </p:cNvSpPr>
          <p:nvPr>
            <p:ph type="body" sz="quarter" idx="23" hasCustomPrompt="1"/>
          </p:nvPr>
        </p:nvSpPr>
        <p:spPr>
          <a:xfrm>
            <a:off x="433754" y="3416778"/>
            <a:ext cx="5013325" cy="400110"/>
          </a:xfrm>
        </p:spPr>
        <p:txBody>
          <a:bodyPr lIns="0" tIns="0" rIns="0" bIns="0"/>
          <a:lstStyle>
            <a:lvl1pPr>
              <a:defRPr b="1">
                <a:solidFill>
                  <a:schemeClr val="bg1"/>
                </a:solidFill>
              </a:defRPr>
            </a:lvl1pPr>
          </a:lstStyle>
          <a:p>
            <a:pPr lvl="0"/>
            <a:r>
              <a:rPr lang="en-GB" dirty="0"/>
              <a:t>Click to edit master </a:t>
            </a:r>
            <a:r>
              <a:rPr lang="en-US" dirty="0"/>
              <a:t>subtitle </a:t>
            </a:r>
            <a:r>
              <a:rPr lang="en-GB" dirty="0"/>
              <a:t>styles</a:t>
            </a:r>
          </a:p>
        </p:txBody>
      </p:sp>
      <p:sp>
        <p:nvSpPr>
          <p:cNvPr id="11" name="Text Placeholder 12">
            <a:extLst>
              <a:ext uri="{FF2B5EF4-FFF2-40B4-BE49-F238E27FC236}">
                <a16:creationId xmlns:a16="http://schemas.microsoft.com/office/drawing/2014/main" id="{3E63371C-4EBD-0E1C-94B2-420362548E1F}"/>
              </a:ext>
            </a:extLst>
          </p:cNvPr>
          <p:cNvSpPr>
            <a:spLocks noGrp="1"/>
          </p:cNvSpPr>
          <p:nvPr>
            <p:ph type="body" sz="quarter" idx="24" hasCustomPrompt="1"/>
          </p:nvPr>
        </p:nvSpPr>
        <p:spPr>
          <a:xfrm>
            <a:off x="433754" y="3763125"/>
            <a:ext cx="5013325" cy="400110"/>
          </a:xfrm>
        </p:spPr>
        <p:txBody>
          <a:bodyPr lIns="0" tIns="0" rIns="0" bIns="0"/>
          <a:lstStyle>
            <a:lvl1pPr>
              <a:defRPr sz="1600" b="0">
                <a:solidFill>
                  <a:schemeClr val="bg1"/>
                </a:solidFill>
              </a:defRPr>
            </a:lvl1pPr>
          </a:lstStyle>
          <a:p>
            <a:pPr lvl="0"/>
            <a:r>
              <a:rPr lang="en-GB" dirty="0"/>
              <a:t>Click to edit master </a:t>
            </a:r>
            <a:r>
              <a:rPr lang="en-US" dirty="0"/>
              <a:t>subtitle </a:t>
            </a:r>
            <a:r>
              <a:rPr lang="en-GB" dirty="0"/>
              <a:t>styles</a:t>
            </a:r>
          </a:p>
        </p:txBody>
      </p:sp>
      <p:sp>
        <p:nvSpPr>
          <p:cNvPr id="13" name="Text Placeholder 12">
            <a:extLst>
              <a:ext uri="{FF2B5EF4-FFF2-40B4-BE49-F238E27FC236}">
                <a16:creationId xmlns:a16="http://schemas.microsoft.com/office/drawing/2014/main" id="{22DF53E4-B858-0BDF-EE89-2AA214F4F913}"/>
              </a:ext>
            </a:extLst>
          </p:cNvPr>
          <p:cNvSpPr>
            <a:spLocks noGrp="1"/>
          </p:cNvSpPr>
          <p:nvPr>
            <p:ph type="body" sz="quarter" idx="25" hasCustomPrompt="1"/>
          </p:nvPr>
        </p:nvSpPr>
        <p:spPr>
          <a:xfrm>
            <a:off x="433754" y="4254352"/>
            <a:ext cx="5013325" cy="400110"/>
          </a:xfrm>
        </p:spPr>
        <p:txBody>
          <a:bodyPr lIns="0" tIns="0" rIns="0" bIns="0"/>
          <a:lstStyle>
            <a:lvl1pPr>
              <a:defRPr b="1">
                <a:solidFill>
                  <a:schemeClr val="bg1"/>
                </a:solidFill>
              </a:defRPr>
            </a:lvl1pPr>
          </a:lstStyle>
          <a:p>
            <a:pPr lvl="0"/>
            <a:r>
              <a:rPr lang="en-GB" dirty="0"/>
              <a:t>Click to edit master </a:t>
            </a:r>
            <a:r>
              <a:rPr lang="en-US" dirty="0"/>
              <a:t>subtitle </a:t>
            </a:r>
            <a:r>
              <a:rPr lang="en-GB" dirty="0"/>
              <a:t>styles</a:t>
            </a:r>
          </a:p>
        </p:txBody>
      </p:sp>
      <p:sp>
        <p:nvSpPr>
          <p:cNvPr id="14" name="Text Placeholder 12">
            <a:extLst>
              <a:ext uri="{FF2B5EF4-FFF2-40B4-BE49-F238E27FC236}">
                <a16:creationId xmlns:a16="http://schemas.microsoft.com/office/drawing/2014/main" id="{3B0E70CC-CE57-4DB0-7FE5-0A70821C847F}"/>
              </a:ext>
            </a:extLst>
          </p:cNvPr>
          <p:cNvSpPr>
            <a:spLocks noGrp="1"/>
          </p:cNvSpPr>
          <p:nvPr>
            <p:ph type="body" sz="quarter" idx="26" hasCustomPrompt="1"/>
          </p:nvPr>
        </p:nvSpPr>
        <p:spPr>
          <a:xfrm>
            <a:off x="433754" y="4600699"/>
            <a:ext cx="5013325" cy="400110"/>
          </a:xfrm>
        </p:spPr>
        <p:txBody>
          <a:bodyPr lIns="0" tIns="0" rIns="0" bIns="0"/>
          <a:lstStyle>
            <a:lvl1pPr>
              <a:defRPr sz="1600" b="0">
                <a:solidFill>
                  <a:schemeClr val="bg1"/>
                </a:solidFill>
              </a:defRPr>
            </a:lvl1pPr>
          </a:lstStyle>
          <a:p>
            <a:pPr lvl="0"/>
            <a:r>
              <a:rPr lang="en-GB" dirty="0"/>
              <a:t>Click to edit master </a:t>
            </a:r>
            <a:r>
              <a:rPr lang="en-US" dirty="0"/>
              <a:t>subtitle </a:t>
            </a:r>
            <a:r>
              <a:rPr lang="en-GB" dirty="0"/>
              <a:t>styles</a:t>
            </a:r>
          </a:p>
        </p:txBody>
      </p:sp>
    </p:spTree>
    <p:extLst>
      <p:ext uri="{BB962C8B-B14F-4D97-AF65-F5344CB8AC3E}">
        <p14:creationId xmlns:p14="http://schemas.microsoft.com/office/powerpoint/2010/main" val="8666999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Placeholder 5" descr="Background pattern&#10;&#10;Description automatically generated">
            <a:extLst>
              <a:ext uri="{FF2B5EF4-FFF2-40B4-BE49-F238E27FC236}">
                <a16:creationId xmlns:a16="http://schemas.microsoft.com/office/drawing/2014/main" id="{1B554F91-6E93-166E-094C-456E6A19BC33}"/>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13252"/>
            <a:ext cx="12192000" cy="6871252"/>
          </a:xfrm>
          <a:prstGeom prst="rect">
            <a:avLst/>
          </a:prstGeom>
        </p:spPr>
      </p:pic>
      <p:pic>
        <p:nvPicPr>
          <p:cNvPr id="4" name="Graphic 3">
            <a:extLst>
              <a:ext uri="{FF2B5EF4-FFF2-40B4-BE49-F238E27FC236}">
                <a16:creationId xmlns:a16="http://schemas.microsoft.com/office/drawing/2014/main" id="{1B43212E-0622-D388-5A86-D6C6C88AD968}"/>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080793" y="1539744"/>
            <a:ext cx="4030414" cy="3778513"/>
          </a:xfrm>
          <a:prstGeom prst="rect">
            <a:avLst/>
          </a:prstGeom>
        </p:spPr>
      </p:pic>
    </p:spTree>
    <p:extLst>
      <p:ext uri="{BB962C8B-B14F-4D97-AF65-F5344CB8AC3E}">
        <p14:creationId xmlns:p14="http://schemas.microsoft.com/office/powerpoint/2010/main" val="13818076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0" name="Picture Placeholder 5" descr="A person sitting in a room&#10;&#10;Description automatically generated">
            <a:extLst>
              <a:ext uri="{FF2B5EF4-FFF2-40B4-BE49-F238E27FC236}">
                <a16:creationId xmlns:a16="http://schemas.microsoft.com/office/drawing/2014/main" id="{376513EA-B6FC-DB6D-4210-ED6C61A9020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7DE6220-F678-0EE4-CC51-9BED86A23024}"/>
              </a:ext>
            </a:extLst>
          </p:cNvPr>
          <p:cNvSpPr/>
          <p:nvPr userDrawn="1"/>
        </p:nvSpPr>
        <p:spPr>
          <a:xfrm rot="10800000">
            <a:off x="-4" y="-5"/>
            <a:ext cx="6970646" cy="5035829"/>
          </a:xfrm>
          <a:prstGeom prst="rect">
            <a:avLst/>
          </a:prstGeom>
          <a:gradFill flip="none" rotWithShape="1">
            <a:gsLst>
              <a:gs pos="0">
                <a:schemeClr val="bg1"/>
              </a:gs>
              <a:gs pos="83000">
                <a:schemeClr val="bg1">
                  <a:alpha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19E29BE-B27C-9259-6020-04839011D38B}"/>
              </a:ext>
            </a:extLst>
          </p:cNvPr>
          <p:cNvSpPr/>
          <p:nvPr userDrawn="1"/>
        </p:nvSpPr>
        <p:spPr>
          <a:xfrm>
            <a:off x="4833257" y="4611189"/>
            <a:ext cx="7358743" cy="2246811"/>
          </a:xfrm>
          <a:prstGeom prst="rect">
            <a:avLst/>
          </a:prstGeom>
          <a:gradFill flip="none" rotWithShape="1">
            <a:gsLst>
              <a:gs pos="0">
                <a:schemeClr val="tx1">
                  <a:lumMod val="0"/>
                </a:schemeClr>
              </a:gs>
              <a:gs pos="61000">
                <a:schemeClr val="bg1">
                  <a:alpha val="0"/>
                  <a:lumMod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2">
            <a:extLst>
              <a:ext uri="{FF2B5EF4-FFF2-40B4-BE49-F238E27FC236}">
                <a16:creationId xmlns:a16="http://schemas.microsoft.com/office/drawing/2014/main" id="{E00461CB-0D93-0BCC-214B-CA1F9C72DA89}"/>
              </a:ext>
            </a:extLst>
          </p:cNvPr>
          <p:cNvSpPr>
            <a:spLocks noGrp="1"/>
          </p:cNvSpPr>
          <p:nvPr>
            <p:ph type="subTitle" idx="1" hasCustomPrompt="1"/>
          </p:nvPr>
        </p:nvSpPr>
        <p:spPr>
          <a:xfrm>
            <a:off x="433754" y="2093977"/>
            <a:ext cx="5013457" cy="1655762"/>
          </a:xfrm>
        </p:spPr>
        <p:txBody>
          <a:bodyPr lIns="0" tIns="0" rIns="0" bIns="0">
            <a:normAutofit/>
          </a:bodyPr>
          <a:lstStyle>
            <a:lvl1pPr marL="0" indent="0" algn="l">
              <a:lnSpc>
                <a:spcPct val="100000"/>
              </a:lnSpc>
              <a:buNone/>
              <a:defRPr sz="2000" b="0" i="0">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8" name="Title 1">
            <a:extLst>
              <a:ext uri="{FF2B5EF4-FFF2-40B4-BE49-F238E27FC236}">
                <a16:creationId xmlns:a16="http://schemas.microsoft.com/office/drawing/2014/main" id="{95FD07E8-EF76-861F-A7EA-4B283955875E}"/>
              </a:ext>
            </a:extLst>
          </p:cNvPr>
          <p:cNvSpPr>
            <a:spLocks noGrp="1"/>
          </p:cNvSpPr>
          <p:nvPr>
            <p:ph type="ctrTitle" hasCustomPrompt="1"/>
          </p:nvPr>
        </p:nvSpPr>
        <p:spPr>
          <a:xfrm>
            <a:off x="433754" y="243379"/>
            <a:ext cx="5013457" cy="1655762"/>
          </a:xfrm>
        </p:spPr>
        <p:txBody>
          <a:bodyPr lIns="0" tIns="0" rIns="0" bIns="0" anchor="b" anchorCtr="0">
            <a:normAutofit/>
          </a:bodyPr>
          <a:lstStyle>
            <a:lvl1pPr algn="l">
              <a:lnSpc>
                <a:spcPct val="90000"/>
              </a:lnSpc>
              <a:defRPr sz="5000" b="1" i="0" spc="-100" baseline="0">
                <a:solidFill>
                  <a:schemeClr val="tx1"/>
                </a:solidFill>
                <a:latin typeface="+mj-lt"/>
              </a:defRPr>
            </a:lvl1pPr>
          </a:lstStyle>
          <a:p>
            <a:r>
              <a:rPr lang="en-GB" dirty="0"/>
              <a:t>click to edit</a:t>
            </a:r>
            <a:br>
              <a:rPr lang="en-GB" dirty="0"/>
            </a:br>
            <a:r>
              <a:rPr lang="en-GB" dirty="0"/>
              <a:t>master title style</a:t>
            </a:r>
            <a:endParaRPr lang="en-US" dirty="0"/>
          </a:p>
        </p:txBody>
      </p:sp>
      <p:grpSp>
        <p:nvGrpSpPr>
          <p:cNvPr id="9" name="Graphic 12">
            <a:extLst>
              <a:ext uri="{FF2B5EF4-FFF2-40B4-BE49-F238E27FC236}">
                <a16:creationId xmlns:a16="http://schemas.microsoft.com/office/drawing/2014/main" id="{894319FD-B224-9E01-5E19-F0B32C24057A}"/>
              </a:ext>
            </a:extLst>
          </p:cNvPr>
          <p:cNvGrpSpPr/>
          <p:nvPr userDrawn="1"/>
        </p:nvGrpSpPr>
        <p:grpSpPr>
          <a:xfrm>
            <a:off x="9566520" y="6132442"/>
            <a:ext cx="2320836" cy="430236"/>
            <a:chOff x="9566520" y="6132442"/>
            <a:chExt cx="2320836" cy="430236"/>
          </a:xfrm>
        </p:grpSpPr>
        <p:sp>
          <p:nvSpPr>
            <p:cNvPr id="10" name="Freeform 9">
              <a:extLst>
                <a:ext uri="{FF2B5EF4-FFF2-40B4-BE49-F238E27FC236}">
                  <a16:creationId xmlns:a16="http://schemas.microsoft.com/office/drawing/2014/main" id="{DA76771B-5DB3-E6BD-3371-2F8A6A7751CC}"/>
                </a:ext>
              </a:extLst>
            </p:cNvPr>
            <p:cNvSpPr/>
            <p:nvPr/>
          </p:nvSpPr>
          <p:spPr>
            <a:xfrm>
              <a:off x="9910919" y="6276496"/>
              <a:ext cx="278075" cy="286181"/>
            </a:xfrm>
            <a:custGeom>
              <a:avLst/>
              <a:gdLst>
                <a:gd name="connsiteX0" fmla="*/ 147117 w 278075"/>
                <a:gd name="connsiteY0" fmla="*/ 241617 h 286181"/>
                <a:gd name="connsiteX1" fmla="*/ 225500 w 278075"/>
                <a:gd name="connsiteY1" fmla="*/ 201869 h 286181"/>
                <a:gd name="connsiteX2" fmla="*/ 265776 w 278075"/>
                <a:gd name="connsiteY2" fmla="*/ 224754 h 286181"/>
                <a:gd name="connsiteX3" fmla="*/ 145911 w 278075"/>
                <a:gd name="connsiteY3" fmla="*/ 286182 h 286181"/>
                <a:gd name="connsiteX4" fmla="*/ 0 w 278075"/>
                <a:gd name="connsiteY4" fmla="*/ 143091 h 286181"/>
                <a:gd name="connsiteX5" fmla="*/ 142535 w 278075"/>
                <a:gd name="connsiteY5" fmla="*/ 0 h 286181"/>
                <a:gd name="connsiteX6" fmla="*/ 278076 w 278075"/>
                <a:gd name="connsiteY6" fmla="*/ 143573 h 286181"/>
                <a:gd name="connsiteX7" fmla="*/ 276388 w 278075"/>
                <a:gd name="connsiteY7" fmla="*/ 164771 h 286181"/>
                <a:gd name="connsiteX8" fmla="*/ 48718 w 278075"/>
                <a:gd name="connsiteY8" fmla="*/ 164771 h 286181"/>
                <a:gd name="connsiteX9" fmla="*/ 147117 w 278075"/>
                <a:gd name="connsiteY9" fmla="*/ 241617 h 286181"/>
                <a:gd name="connsiteX10" fmla="*/ 48718 w 278075"/>
                <a:gd name="connsiteY10" fmla="*/ 123338 h 286181"/>
                <a:gd name="connsiteX11" fmla="*/ 230564 w 278075"/>
                <a:gd name="connsiteY11" fmla="*/ 123338 h 286181"/>
                <a:gd name="connsiteX12" fmla="*/ 142776 w 278075"/>
                <a:gd name="connsiteY12" fmla="*/ 44565 h 286181"/>
                <a:gd name="connsiteX13" fmla="*/ 48718 w 278075"/>
                <a:gd name="connsiteY13" fmla="*/ 123338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8075" h="286181">
                  <a:moveTo>
                    <a:pt x="147117" y="241617"/>
                  </a:moveTo>
                  <a:cubicBezTo>
                    <a:pt x="184741" y="241617"/>
                    <a:pt x="211994" y="224272"/>
                    <a:pt x="225500" y="201869"/>
                  </a:cubicBezTo>
                  <a:lnTo>
                    <a:pt x="265776" y="224754"/>
                  </a:lnTo>
                  <a:cubicBezTo>
                    <a:pt x="241900" y="261852"/>
                    <a:pt x="200417" y="286182"/>
                    <a:pt x="145911" y="286182"/>
                  </a:cubicBezTo>
                  <a:cubicBezTo>
                    <a:pt x="58365" y="286182"/>
                    <a:pt x="0" y="224754"/>
                    <a:pt x="0" y="143091"/>
                  </a:cubicBezTo>
                  <a:cubicBezTo>
                    <a:pt x="0" y="62632"/>
                    <a:pt x="57641" y="0"/>
                    <a:pt x="142535" y="0"/>
                  </a:cubicBezTo>
                  <a:cubicBezTo>
                    <a:pt x="224776" y="0"/>
                    <a:pt x="278076" y="67450"/>
                    <a:pt x="278076" y="143573"/>
                  </a:cubicBezTo>
                  <a:cubicBezTo>
                    <a:pt x="278076" y="150559"/>
                    <a:pt x="277594" y="157785"/>
                    <a:pt x="276388" y="164771"/>
                  </a:cubicBezTo>
                  <a:lnTo>
                    <a:pt x="48718" y="164771"/>
                  </a:lnTo>
                  <a:cubicBezTo>
                    <a:pt x="57882" y="213673"/>
                    <a:pt x="96712" y="241376"/>
                    <a:pt x="147117" y="241617"/>
                  </a:cubicBezTo>
                  <a:moveTo>
                    <a:pt x="48718" y="123338"/>
                  </a:moveTo>
                  <a:lnTo>
                    <a:pt x="230564" y="123338"/>
                  </a:lnTo>
                  <a:cubicBezTo>
                    <a:pt x="222364" y="69618"/>
                    <a:pt x="183535" y="44565"/>
                    <a:pt x="142776" y="44565"/>
                  </a:cubicBezTo>
                  <a:cubicBezTo>
                    <a:pt x="91647" y="44565"/>
                    <a:pt x="56194" y="76122"/>
                    <a:pt x="48718" y="123338"/>
                  </a:cubicBezTo>
                </a:path>
              </a:pathLst>
            </a:custGeom>
            <a:solidFill>
              <a:srgbClr val="FFFFFF"/>
            </a:solidFill>
            <a:ln w="240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F5DD668-58F9-6072-80FA-CB801E46EE83}"/>
                </a:ext>
              </a:extLst>
            </p:cNvPr>
            <p:cNvSpPr/>
            <p:nvPr/>
          </p:nvSpPr>
          <p:spPr>
            <a:xfrm>
              <a:off x="10243742" y="6132442"/>
              <a:ext cx="47270" cy="423009"/>
            </a:xfrm>
            <a:custGeom>
              <a:avLst/>
              <a:gdLst>
                <a:gd name="connsiteX0" fmla="*/ 0 w 47270"/>
                <a:gd name="connsiteY0" fmla="*/ 0 h 423009"/>
                <a:gd name="connsiteX1" fmla="*/ 47270 w 47270"/>
                <a:gd name="connsiteY1" fmla="*/ 0 h 423009"/>
                <a:gd name="connsiteX2" fmla="*/ 47270 w 47270"/>
                <a:gd name="connsiteY2" fmla="*/ 423010 h 423009"/>
                <a:gd name="connsiteX3" fmla="*/ 0 w 47270"/>
                <a:gd name="connsiteY3" fmla="*/ 423010 h 423009"/>
              </a:gdLst>
              <a:ahLst/>
              <a:cxnLst>
                <a:cxn ang="0">
                  <a:pos x="connsiteX0" y="connsiteY0"/>
                </a:cxn>
                <a:cxn ang="0">
                  <a:pos x="connsiteX1" y="connsiteY1"/>
                </a:cxn>
                <a:cxn ang="0">
                  <a:pos x="connsiteX2" y="connsiteY2"/>
                </a:cxn>
                <a:cxn ang="0">
                  <a:pos x="connsiteX3" y="connsiteY3"/>
                </a:cxn>
              </a:cxnLst>
              <a:rect l="l" t="t" r="r" b="b"/>
              <a:pathLst>
                <a:path w="47270" h="423009">
                  <a:moveTo>
                    <a:pt x="0" y="0"/>
                  </a:moveTo>
                  <a:lnTo>
                    <a:pt x="47270" y="0"/>
                  </a:lnTo>
                  <a:lnTo>
                    <a:pt x="47270" y="423010"/>
                  </a:lnTo>
                  <a:lnTo>
                    <a:pt x="0" y="423010"/>
                  </a:lnTo>
                  <a:close/>
                </a:path>
              </a:pathLst>
            </a:custGeom>
            <a:solidFill>
              <a:srgbClr val="FFFFFF"/>
            </a:solidFill>
            <a:ln w="240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BB8FACA-FF4F-9E86-5E9E-C642C685749F}"/>
                </a:ext>
              </a:extLst>
            </p:cNvPr>
            <p:cNvSpPr/>
            <p:nvPr/>
          </p:nvSpPr>
          <p:spPr>
            <a:xfrm>
              <a:off x="10348171" y="6276496"/>
              <a:ext cx="287964" cy="286181"/>
            </a:xfrm>
            <a:custGeom>
              <a:avLst/>
              <a:gdLst>
                <a:gd name="connsiteX0" fmla="*/ 287964 w 287964"/>
                <a:gd name="connsiteY0" fmla="*/ 7227 h 286181"/>
                <a:gd name="connsiteX1" fmla="*/ 287964 w 287964"/>
                <a:gd name="connsiteY1" fmla="*/ 278955 h 286181"/>
                <a:gd name="connsiteX2" fmla="*/ 240694 w 287964"/>
                <a:gd name="connsiteY2" fmla="*/ 278955 h 286181"/>
                <a:gd name="connsiteX3" fmla="*/ 240694 w 287964"/>
                <a:gd name="connsiteY3" fmla="*/ 232222 h 286181"/>
                <a:gd name="connsiteX4" fmla="*/ 137712 w 287964"/>
                <a:gd name="connsiteY4" fmla="*/ 286182 h 286181"/>
                <a:gd name="connsiteX5" fmla="*/ 0 w 287964"/>
                <a:gd name="connsiteY5" fmla="*/ 143091 h 286181"/>
                <a:gd name="connsiteX6" fmla="*/ 137712 w 287964"/>
                <a:gd name="connsiteY6" fmla="*/ 0 h 286181"/>
                <a:gd name="connsiteX7" fmla="*/ 240694 w 287964"/>
                <a:gd name="connsiteY7" fmla="*/ 53719 h 286181"/>
                <a:gd name="connsiteX8" fmla="*/ 240694 w 287964"/>
                <a:gd name="connsiteY8" fmla="*/ 7227 h 286181"/>
                <a:gd name="connsiteX9" fmla="*/ 287964 w 287964"/>
                <a:gd name="connsiteY9" fmla="*/ 7227 h 286181"/>
                <a:gd name="connsiteX10" fmla="*/ 240694 w 287964"/>
                <a:gd name="connsiteY10" fmla="*/ 143091 h 286181"/>
                <a:gd name="connsiteX11" fmla="*/ 143741 w 287964"/>
                <a:gd name="connsiteY11" fmla="*/ 45770 h 286181"/>
                <a:gd name="connsiteX12" fmla="*/ 47271 w 287964"/>
                <a:gd name="connsiteY12" fmla="*/ 143091 h 286181"/>
                <a:gd name="connsiteX13" fmla="*/ 143741 w 287964"/>
                <a:gd name="connsiteY13" fmla="*/ 240412 h 286181"/>
                <a:gd name="connsiteX14" fmla="*/ 240694 w 287964"/>
                <a:gd name="connsiteY14" fmla="*/ 143091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7964" h="286181">
                  <a:moveTo>
                    <a:pt x="287964" y="7227"/>
                  </a:moveTo>
                  <a:lnTo>
                    <a:pt x="287964" y="278955"/>
                  </a:lnTo>
                  <a:lnTo>
                    <a:pt x="240694" y="278955"/>
                  </a:lnTo>
                  <a:lnTo>
                    <a:pt x="240694" y="232222"/>
                  </a:lnTo>
                  <a:cubicBezTo>
                    <a:pt x="218988" y="265465"/>
                    <a:pt x="184017" y="286182"/>
                    <a:pt x="137712" y="286182"/>
                  </a:cubicBezTo>
                  <a:cubicBezTo>
                    <a:pt x="61982" y="286182"/>
                    <a:pt x="0" y="223550"/>
                    <a:pt x="0" y="143091"/>
                  </a:cubicBezTo>
                  <a:cubicBezTo>
                    <a:pt x="0" y="62632"/>
                    <a:pt x="61982" y="0"/>
                    <a:pt x="137712" y="0"/>
                  </a:cubicBezTo>
                  <a:cubicBezTo>
                    <a:pt x="184017" y="0"/>
                    <a:pt x="218747" y="20717"/>
                    <a:pt x="240694" y="53719"/>
                  </a:cubicBezTo>
                  <a:lnTo>
                    <a:pt x="240694" y="7227"/>
                  </a:lnTo>
                  <a:lnTo>
                    <a:pt x="287964" y="7227"/>
                  </a:lnTo>
                  <a:close/>
                  <a:moveTo>
                    <a:pt x="240694" y="143091"/>
                  </a:moveTo>
                  <a:cubicBezTo>
                    <a:pt x="240694" y="87685"/>
                    <a:pt x="198729" y="45770"/>
                    <a:pt x="143741" y="45770"/>
                  </a:cubicBezTo>
                  <a:cubicBezTo>
                    <a:pt x="89235" y="45770"/>
                    <a:pt x="47271" y="87685"/>
                    <a:pt x="47271" y="143091"/>
                  </a:cubicBezTo>
                  <a:cubicBezTo>
                    <a:pt x="47271" y="198497"/>
                    <a:pt x="89235" y="240412"/>
                    <a:pt x="143741" y="240412"/>
                  </a:cubicBezTo>
                  <a:cubicBezTo>
                    <a:pt x="198729" y="240412"/>
                    <a:pt x="240452" y="198497"/>
                    <a:pt x="240694" y="143091"/>
                  </a:cubicBezTo>
                </a:path>
              </a:pathLst>
            </a:custGeom>
            <a:solidFill>
              <a:srgbClr val="FFFFFF"/>
            </a:solidFill>
            <a:ln w="240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1E843A5-2F4D-DE93-A6BF-3FD7813B17D7}"/>
                </a:ext>
              </a:extLst>
            </p:cNvPr>
            <p:cNvSpPr/>
            <p:nvPr/>
          </p:nvSpPr>
          <p:spPr>
            <a:xfrm>
              <a:off x="10685094" y="6283723"/>
              <a:ext cx="393116" cy="271728"/>
            </a:xfrm>
            <a:custGeom>
              <a:avLst/>
              <a:gdLst>
                <a:gd name="connsiteX0" fmla="*/ 393117 w 393116"/>
                <a:gd name="connsiteY0" fmla="*/ 0 h 271728"/>
                <a:gd name="connsiteX1" fmla="*/ 308705 w 393116"/>
                <a:gd name="connsiteY1" fmla="*/ 271728 h 271728"/>
                <a:gd name="connsiteX2" fmla="*/ 260229 w 393116"/>
                <a:gd name="connsiteY2" fmla="*/ 271728 h 271728"/>
                <a:gd name="connsiteX3" fmla="*/ 196558 w 393116"/>
                <a:gd name="connsiteY3" fmla="*/ 70582 h 271728"/>
                <a:gd name="connsiteX4" fmla="*/ 132888 w 393116"/>
                <a:gd name="connsiteY4" fmla="*/ 271728 h 271728"/>
                <a:gd name="connsiteX5" fmla="*/ 84412 w 393116"/>
                <a:gd name="connsiteY5" fmla="*/ 271728 h 271728"/>
                <a:gd name="connsiteX6" fmla="*/ 0 w 393116"/>
                <a:gd name="connsiteY6" fmla="*/ 0 h 271728"/>
                <a:gd name="connsiteX7" fmla="*/ 49441 w 393116"/>
                <a:gd name="connsiteY7" fmla="*/ 0 h 271728"/>
                <a:gd name="connsiteX8" fmla="*/ 109494 w 393116"/>
                <a:gd name="connsiteY8" fmla="*/ 206446 h 271728"/>
                <a:gd name="connsiteX9" fmla="*/ 173647 w 393116"/>
                <a:gd name="connsiteY9" fmla="*/ 0 h 271728"/>
                <a:gd name="connsiteX10" fmla="*/ 219470 w 393116"/>
                <a:gd name="connsiteY10" fmla="*/ 0 h 271728"/>
                <a:gd name="connsiteX11" fmla="*/ 283623 w 393116"/>
                <a:gd name="connsiteY11" fmla="*/ 207169 h 271728"/>
                <a:gd name="connsiteX12" fmla="*/ 343435 w 393116"/>
                <a:gd name="connsiteY12" fmla="*/ 0 h 27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16" h="271728">
                  <a:moveTo>
                    <a:pt x="393117" y="0"/>
                  </a:moveTo>
                  <a:lnTo>
                    <a:pt x="308705" y="271728"/>
                  </a:lnTo>
                  <a:lnTo>
                    <a:pt x="260229" y="271728"/>
                  </a:lnTo>
                  <a:lnTo>
                    <a:pt x="196558" y="70582"/>
                  </a:lnTo>
                  <a:lnTo>
                    <a:pt x="132888" y="271728"/>
                  </a:lnTo>
                  <a:lnTo>
                    <a:pt x="84412" y="271728"/>
                  </a:lnTo>
                  <a:lnTo>
                    <a:pt x="0" y="0"/>
                  </a:lnTo>
                  <a:lnTo>
                    <a:pt x="49441" y="0"/>
                  </a:lnTo>
                  <a:lnTo>
                    <a:pt x="109494" y="206446"/>
                  </a:lnTo>
                  <a:lnTo>
                    <a:pt x="173647" y="0"/>
                  </a:lnTo>
                  <a:lnTo>
                    <a:pt x="219470" y="0"/>
                  </a:lnTo>
                  <a:lnTo>
                    <a:pt x="283623" y="207169"/>
                  </a:lnTo>
                  <a:lnTo>
                    <a:pt x="343435" y="0"/>
                  </a:lnTo>
                  <a:close/>
                </a:path>
              </a:pathLst>
            </a:custGeom>
            <a:solidFill>
              <a:srgbClr val="FFFFFF"/>
            </a:solidFill>
            <a:ln w="240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8446C224-62B3-0B02-B922-2F903F61DCFC}"/>
                </a:ext>
              </a:extLst>
            </p:cNvPr>
            <p:cNvSpPr/>
            <p:nvPr/>
          </p:nvSpPr>
          <p:spPr>
            <a:xfrm>
              <a:off x="11100881" y="6276496"/>
              <a:ext cx="287964" cy="286181"/>
            </a:xfrm>
            <a:custGeom>
              <a:avLst/>
              <a:gdLst>
                <a:gd name="connsiteX0" fmla="*/ 287964 w 287964"/>
                <a:gd name="connsiteY0" fmla="*/ 7227 h 286181"/>
                <a:gd name="connsiteX1" fmla="*/ 287964 w 287964"/>
                <a:gd name="connsiteY1" fmla="*/ 278955 h 286181"/>
                <a:gd name="connsiteX2" fmla="*/ 240694 w 287964"/>
                <a:gd name="connsiteY2" fmla="*/ 278955 h 286181"/>
                <a:gd name="connsiteX3" fmla="*/ 240694 w 287964"/>
                <a:gd name="connsiteY3" fmla="*/ 232222 h 286181"/>
                <a:gd name="connsiteX4" fmla="*/ 137711 w 287964"/>
                <a:gd name="connsiteY4" fmla="*/ 286182 h 286181"/>
                <a:gd name="connsiteX5" fmla="*/ 0 w 287964"/>
                <a:gd name="connsiteY5" fmla="*/ 143091 h 286181"/>
                <a:gd name="connsiteX6" fmla="*/ 137711 w 287964"/>
                <a:gd name="connsiteY6" fmla="*/ 0 h 286181"/>
                <a:gd name="connsiteX7" fmla="*/ 240694 w 287964"/>
                <a:gd name="connsiteY7" fmla="*/ 53719 h 286181"/>
                <a:gd name="connsiteX8" fmla="*/ 240694 w 287964"/>
                <a:gd name="connsiteY8" fmla="*/ 7227 h 286181"/>
                <a:gd name="connsiteX9" fmla="*/ 287964 w 287964"/>
                <a:gd name="connsiteY9" fmla="*/ 7227 h 286181"/>
                <a:gd name="connsiteX10" fmla="*/ 240694 w 287964"/>
                <a:gd name="connsiteY10" fmla="*/ 143091 h 286181"/>
                <a:gd name="connsiteX11" fmla="*/ 143741 w 287964"/>
                <a:gd name="connsiteY11" fmla="*/ 45770 h 286181"/>
                <a:gd name="connsiteX12" fmla="*/ 47270 w 287964"/>
                <a:gd name="connsiteY12" fmla="*/ 143091 h 286181"/>
                <a:gd name="connsiteX13" fmla="*/ 143741 w 287964"/>
                <a:gd name="connsiteY13" fmla="*/ 240412 h 286181"/>
                <a:gd name="connsiteX14" fmla="*/ 240694 w 287964"/>
                <a:gd name="connsiteY14" fmla="*/ 143091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7964" h="286181">
                  <a:moveTo>
                    <a:pt x="287964" y="7227"/>
                  </a:moveTo>
                  <a:lnTo>
                    <a:pt x="287964" y="278955"/>
                  </a:lnTo>
                  <a:lnTo>
                    <a:pt x="240694" y="278955"/>
                  </a:lnTo>
                  <a:lnTo>
                    <a:pt x="240694" y="232222"/>
                  </a:lnTo>
                  <a:cubicBezTo>
                    <a:pt x="218988" y="265465"/>
                    <a:pt x="184017" y="286182"/>
                    <a:pt x="137711" y="286182"/>
                  </a:cubicBezTo>
                  <a:cubicBezTo>
                    <a:pt x="61982" y="286182"/>
                    <a:pt x="0" y="223550"/>
                    <a:pt x="0" y="143091"/>
                  </a:cubicBezTo>
                  <a:cubicBezTo>
                    <a:pt x="0" y="62632"/>
                    <a:pt x="62223" y="0"/>
                    <a:pt x="137711" y="0"/>
                  </a:cubicBezTo>
                  <a:cubicBezTo>
                    <a:pt x="184017" y="0"/>
                    <a:pt x="218747" y="20717"/>
                    <a:pt x="240694" y="53719"/>
                  </a:cubicBezTo>
                  <a:lnTo>
                    <a:pt x="240694" y="7227"/>
                  </a:lnTo>
                  <a:lnTo>
                    <a:pt x="287964" y="7227"/>
                  </a:lnTo>
                  <a:close/>
                  <a:moveTo>
                    <a:pt x="240694" y="143091"/>
                  </a:moveTo>
                  <a:cubicBezTo>
                    <a:pt x="240694" y="87685"/>
                    <a:pt x="198729" y="45770"/>
                    <a:pt x="143741" y="45770"/>
                  </a:cubicBezTo>
                  <a:cubicBezTo>
                    <a:pt x="89235" y="45770"/>
                    <a:pt x="47270" y="87685"/>
                    <a:pt x="47270" y="143091"/>
                  </a:cubicBezTo>
                  <a:cubicBezTo>
                    <a:pt x="47270" y="198497"/>
                    <a:pt x="89235" y="240412"/>
                    <a:pt x="143741" y="240412"/>
                  </a:cubicBezTo>
                  <a:cubicBezTo>
                    <a:pt x="198729" y="240412"/>
                    <a:pt x="240694" y="198497"/>
                    <a:pt x="240694" y="143091"/>
                  </a:cubicBezTo>
                </a:path>
              </a:pathLst>
            </a:custGeom>
            <a:solidFill>
              <a:srgbClr val="FFFFFF"/>
            </a:solidFill>
            <a:ln w="240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A46DBEA-447C-32AA-B141-0F9B1FE5B053}"/>
                </a:ext>
              </a:extLst>
            </p:cNvPr>
            <p:cNvSpPr/>
            <p:nvPr/>
          </p:nvSpPr>
          <p:spPr>
            <a:xfrm>
              <a:off x="11460716" y="6278664"/>
              <a:ext cx="132164" cy="276546"/>
            </a:xfrm>
            <a:custGeom>
              <a:avLst/>
              <a:gdLst>
                <a:gd name="connsiteX0" fmla="*/ 132164 w 132164"/>
                <a:gd name="connsiteY0" fmla="*/ 0 h 276546"/>
                <a:gd name="connsiteX1" fmla="*/ 132164 w 132164"/>
                <a:gd name="connsiteY1" fmla="*/ 49383 h 276546"/>
                <a:gd name="connsiteX2" fmla="*/ 47270 w 132164"/>
                <a:gd name="connsiteY2" fmla="*/ 132492 h 276546"/>
                <a:gd name="connsiteX3" fmla="*/ 47270 w 132164"/>
                <a:gd name="connsiteY3" fmla="*/ 276546 h 276546"/>
                <a:gd name="connsiteX4" fmla="*/ 0 w 132164"/>
                <a:gd name="connsiteY4" fmla="*/ 276546 h 276546"/>
                <a:gd name="connsiteX5" fmla="*/ 0 w 132164"/>
                <a:gd name="connsiteY5" fmla="*/ 5059 h 276546"/>
                <a:gd name="connsiteX6" fmla="*/ 47270 w 132164"/>
                <a:gd name="connsiteY6" fmla="*/ 5059 h 276546"/>
                <a:gd name="connsiteX7" fmla="*/ 47270 w 132164"/>
                <a:gd name="connsiteY7" fmla="*/ 50829 h 276546"/>
                <a:gd name="connsiteX8" fmla="*/ 132164 w 132164"/>
                <a:gd name="connsiteY8" fmla="*/ 0 h 27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164" h="276546">
                  <a:moveTo>
                    <a:pt x="132164" y="0"/>
                  </a:moveTo>
                  <a:lnTo>
                    <a:pt x="132164" y="49383"/>
                  </a:lnTo>
                  <a:cubicBezTo>
                    <a:pt x="91406" y="47697"/>
                    <a:pt x="47270" y="68414"/>
                    <a:pt x="47270" y="132492"/>
                  </a:cubicBezTo>
                  <a:lnTo>
                    <a:pt x="47270" y="276546"/>
                  </a:lnTo>
                  <a:lnTo>
                    <a:pt x="0" y="276546"/>
                  </a:lnTo>
                  <a:lnTo>
                    <a:pt x="0" y="5059"/>
                  </a:lnTo>
                  <a:lnTo>
                    <a:pt x="47270" y="5059"/>
                  </a:lnTo>
                  <a:lnTo>
                    <a:pt x="47270" y="50829"/>
                  </a:lnTo>
                  <a:cubicBezTo>
                    <a:pt x="64635" y="12767"/>
                    <a:pt x="97917" y="241"/>
                    <a:pt x="132164" y="0"/>
                  </a:cubicBezTo>
                </a:path>
              </a:pathLst>
            </a:custGeom>
            <a:solidFill>
              <a:srgbClr val="FFFFFF"/>
            </a:solidFill>
            <a:ln w="240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FAFB5183-4A2C-7A43-D56E-E2D0428E3401}"/>
                </a:ext>
              </a:extLst>
            </p:cNvPr>
            <p:cNvSpPr/>
            <p:nvPr/>
          </p:nvSpPr>
          <p:spPr>
            <a:xfrm>
              <a:off x="11609280" y="6276496"/>
              <a:ext cx="278075" cy="286181"/>
            </a:xfrm>
            <a:custGeom>
              <a:avLst/>
              <a:gdLst>
                <a:gd name="connsiteX0" fmla="*/ 147117 w 278075"/>
                <a:gd name="connsiteY0" fmla="*/ 241617 h 286181"/>
                <a:gd name="connsiteX1" fmla="*/ 225500 w 278075"/>
                <a:gd name="connsiteY1" fmla="*/ 201869 h 286181"/>
                <a:gd name="connsiteX2" fmla="*/ 265776 w 278075"/>
                <a:gd name="connsiteY2" fmla="*/ 224754 h 286181"/>
                <a:gd name="connsiteX3" fmla="*/ 145911 w 278075"/>
                <a:gd name="connsiteY3" fmla="*/ 286182 h 286181"/>
                <a:gd name="connsiteX4" fmla="*/ 0 w 278075"/>
                <a:gd name="connsiteY4" fmla="*/ 143091 h 286181"/>
                <a:gd name="connsiteX5" fmla="*/ 142535 w 278075"/>
                <a:gd name="connsiteY5" fmla="*/ 0 h 286181"/>
                <a:gd name="connsiteX6" fmla="*/ 278076 w 278075"/>
                <a:gd name="connsiteY6" fmla="*/ 143573 h 286181"/>
                <a:gd name="connsiteX7" fmla="*/ 276388 w 278075"/>
                <a:gd name="connsiteY7" fmla="*/ 164771 h 286181"/>
                <a:gd name="connsiteX8" fmla="*/ 48235 w 278075"/>
                <a:gd name="connsiteY8" fmla="*/ 164771 h 286181"/>
                <a:gd name="connsiteX9" fmla="*/ 147117 w 278075"/>
                <a:gd name="connsiteY9" fmla="*/ 241617 h 286181"/>
                <a:gd name="connsiteX10" fmla="*/ 48476 w 278075"/>
                <a:gd name="connsiteY10" fmla="*/ 123338 h 286181"/>
                <a:gd name="connsiteX11" fmla="*/ 230323 w 278075"/>
                <a:gd name="connsiteY11" fmla="*/ 123338 h 286181"/>
                <a:gd name="connsiteX12" fmla="*/ 142776 w 278075"/>
                <a:gd name="connsiteY12" fmla="*/ 44565 h 286181"/>
                <a:gd name="connsiteX13" fmla="*/ 48476 w 278075"/>
                <a:gd name="connsiteY13" fmla="*/ 123338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8075" h="286181">
                  <a:moveTo>
                    <a:pt x="147117" y="241617"/>
                  </a:moveTo>
                  <a:cubicBezTo>
                    <a:pt x="184741" y="241617"/>
                    <a:pt x="211994" y="224272"/>
                    <a:pt x="225500" y="201869"/>
                  </a:cubicBezTo>
                  <a:lnTo>
                    <a:pt x="265776" y="224754"/>
                  </a:lnTo>
                  <a:cubicBezTo>
                    <a:pt x="241899" y="261852"/>
                    <a:pt x="200417" y="286182"/>
                    <a:pt x="145911" y="286182"/>
                  </a:cubicBezTo>
                  <a:cubicBezTo>
                    <a:pt x="58365" y="286182"/>
                    <a:pt x="0" y="224754"/>
                    <a:pt x="0" y="143091"/>
                  </a:cubicBezTo>
                  <a:cubicBezTo>
                    <a:pt x="0" y="62632"/>
                    <a:pt x="57641" y="0"/>
                    <a:pt x="142535" y="0"/>
                  </a:cubicBezTo>
                  <a:cubicBezTo>
                    <a:pt x="224776" y="0"/>
                    <a:pt x="278076" y="67450"/>
                    <a:pt x="278076" y="143573"/>
                  </a:cubicBezTo>
                  <a:cubicBezTo>
                    <a:pt x="278076" y="150559"/>
                    <a:pt x="277594" y="157785"/>
                    <a:pt x="276388" y="164771"/>
                  </a:cubicBezTo>
                  <a:lnTo>
                    <a:pt x="48235" y="164771"/>
                  </a:lnTo>
                  <a:cubicBezTo>
                    <a:pt x="57641" y="213673"/>
                    <a:pt x="96470" y="241376"/>
                    <a:pt x="147117" y="241617"/>
                  </a:cubicBezTo>
                  <a:moveTo>
                    <a:pt x="48476" y="123338"/>
                  </a:moveTo>
                  <a:lnTo>
                    <a:pt x="230323" y="123338"/>
                  </a:lnTo>
                  <a:cubicBezTo>
                    <a:pt x="222123" y="69618"/>
                    <a:pt x="183535" y="44565"/>
                    <a:pt x="142776" y="44565"/>
                  </a:cubicBezTo>
                  <a:cubicBezTo>
                    <a:pt x="91406" y="44565"/>
                    <a:pt x="56194" y="76122"/>
                    <a:pt x="48476" y="123338"/>
                  </a:cubicBezTo>
                </a:path>
              </a:pathLst>
            </a:custGeom>
            <a:solidFill>
              <a:srgbClr val="FFFFFF"/>
            </a:solidFill>
            <a:ln w="240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41D6C26A-332D-9D48-30E7-218AFEED08B9}"/>
                </a:ext>
              </a:extLst>
            </p:cNvPr>
            <p:cNvSpPr/>
            <p:nvPr/>
          </p:nvSpPr>
          <p:spPr>
            <a:xfrm>
              <a:off x="9566520" y="6132442"/>
              <a:ext cx="287964" cy="430236"/>
            </a:xfrm>
            <a:custGeom>
              <a:avLst/>
              <a:gdLst>
                <a:gd name="connsiteX0" fmla="*/ 287964 w 287964"/>
                <a:gd name="connsiteY0" fmla="*/ 0 h 430236"/>
                <a:gd name="connsiteX1" fmla="*/ 287964 w 287964"/>
                <a:gd name="connsiteY1" fmla="*/ 287145 h 430236"/>
                <a:gd name="connsiteX2" fmla="*/ 137711 w 287964"/>
                <a:gd name="connsiteY2" fmla="*/ 430236 h 430236"/>
                <a:gd name="connsiteX3" fmla="*/ 0 w 287964"/>
                <a:gd name="connsiteY3" fmla="*/ 287145 h 430236"/>
                <a:gd name="connsiteX4" fmla="*/ 137711 w 287964"/>
                <a:gd name="connsiteY4" fmla="*/ 144055 h 430236"/>
                <a:gd name="connsiteX5" fmla="*/ 240694 w 287964"/>
                <a:gd name="connsiteY5" fmla="*/ 197774 h 430236"/>
                <a:gd name="connsiteX6" fmla="*/ 240694 w 287964"/>
                <a:gd name="connsiteY6" fmla="*/ 0 h 430236"/>
                <a:gd name="connsiteX7" fmla="*/ 287964 w 287964"/>
                <a:gd name="connsiteY7" fmla="*/ 0 h 430236"/>
                <a:gd name="connsiteX8" fmla="*/ 240694 w 287964"/>
                <a:gd name="connsiteY8" fmla="*/ 287145 h 430236"/>
                <a:gd name="connsiteX9" fmla="*/ 143741 w 287964"/>
                <a:gd name="connsiteY9" fmla="*/ 189824 h 430236"/>
                <a:gd name="connsiteX10" fmla="*/ 47512 w 287964"/>
                <a:gd name="connsiteY10" fmla="*/ 287145 h 430236"/>
                <a:gd name="connsiteX11" fmla="*/ 143741 w 287964"/>
                <a:gd name="connsiteY11" fmla="*/ 384467 h 430236"/>
                <a:gd name="connsiteX12" fmla="*/ 240694 w 287964"/>
                <a:gd name="connsiteY12" fmla="*/ 287145 h 43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7964" h="430236">
                  <a:moveTo>
                    <a:pt x="287964" y="0"/>
                  </a:moveTo>
                  <a:lnTo>
                    <a:pt x="287964" y="287145"/>
                  </a:lnTo>
                  <a:cubicBezTo>
                    <a:pt x="287964" y="345442"/>
                    <a:pt x="244070" y="430236"/>
                    <a:pt x="137711" y="430236"/>
                  </a:cubicBezTo>
                  <a:cubicBezTo>
                    <a:pt x="61982" y="430236"/>
                    <a:pt x="0" y="367604"/>
                    <a:pt x="0" y="287145"/>
                  </a:cubicBezTo>
                  <a:cubicBezTo>
                    <a:pt x="0" y="206687"/>
                    <a:pt x="61982" y="144055"/>
                    <a:pt x="137711" y="144055"/>
                  </a:cubicBezTo>
                  <a:cubicBezTo>
                    <a:pt x="184017" y="144055"/>
                    <a:pt x="218747" y="164771"/>
                    <a:pt x="240694" y="197774"/>
                  </a:cubicBezTo>
                  <a:lnTo>
                    <a:pt x="240694" y="0"/>
                  </a:lnTo>
                  <a:lnTo>
                    <a:pt x="287964" y="0"/>
                  </a:lnTo>
                  <a:close/>
                  <a:moveTo>
                    <a:pt x="240694" y="287145"/>
                  </a:moveTo>
                  <a:cubicBezTo>
                    <a:pt x="240694" y="231740"/>
                    <a:pt x="198729" y="189824"/>
                    <a:pt x="143741" y="189824"/>
                  </a:cubicBezTo>
                  <a:cubicBezTo>
                    <a:pt x="89235" y="189824"/>
                    <a:pt x="47512" y="231740"/>
                    <a:pt x="47512" y="287145"/>
                  </a:cubicBezTo>
                  <a:cubicBezTo>
                    <a:pt x="47512" y="342551"/>
                    <a:pt x="89476" y="384467"/>
                    <a:pt x="143741" y="384467"/>
                  </a:cubicBezTo>
                  <a:cubicBezTo>
                    <a:pt x="198729" y="384467"/>
                    <a:pt x="240694" y="342551"/>
                    <a:pt x="240694" y="287145"/>
                  </a:cubicBezTo>
                </a:path>
              </a:pathLst>
            </a:custGeom>
            <a:solidFill>
              <a:srgbClr val="FFFFFF"/>
            </a:solidFill>
            <a:ln w="240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A11DE73-4CF9-860A-27D9-0EA795FC8449}"/>
                </a:ext>
              </a:extLst>
            </p:cNvPr>
            <p:cNvSpPr/>
            <p:nvPr/>
          </p:nvSpPr>
          <p:spPr>
            <a:xfrm>
              <a:off x="9614031" y="6322266"/>
              <a:ext cx="193181" cy="194642"/>
            </a:xfrm>
            <a:custGeom>
              <a:avLst/>
              <a:gdLst>
                <a:gd name="connsiteX0" fmla="*/ 193182 w 193181"/>
                <a:gd name="connsiteY0" fmla="*/ 97321 h 194642"/>
                <a:gd name="connsiteX1" fmla="*/ 96229 w 193181"/>
                <a:gd name="connsiteY1" fmla="*/ 0 h 194642"/>
                <a:gd name="connsiteX2" fmla="*/ 0 w 193181"/>
                <a:gd name="connsiteY2" fmla="*/ 97321 h 194642"/>
                <a:gd name="connsiteX3" fmla="*/ 96229 w 193181"/>
                <a:gd name="connsiteY3" fmla="*/ 194642 h 194642"/>
                <a:gd name="connsiteX4" fmla="*/ 193182 w 193181"/>
                <a:gd name="connsiteY4" fmla="*/ 97321 h 194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81" h="194642">
                  <a:moveTo>
                    <a:pt x="193182" y="97321"/>
                  </a:moveTo>
                  <a:cubicBezTo>
                    <a:pt x="193182" y="41916"/>
                    <a:pt x="151217" y="0"/>
                    <a:pt x="96229" y="0"/>
                  </a:cubicBezTo>
                  <a:cubicBezTo>
                    <a:pt x="41723" y="0"/>
                    <a:pt x="0" y="41916"/>
                    <a:pt x="0" y="97321"/>
                  </a:cubicBezTo>
                  <a:cubicBezTo>
                    <a:pt x="0" y="152727"/>
                    <a:pt x="41965" y="194642"/>
                    <a:pt x="96229" y="194642"/>
                  </a:cubicBezTo>
                  <a:cubicBezTo>
                    <a:pt x="151217" y="194642"/>
                    <a:pt x="193182" y="152727"/>
                    <a:pt x="193182" y="97321"/>
                  </a:cubicBezTo>
                </a:path>
              </a:pathLst>
            </a:custGeom>
            <a:solidFill>
              <a:schemeClr val="bg2"/>
            </a:solidFill>
            <a:ln w="2406" cap="flat">
              <a:noFill/>
              <a:prstDash val="solid"/>
              <a:miter/>
            </a:ln>
          </p:spPr>
          <p:txBody>
            <a:bodyPr rtlCol="0" anchor="ctr"/>
            <a:lstStyle/>
            <a:p>
              <a:endParaRPr lang="en-US"/>
            </a:p>
          </p:txBody>
        </p:sp>
      </p:grpSp>
      <p:pic>
        <p:nvPicPr>
          <p:cNvPr id="19" name="Picture 18">
            <a:extLst>
              <a:ext uri="{FF2B5EF4-FFF2-40B4-BE49-F238E27FC236}">
                <a16:creationId xmlns:a16="http://schemas.microsoft.com/office/drawing/2014/main" id="{832541EA-45DA-3CE2-7616-9FED570E689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 y="4051688"/>
            <a:ext cx="12191997" cy="1353929"/>
          </a:xfrm>
          <a:prstGeom prst="rect">
            <a:avLst/>
          </a:prstGeom>
        </p:spPr>
      </p:pic>
      <p:sp>
        <p:nvSpPr>
          <p:cNvPr id="2" name="Rectangle 1">
            <a:extLst>
              <a:ext uri="{FF2B5EF4-FFF2-40B4-BE49-F238E27FC236}">
                <a16:creationId xmlns:a16="http://schemas.microsoft.com/office/drawing/2014/main" id="{0452CB5D-6483-8D2B-7C8A-0D5D14FAF833}"/>
              </a:ext>
            </a:extLst>
          </p:cNvPr>
          <p:cNvSpPr/>
          <p:nvPr userDrawn="1"/>
        </p:nvSpPr>
        <p:spPr>
          <a:xfrm>
            <a:off x="6744791" y="2049"/>
            <a:ext cx="5447209" cy="3178760"/>
          </a:xfrm>
          <a:prstGeom prst="rect">
            <a:avLst/>
          </a:prstGeom>
          <a:gradFill flip="none" rotWithShape="1">
            <a:gsLst>
              <a:gs pos="0">
                <a:schemeClr val="tx1">
                  <a:lumMod val="0"/>
                  <a:alpha val="51000"/>
                </a:schemeClr>
              </a:gs>
              <a:gs pos="45000">
                <a:schemeClr val="bg1">
                  <a:lumMod val="0"/>
                  <a:alpha val="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phic 2">
            <a:extLst>
              <a:ext uri="{FF2B5EF4-FFF2-40B4-BE49-F238E27FC236}">
                <a16:creationId xmlns:a16="http://schemas.microsoft.com/office/drawing/2014/main" id="{1432BD6F-F7C5-7345-AB6A-A53016F8E2EA}"/>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456930" y="569841"/>
            <a:ext cx="1430425" cy="1341023"/>
          </a:xfrm>
          <a:prstGeom prst="rect">
            <a:avLst/>
          </a:prstGeom>
        </p:spPr>
      </p:pic>
      <p:sp>
        <p:nvSpPr>
          <p:cNvPr id="4" name="TextBox 3">
            <a:extLst>
              <a:ext uri="{FF2B5EF4-FFF2-40B4-BE49-F238E27FC236}">
                <a16:creationId xmlns:a16="http://schemas.microsoft.com/office/drawing/2014/main" id="{3FDD1293-785A-2F42-9DFE-DF9A02015ECD}"/>
              </a:ext>
            </a:extLst>
          </p:cNvPr>
          <p:cNvSpPr txBox="1"/>
          <p:nvPr userDrawn="1"/>
        </p:nvSpPr>
        <p:spPr>
          <a:xfrm>
            <a:off x="433754" y="6427600"/>
            <a:ext cx="1263166"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C7CF5C-D224-8846-9E2C-570E8416FB07}" type="datetimeyyyy">
              <a:rPr lang="en-US" sz="1200" smtClean="0">
                <a:solidFill>
                  <a:schemeClr val="bg1">
                    <a:alpha val="80224"/>
                  </a:schemeClr>
                </a:solidFill>
              </a:rPr>
              <a:pPr marL="0" marR="0" lvl="0" indent="0" algn="l" defTabSz="914400" rtl="0" eaLnBrk="1" fontAlgn="auto" latinLnBrk="0" hangingPunct="1">
                <a:lnSpc>
                  <a:spcPct val="100000"/>
                </a:lnSpc>
                <a:spcBef>
                  <a:spcPts val="0"/>
                </a:spcBef>
                <a:spcAft>
                  <a:spcPts val="0"/>
                </a:spcAft>
                <a:buClrTx/>
                <a:buSzTx/>
                <a:buFontTx/>
                <a:buNone/>
                <a:tabLst/>
                <a:defRPr/>
              </a:pPr>
              <a:t>2024</a:t>
            </a:fld>
            <a:r>
              <a:rPr lang="en-GB" sz="1200" dirty="0">
                <a:solidFill>
                  <a:schemeClr val="bg1">
                    <a:alpha val="80224"/>
                  </a:schemeClr>
                </a:solidFill>
              </a:rPr>
              <a:t> © delaware</a:t>
            </a:r>
          </a:p>
        </p:txBody>
      </p:sp>
    </p:spTree>
    <p:extLst>
      <p:ext uri="{BB962C8B-B14F-4D97-AF65-F5344CB8AC3E}">
        <p14:creationId xmlns:p14="http://schemas.microsoft.com/office/powerpoint/2010/main" val="4750922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ver Slide 1">
    <p:spTree>
      <p:nvGrpSpPr>
        <p:cNvPr id="1" name=""/>
        <p:cNvGrpSpPr/>
        <p:nvPr/>
      </p:nvGrpSpPr>
      <p:grpSpPr>
        <a:xfrm>
          <a:off x="0" y="0"/>
          <a:ext cx="0" cy="0"/>
          <a:chOff x="0" y="0"/>
          <a:chExt cx="0" cy="0"/>
        </a:xfrm>
      </p:grpSpPr>
      <p:pic>
        <p:nvPicPr>
          <p:cNvPr id="3" name="Picture Placeholder 19">
            <a:extLst>
              <a:ext uri="{FF2B5EF4-FFF2-40B4-BE49-F238E27FC236}">
                <a16:creationId xmlns:a16="http://schemas.microsoft.com/office/drawing/2014/main" id="{5A97E5F9-C37A-9A84-025F-D69658A416E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5" name="Rectangle 4">
            <a:extLst>
              <a:ext uri="{FF2B5EF4-FFF2-40B4-BE49-F238E27FC236}">
                <a16:creationId xmlns:a16="http://schemas.microsoft.com/office/drawing/2014/main" id="{07DE6220-F678-0EE4-CC51-9BED86A23024}"/>
              </a:ext>
            </a:extLst>
          </p:cNvPr>
          <p:cNvSpPr/>
          <p:nvPr userDrawn="1"/>
        </p:nvSpPr>
        <p:spPr>
          <a:xfrm rot="10800000">
            <a:off x="-4" y="-5"/>
            <a:ext cx="6970646" cy="5035829"/>
          </a:xfrm>
          <a:prstGeom prst="rect">
            <a:avLst/>
          </a:prstGeom>
          <a:gradFill flip="none" rotWithShape="1">
            <a:gsLst>
              <a:gs pos="51000">
                <a:schemeClr val="bg1">
                  <a:alpha val="63000"/>
                </a:schemeClr>
              </a:gs>
              <a:gs pos="20000">
                <a:schemeClr val="bg1"/>
              </a:gs>
              <a:gs pos="92000">
                <a:schemeClr val="bg1">
                  <a:alpha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2">
            <a:extLst>
              <a:ext uri="{FF2B5EF4-FFF2-40B4-BE49-F238E27FC236}">
                <a16:creationId xmlns:a16="http://schemas.microsoft.com/office/drawing/2014/main" id="{E00461CB-0D93-0BCC-214B-CA1F9C72DA89}"/>
              </a:ext>
            </a:extLst>
          </p:cNvPr>
          <p:cNvSpPr>
            <a:spLocks noGrp="1"/>
          </p:cNvSpPr>
          <p:nvPr>
            <p:ph type="subTitle" idx="1" hasCustomPrompt="1"/>
          </p:nvPr>
        </p:nvSpPr>
        <p:spPr>
          <a:xfrm>
            <a:off x="433754" y="2093977"/>
            <a:ext cx="5013457" cy="1655762"/>
          </a:xfrm>
        </p:spPr>
        <p:txBody>
          <a:bodyPr lIns="0" tIns="0" rIns="0" bIns="0">
            <a:normAutofit/>
          </a:bodyPr>
          <a:lstStyle>
            <a:lvl1pPr marL="0" indent="0" algn="l">
              <a:lnSpc>
                <a:spcPct val="100000"/>
              </a:lnSpc>
              <a:buNone/>
              <a:defRPr sz="2000" b="0" i="0">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8" name="Title 1">
            <a:extLst>
              <a:ext uri="{FF2B5EF4-FFF2-40B4-BE49-F238E27FC236}">
                <a16:creationId xmlns:a16="http://schemas.microsoft.com/office/drawing/2014/main" id="{95FD07E8-EF76-861F-A7EA-4B283955875E}"/>
              </a:ext>
            </a:extLst>
          </p:cNvPr>
          <p:cNvSpPr>
            <a:spLocks noGrp="1"/>
          </p:cNvSpPr>
          <p:nvPr>
            <p:ph type="ctrTitle" hasCustomPrompt="1"/>
          </p:nvPr>
        </p:nvSpPr>
        <p:spPr>
          <a:xfrm>
            <a:off x="433754" y="243379"/>
            <a:ext cx="5013457" cy="1655762"/>
          </a:xfrm>
        </p:spPr>
        <p:txBody>
          <a:bodyPr lIns="0" tIns="0" rIns="0" bIns="0" anchor="b" anchorCtr="0">
            <a:normAutofit/>
          </a:bodyPr>
          <a:lstStyle>
            <a:lvl1pPr algn="l">
              <a:lnSpc>
                <a:spcPct val="90000"/>
              </a:lnSpc>
              <a:defRPr sz="5000" b="1" i="0" spc="-100" baseline="0">
                <a:solidFill>
                  <a:schemeClr val="tx1"/>
                </a:solidFill>
                <a:latin typeface="+mj-lt"/>
              </a:defRPr>
            </a:lvl1pPr>
          </a:lstStyle>
          <a:p>
            <a:r>
              <a:rPr lang="en-GB" dirty="0"/>
              <a:t>click to edit</a:t>
            </a:r>
            <a:br>
              <a:rPr lang="en-GB" dirty="0"/>
            </a:br>
            <a:r>
              <a:rPr lang="en-GB" dirty="0"/>
              <a:t>master title style</a:t>
            </a:r>
            <a:endParaRPr lang="en-US" dirty="0"/>
          </a:p>
        </p:txBody>
      </p:sp>
      <p:sp>
        <p:nvSpPr>
          <p:cNvPr id="32" name="Rectangle 31">
            <a:extLst>
              <a:ext uri="{FF2B5EF4-FFF2-40B4-BE49-F238E27FC236}">
                <a16:creationId xmlns:a16="http://schemas.microsoft.com/office/drawing/2014/main" id="{986ED05C-5EBF-86ED-112C-36DC2478A8B9}"/>
              </a:ext>
            </a:extLst>
          </p:cNvPr>
          <p:cNvSpPr/>
          <p:nvPr userDrawn="1"/>
        </p:nvSpPr>
        <p:spPr>
          <a:xfrm>
            <a:off x="6981371" y="2049"/>
            <a:ext cx="5210629" cy="2246811"/>
          </a:xfrm>
          <a:prstGeom prst="rect">
            <a:avLst/>
          </a:prstGeom>
          <a:gradFill flip="none" rotWithShape="1">
            <a:gsLst>
              <a:gs pos="0">
                <a:schemeClr val="tx1">
                  <a:lumMod val="0"/>
                  <a:alpha val="46142"/>
                </a:schemeClr>
              </a:gs>
              <a:gs pos="43000">
                <a:schemeClr val="bg1">
                  <a:lumMod val="0"/>
                  <a:alpha val="0"/>
                </a:scheme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descr="Icon&#10;&#10;Description automatically generated">
            <a:extLst>
              <a:ext uri="{FF2B5EF4-FFF2-40B4-BE49-F238E27FC236}">
                <a16:creationId xmlns:a16="http://schemas.microsoft.com/office/drawing/2014/main" id="{A8421C89-043E-F331-A32F-563BEE390BC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863995" y="4538585"/>
            <a:ext cx="2339293" cy="2339293"/>
          </a:xfrm>
          <a:prstGeom prst="rect">
            <a:avLst/>
          </a:prstGeom>
        </p:spPr>
      </p:pic>
      <p:grpSp>
        <p:nvGrpSpPr>
          <p:cNvPr id="34" name="Graphic 12">
            <a:extLst>
              <a:ext uri="{FF2B5EF4-FFF2-40B4-BE49-F238E27FC236}">
                <a16:creationId xmlns:a16="http://schemas.microsoft.com/office/drawing/2014/main" id="{B11CA623-C2E7-080A-CC7A-D1EF33543A60}"/>
              </a:ext>
            </a:extLst>
          </p:cNvPr>
          <p:cNvGrpSpPr/>
          <p:nvPr userDrawn="1"/>
        </p:nvGrpSpPr>
        <p:grpSpPr>
          <a:xfrm>
            <a:off x="9852120" y="350738"/>
            <a:ext cx="1980036" cy="367059"/>
            <a:chOff x="9566520" y="6132442"/>
            <a:chExt cx="2320836" cy="430236"/>
          </a:xfrm>
        </p:grpSpPr>
        <p:sp>
          <p:nvSpPr>
            <p:cNvPr id="35" name="Freeform 34">
              <a:extLst>
                <a:ext uri="{FF2B5EF4-FFF2-40B4-BE49-F238E27FC236}">
                  <a16:creationId xmlns:a16="http://schemas.microsoft.com/office/drawing/2014/main" id="{9ABEEAEE-10FB-3E1F-5290-C34745B42784}"/>
                </a:ext>
              </a:extLst>
            </p:cNvPr>
            <p:cNvSpPr/>
            <p:nvPr/>
          </p:nvSpPr>
          <p:spPr>
            <a:xfrm>
              <a:off x="9910919" y="6276496"/>
              <a:ext cx="278075" cy="286181"/>
            </a:xfrm>
            <a:custGeom>
              <a:avLst/>
              <a:gdLst>
                <a:gd name="connsiteX0" fmla="*/ 147117 w 278075"/>
                <a:gd name="connsiteY0" fmla="*/ 241617 h 286181"/>
                <a:gd name="connsiteX1" fmla="*/ 225500 w 278075"/>
                <a:gd name="connsiteY1" fmla="*/ 201869 h 286181"/>
                <a:gd name="connsiteX2" fmla="*/ 265776 w 278075"/>
                <a:gd name="connsiteY2" fmla="*/ 224754 h 286181"/>
                <a:gd name="connsiteX3" fmla="*/ 145911 w 278075"/>
                <a:gd name="connsiteY3" fmla="*/ 286182 h 286181"/>
                <a:gd name="connsiteX4" fmla="*/ 0 w 278075"/>
                <a:gd name="connsiteY4" fmla="*/ 143091 h 286181"/>
                <a:gd name="connsiteX5" fmla="*/ 142535 w 278075"/>
                <a:gd name="connsiteY5" fmla="*/ 0 h 286181"/>
                <a:gd name="connsiteX6" fmla="*/ 278076 w 278075"/>
                <a:gd name="connsiteY6" fmla="*/ 143573 h 286181"/>
                <a:gd name="connsiteX7" fmla="*/ 276388 w 278075"/>
                <a:gd name="connsiteY7" fmla="*/ 164771 h 286181"/>
                <a:gd name="connsiteX8" fmla="*/ 48718 w 278075"/>
                <a:gd name="connsiteY8" fmla="*/ 164771 h 286181"/>
                <a:gd name="connsiteX9" fmla="*/ 147117 w 278075"/>
                <a:gd name="connsiteY9" fmla="*/ 241617 h 286181"/>
                <a:gd name="connsiteX10" fmla="*/ 48718 w 278075"/>
                <a:gd name="connsiteY10" fmla="*/ 123338 h 286181"/>
                <a:gd name="connsiteX11" fmla="*/ 230564 w 278075"/>
                <a:gd name="connsiteY11" fmla="*/ 123338 h 286181"/>
                <a:gd name="connsiteX12" fmla="*/ 142776 w 278075"/>
                <a:gd name="connsiteY12" fmla="*/ 44565 h 286181"/>
                <a:gd name="connsiteX13" fmla="*/ 48718 w 278075"/>
                <a:gd name="connsiteY13" fmla="*/ 123338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8075" h="286181">
                  <a:moveTo>
                    <a:pt x="147117" y="241617"/>
                  </a:moveTo>
                  <a:cubicBezTo>
                    <a:pt x="184741" y="241617"/>
                    <a:pt x="211994" y="224272"/>
                    <a:pt x="225500" y="201869"/>
                  </a:cubicBezTo>
                  <a:lnTo>
                    <a:pt x="265776" y="224754"/>
                  </a:lnTo>
                  <a:cubicBezTo>
                    <a:pt x="241900" y="261852"/>
                    <a:pt x="200417" y="286182"/>
                    <a:pt x="145911" y="286182"/>
                  </a:cubicBezTo>
                  <a:cubicBezTo>
                    <a:pt x="58365" y="286182"/>
                    <a:pt x="0" y="224754"/>
                    <a:pt x="0" y="143091"/>
                  </a:cubicBezTo>
                  <a:cubicBezTo>
                    <a:pt x="0" y="62632"/>
                    <a:pt x="57641" y="0"/>
                    <a:pt x="142535" y="0"/>
                  </a:cubicBezTo>
                  <a:cubicBezTo>
                    <a:pt x="224776" y="0"/>
                    <a:pt x="278076" y="67450"/>
                    <a:pt x="278076" y="143573"/>
                  </a:cubicBezTo>
                  <a:cubicBezTo>
                    <a:pt x="278076" y="150559"/>
                    <a:pt x="277594" y="157785"/>
                    <a:pt x="276388" y="164771"/>
                  </a:cubicBezTo>
                  <a:lnTo>
                    <a:pt x="48718" y="164771"/>
                  </a:lnTo>
                  <a:cubicBezTo>
                    <a:pt x="57882" y="213673"/>
                    <a:pt x="96712" y="241376"/>
                    <a:pt x="147117" y="241617"/>
                  </a:cubicBezTo>
                  <a:moveTo>
                    <a:pt x="48718" y="123338"/>
                  </a:moveTo>
                  <a:lnTo>
                    <a:pt x="230564" y="123338"/>
                  </a:lnTo>
                  <a:cubicBezTo>
                    <a:pt x="222364" y="69618"/>
                    <a:pt x="183535" y="44565"/>
                    <a:pt x="142776" y="44565"/>
                  </a:cubicBezTo>
                  <a:cubicBezTo>
                    <a:pt x="91647" y="44565"/>
                    <a:pt x="56194" y="76122"/>
                    <a:pt x="48718" y="123338"/>
                  </a:cubicBezTo>
                </a:path>
              </a:pathLst>
            </a:custGeom>
            <a:solidFill>
              <a:srgbClr val="FFFFFF"/>
            </a:solidFill>
            <a:ln w="240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4F14597-E422-A2A7-0619-4D28B5DE1F1B}"/>
                </a:ext>
              </a:extLst>
            </p:cNvPr>
            <p:cNvSpPr/>
            <p:nvPr/>
          </p:nvSpPr>
          <p:spPr>
            <a:xfrm>
              <a:off x="10243742" y="6132442"/>
              <a:ext cx="47270" cy="423009"/>
            </a:xfrm>
            <a:custGeom>
              <a:avLst/>
              <a:gdLst>
                <a:gd name="connsiteX0" fmla="*/ 0 w 47270"/>
                <a:gd name="connsiteY0" fmla="*/ 0 h 423009"/>
                <a:gd name="connsiteX1" fmla="*/ 47270 w 47270"/>
                <a:gd name="connsiteY1" fmla="*/ 0 h 423009"/>
                <a:gd name="connsiteX2" fmla="*/ 47270 w 47270"/>
                <a:gd name="connsiteY2" fmla="*/ 423010 h 423009"/>
                <a:gd name="connsiteX3" fmla="*/ 0 w 47270"/>
                <a:gd name="connsiteY3" fmla="*/ 423010 h 423009"/>
              </a:gdLst>
              <a:ahLst/>
              <a:cxnLst>
                <a:cxn ang="0">
                  <a:pos x="connsiteX0" y="connsiteY0"/>
                </a:cxn>
                <a:cxn ang="0">
                  <a:pos x="connsiteX1" y="connsiteY1"/>
                </a:cxn>
                <a:cxn ang="0">
                  <a:pos x="connsiteX2" y="connsiteY2"/>
                </a:cxn>
                <a:cxn ang="0">
                  <a:pos x="connsiteX3" y="connsiteY3"/>
                </a:cxn>
              </a:cxnLst>
              <a:rect l="l" t="t" r="r" b="b"/>
              <a:pathLst>
                <a:path w="47270" h="423009">
                  <a:moveTo>
                    <a:pt x="0" y="0"/>
                  </a:moveTo>
                  <a:lnTo>
                    <a:pt x="47270" y="0"/>
                  </a:lnTo>
                  <a:lnTo>
                    <a:pt x="47270" y="423010"/>
                  </a:lnTo>
                  <a:lnTo>
                    <a:pt x="0" y="423010"/>
                  </a:lnTo>
                  <a:close/>
                </a:path>
              </a:pathLst>
            </a:custGeom>
            <a:solidFill>
              <a:srgbClr val="FFFFFF"/>
            </a:solidFill>
            <a:ln w="240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F8C1C90-BA39-C354-1396-9F7DF7C9F871}"/>
                </a:ext>
              </a:extLst>
            </p:cNvPr>
            <p:cNvSpPr/>
            <p:nvPr/>
          </p:nvSpPr>
          <p:spPr>
            <a:xfrm>
              <a:off x="10348171" y="6276496"/>
              <a:ext cx="287964" cy="286181"/>
            </a:xfrm>
            <a:custGeom>
              <a:avLst/>
              <a:gdLst>
                <a:gd name="connsiteX0" fmla="*/ 287964 w 287964"/>
                <a:gd name="connsiteY0" fmla="*/ 7227 h 286181"/>
                <a:gd name="connsiteX1" fmla="*/ 287964 w 287964"/>
                <a:gd name="connsiteY1" fmla="*/ 278955 h 286181"/>
                <a:gd name="connsiteX2" fmla="*/ 240694 w 287964"/>
                <a:gd name="connsiteY2" fmla="*/ 278955 h 286181"/>
                <a:gd name="connsiteX3" fmla="*/ 240694 w 287964"/>
                <a:gd name="connsiteY3" fmla="*/ 232222 h 286181"/>
                <a:gd name="connsiteX4" fmla="*/ 137712 w 287964"/>
                <a:gd name="connsiteY4" fmla="*/ 286182 h 286181"/>
                <a:gd name="connsiteX5" fmla="*/ 0 w 287964"/>
                <a:gd name="connsiteY5" fmla="*/ 143091 h 286181"/>
                <a:gd name="connsiteX6" fmla="*/ 137712 w 287964"/>
                <a:gd name="connsiteY6" fmla="*/ 0 h 286181"/>
                <a:gd name="connsiteX7" fmla="*/ 240694 w 287964"/>
                <a:gd name="connsiteY7" fmla="*/ 53719 h 286181"/>
                <a:gd name="connsiteX8" fmla="*/ 240694 w 287964"/>
                <a:gd name="connsiteY8" fmla="*/ 7227 h 286181"/>
                <a:gd name="connsiteX9" fmla="*/ 287964 w 287964"/>
                <a:gd name="connsiteY9" fmla="*/ 7227 h 286181"/>
                <a:gd name="connsiteX10" fmla="*/ 240694 w 287964"/>
                <a:gd name="connsiteY10" fmla="*/ 143091 h 286181"/>
                <a:gd name="connsiteX11" fmla="*/ 143741 w 287964"/>
                <a:gd name="connsiteY11" fmla="*/ 45770 h 286181"/>
                <a:gd name="connsiteX12" fmla="*/ 47271 w 287964"/>
                <a:gd name="connsiteY12" fmla="*/ 143091 h 286181"/>
                <a:gd name="connsiteX13" fmla="*/ 143741 w 287964"/>
                <a:gd name="connsiteY13" fmla="*/ 240412 h 286181"/>
                <a:gd name="connsiteX14" fmla="*/ 240694 w 287964"/>
                <a:gd name="connsiteY14" fmla="*/ 143091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7964" h="286181">
                  <a:moveTo>
                    <a:pt x="287964" y="7227"/>
                  </a:moveTo>
                  <a:lnTo>
                    <a:pt x="287964" y="278955"/>
                  </a:lnTo>
                  <a:lnTo>
                    <a:pt x="240694" y="278955"/>
                  </a:lnTo>
                  <a:lnTo>
                    <a:pt x="240694" y="232222"/>
                  </a:lnTo>
                  <a:cubicBezTo>
                    <a:pt x="218988" y="265465"/>
                    <a:pt x="184017" y="286182"/>
                    <a:pt x="137712" y="286182"/>
                  </a:cubicBezTo>
                  <a:cubicBezTo>
                    <a:pt x="61982" y="286182"/>
                    <a:pt x="0" y="223550"/>
                    <a:pt x="0" y="143091"/>
                  </a:cubicBezTo>
                  <a:cubicBezTo>
                    <a:pt x="0" y="62632"/>
                    <a:pt x="61982" y="0"/>
                    <a:pt x="137712" y="0"/>
                  </a:cubicBezTo>
                  <a:cubicBezTo>
                    <a:pt x="184017" y="0"/>
                    <a:pt x="218747" y="20717"/>
                    <a:pt x="240694" y="53719"/>
                  </a:cubicBezTo>
                  <a:lnTo>
                    <a:pt x="240694" y="7227"/>
                  </a:lnTo>
                  <a:lnTo>
                    <a:pt x="287964" y="7227"/>
                  </a:lnTo>
                  <a:close/>
                  <a:moveTo>
                    <a:pt x="240694" y="143091"/>
                  </a:moveTo>
                  <a:cubicBezTo>
                    <a:pt x="240694" y="87685"/>
                    <a:pt x="198729" y="45770"/>
                    <a:pt x="143741" y="45770"/>
                  </a:cubicBezTo>
                  <a:cubicBezTo>
                    <a:pt x="89235" y="45770"/>
                    <a:pt x="47271" y="87685"/>
                    <a:pt x="47271" y="143091"/>
                  </a:cubicBezTo>
                  <a:cubicBezTo>
                    <a:pt x="47271" y="198497"/>
                    <a:pt x="89235" y="240412"/>
                    <a:pt x="143741" y="240412"/>
                  </a:cubicBezTo>
                  <a:cubicBezTo>
                    <a:pt x="198729" y="240412"/>
                    <a:pt x="240452" y="198497"/>
                    <a:pt x="240694" y="143091"/>
                  </a:cubicBezTo>
                </a:path>
              </a:pathLst>
            </a:custGeom>
            <a:solidFill>
              <a:srgbClr val="FFFFFF"/>
            </a:solidFill>
            <a:ln w="240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B473477-4D6B-2C80-E309-B65D99C7E533}"/>
                </a:ext>
              </a:extLst>
            </p:cNvPr>
            <p:cNvSpPr/>
            <p:nvPr/>
          </p:nvSpPr>
          <p:spPr>
            <a:xfrm>
              <a:off x="10685094" y="6283723"/>
              <a:ext cx="393116" cy="271728"/>
            </a:xfrm>
            <a:custGeom>
              <a:avLst/>
              <a:gdLst>
                <a:gd name="connsiteX0" fmla="*/ 393117 w 393116"/>
                <a:gd name="connsiteY0" fmla="*/ 0 h 271728"/>
                <a:gd name="connsiteX1" fmla="*/ 308705 w 393116"/>
                <a:gd name="connsiteY1" fmla="*/ 271728 h 271728"/>
                <a:gd name="connsiteX2" fmla="*/ 260229 w 393116"/>
                <a:gd name="connsiteY2" fmla="*/ 271728 h 271728"/>
                <a:gd name="connsiteX3" fmla="*/ 196558 w 393116"/>
                <a:gd name="connsiteY3" fmla="*/ 70582 h 271728"/>
                <a:gd name="connsiteX4" fmla="*/ 132888 w 393116"/>
                <a:gd name="connsiteY4" fmla="*/ 271728 h 271728"/>
                <a:gd name="connsiteX5" fmla="*/ 84412 w 393116"/>
                <a:gd name="connsiteY5" fmla="*/ 271728 h 271728"/>
                <a:gd name="connsiteX6" fmla="*/ 0 w 393116"/>
                <a:gd name="connsiteY6" fmla="*/ 0 h 271728"/>
                <a:gd name="connsiteX7" fmla="*/ 49441 w 393116"/>
                <a:gd name="connsiteY7" fmla="*/ 0 h 271728"/>
                <a:gd name="connsiteX8" fmla="*/ 109494 w 393116"/>
                <a:gd name="connsiteY8" fmla="*/ 206446 h 271728"/>
                <a:gd name="connsiteX9" fmla="*/ 173647 w 393116"/>
                <a:gd name="connsiteY9" fmla="*/ 0 h 271728"/>
                <a:gd name="connsiteX10" fmla="*/ 219470 w 393116"/>
                <a:gd name="connsiteY10" fmla="*/ 0 h 271728"/>
                <a:gd name="connsiteX11" fmla="*/ 283623 w 393116"/>
                <a:gd name="connsiteY11" fmla="*/ 207169 h 271728"/>
                <a:gd name="connsiteX12" fmla="*/ 343435 w 393116"/>
                <a:gd name="connsiteY12" fmla="*/ 0 h 27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93116" h="271728">
                  <a:moveTo>
                    <a:pt x="393117" y="0"/>
                  </a:moveTo>
                  <a:lnTo>
                    <a:pt x="308705" y="271728"/>
                  </a:lnTo>
                  <a:lnTo>
                    <a:pt x="260229" y="271728"/>
                  </a:lnTo>
                  <a:lnTo>
                    <a:pt x="196558" y="70582"/>
                  </a:lnTo>
                  <a:lnTo>
                    <a:pt x="132888" y="271728"/>
                  </a:lnTo>
                  <a:lnTo>
                    <a:pt x="84412" y="271728"/>
                  </a:lnTo>
                  <a:lnTo>
                    <a:pt x="0" y="0"/>
                  </a:lnTo>
                  <a:lnTo>
                    <a:pt x="49441" y="0"/>
                  </a:lnTo>
                  <a:lnTo>
                    <a:pt x="109494" y="206446"/>
                  </a:lnTo>
                  <a:lnTo>
                    <a:pt x="173647" y="0"/>
                  </a:lnTo>
                  <a:lnTo>
                    <a:pt x="219470" y="0"/>
                  </a:lnTo>
                  <a:lnTo>
                    <a:pt x="283623" y="207169"/>
                  </a:lnTo>
                  <a:lnTo>
                    <a:pt x="343435" y="0"/>
                  </a:lnTo>
                  <a:close/>
                </a:path>
              </a:pathLst>
            </a:custGeom>
            <a:solidFill>
              <a:srgbClr val="FFFFFF"/>
            </a:solidFill>
            <a:ln w="240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1180686-DD6A-B763-B08D-3537D87980A1}"/>
                </a:ext>
              </a:extLst>
            </p:cNvPr>
            <p:cNvSpPr/>
            <p:nvPr/>
          </p:nvSpPr>
          <p:spPr>
            <a:xfrm>
              <a:off x="11100881" y="6276496"/>
              <a:ext cx="287964" cy="286181"/>
            </a:xfrm>
            <a:custGeom>
              <a:avLst/>
              <a:gdLst>
                <a:gd name="connsiteX0" fmla="*/ 287964 w 287964"/>
                <a:gd name="connsiteY0" fmla="*/ 7227 h 286181"/>
                <a:gd name="connsiteX1" fmla="*/ 287964 w 287964"/>
                <a:gd name="connsiteY1" fmla="*/ 278955 h 286181"/>
                <a:gd name="connsiteX2" fmla="*/ 240694 w 287964"/>
                <a:gd name="connsiteY2" fmla="*/ 278955 h 286181"/>
                <a:gd name="connsiteX3" fmla="*/ 240694 w 287964"/>
                <a:gd name="connsiteY3" fmla="*/ 232222 h 286181"/>
                <a:gd name="connsiteX4" fmla="*/ 137711 w 287964"/>
                <a:gd name="connsiteY4" fmla="*/ 286182 h 286181"/>
                <a:gd name="connsiteX5" fmla="*/ 0 w 287964"/>
                <a:gd name="connsiteY5" fmla="*/ 143091 h 286181"/>
                <a:gd name="connsiteX6" fmla="*/ 137711 w 287964"/>
                <a:gd name="connsiteY6" fmla="*/ 0 h 286181"/>
                <a:gd name="connsiteX7" fmla="*/ 240694 w 287964"/>
                <a:gd name="connsiteY7" fmla="*/ 53719 h 286181"/>
                <a:gd name="connsiteX8" fmla="*/ 240694 w 287964"/>
                <a:gd name="connsiteY8" fmla="*/ 7227 h 286181"/>
                <a:gd name="connsiteX9" fmla="*/ 287964 w 287964"/>
                <a:gd name="connsiteY9" fmla="*/ 7227 h 286181"/>
                <a:gd name="connsiteX10" fmla="*/ 240694 w 287964"/>
                <a:gd name="connsiteY10" fmla="*/ 143091 h 286181"/>
                <a:gd name="connsiteX11" fmla="*/ 143741 w 287964"/>
                <a:gd name="connsiteY11" fmla="*/ 45770 h 286181"/>
                <a:gd name="connsiteX12" fmla="*/ 47270 w 287964"/>
                <a:gd name="connsiteY12" fmla="*/ 143091 h 286181"/>
                <a:gd name="connsiteX13" fmla="*/ 143741 w 287964"/>
                <a:gd name="connsiteY13" fmla="*/ 240412 h 286181"/>
                <a:gd name="connsiteX14" fmla="*/ 240694 w 287964"/>
                <a:gd name="connsiteY14" fmla="*/ 143091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7964" h="286181">
                  <a:moveTo>
                    <a:pt x="287964" y="7227"/>
                  </a:moveTo>
                  <a:lnTo>
                    <a:pt x="287964" y="278955"/>
                  </a:lnTo>
                  <a:lnTo>
                    <a:pt x="240694" y="278955"/>
                  </a:lnTo>
                  <a:lnTo>
                    <a:pt x="240694" y="232222"/>
                  </a:lnTo>
                  <a:cubicBezTo>
                    <a:pt x="218988" y="265465"/>
                    <a:pt x="184017" y="286182"/>
                    <a:pt x="137711" y="286182"/>
                  </a:cubicBezTo>
                  <a:cubicBezTo>
                    <a:pt x="61982" y="286182"/>
                    <a:pt x="0" y="223550"/>
                    <a:pt x="0" y="143091"/>
                  </a:cubicBezTo>
                  <a:cubicBezTo>
                    <a:pt x="0" y="62632"/>
                    <a:pt x="62223" y="0"/>
                    <a:pt x="137711" y="0"/>
                  </a:cubicBezTo>
                  <a:cubicBezTo>
                    <a:pt x="184017" y="0"/>
                    <a:pt x="218747" y="20717"/>
                    <a:pt x="240694" y="53719"/>
                  </a:cubicBezTo>
                  <a:lnTo>
                    <a:pt x="240694" y="7227"/>
                  </a:lnTo>
                  <a:lnTo>
                    <a:pt x="287964" y="7227"/>
                  </a:lnTo>
                  <a:close/>
                  <a:moveTo>
                    <a:pt x="240694" y="143091"/>
                  </a:moveTo>
                  <a:cubicBezTo>
                    <a:pt x="240694" y="87685"/>
                    <a:pt x="198729" y="45770"/>
                    <a:pt x="143741" y="45770"/>
                  </a:cubicBezTo>
                  <a:cubicBezTo>
                    <a:pt x="89235" y="45770"/>
                    <a:pt x="47270" y="87685"/>
                    <a:pt x="47270" y="143091"/>
                  </a:cubicBezTo>
                  <a:cubicBezTo>
                    <a:pt x="47270" y="198497"/>
                    <a:pt x="89235" y="240412"/>
                    <a:pt x="143741" y="240412"/>
                  </a:cubicBezTo>
                  <a:cubicBezTo>
                    <a:pt x="198729" y="240412"/>
                    <a:pt x="240694" y="198497"/>
                    <a:pt x="240694" y="143091"/>
                  </a:cubicBezTo>
                </a:path>
              </a:pathLst>
            </a:custGeom>
            <a:solidFill>
              <a:srgbClr val="FFFFFF"/>
            </a:solidFill>
            <a:ln w="240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F504F0B-0C72-E382-D669-DA862B8CF030}"/>
                </a:ext>
              </a:extLst>
            </p:cNvPr>
            <p:cNvSpPr/>
            <p:nvPr/>
          </p:nvSpPr>
          <p:spPr>
            <a:xfrm>
              <a:off x="11460716" y="6278664"/>
              <a:ext cx="132164" cy="276546"/>
            </a:xfrm>
            <a:custGeom>
              <a:avLst/>
              <a:gdLst>
                <a:gd name="connsiteX0" fmla="*/ 132164 w 132164"/>
                <a:gd name="connsiteY0" fmla="*/ 0 h 276546"/>
                <a:gd name="connsiteX1" fmla="*/ 132164 w 132164"/>
                <a:gd name="connsiteY1" fmla="*/ 49383 h 276546"/>
                <a:gd name="connsiteX2" fmla="*/ 47270 w 132164"/>
                <a:gd name="connsiteY2" fmla="*/ 132492 h 276546"/>
                <a:gd name="connsiteX3" fmla="*/ 47270 w 132164"/>
                <a:gd name="connsiteY3" fmla="*/ 276546 h 276546"/>
                <a:gd name="connsiteX4" fmla="*/ 0 w 132164"/>
                <a:gd name="connsiteY4" fmla="*/ 276546 h 276546"/>
                <a:gd name="connsiteX5" fmla="*/ 0 w 132164"/>
                <a:gd name="connsiteY5" fmla="*/ 5059 h 276546"/>
                <a:gd name="connsiteX6" fmla="*/ 47270 w 132164"/>
                <a:gd name="connsiteY6" fmla="*/ 5059 h 276546"/>
                <a:gd name="connsiteX7" fmla="*/ 47270 w 132164"/>
                <a:gd name="connsiteY7" fmla="*/ 50829 h 276546"/>
                <a:gd name="connsiteX8" fmla="*/ 132164 w 132164"/>
                <a:gd name="connsiteY8" fmla="*/ 0 h 27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164" h="276546">
                  <a:moveTo>
                    <a:pt x="132164" y="0"/>
                  </a:moveTo>
                  <a:lnTo>
                    <a:pt x="132164" y="49383"/>
                  </a:lnTo>
                  <a:cubicBezTo>
                    <a:pt x="91406" y="47697"/>
                    <a:pt x="47270" y="68414"/>
                    <a:pt x="47270" y="132492"/>
                  </a:cubicBezTo>
                  <a:lnTo>
                    <a:pt x="47270" y="276546"/>
                  </a:lnTo>
                  <a:lnTo>
                    <a:pt x="0" y="276546"/>
                  </a:lnTo>
                  <a:lnTo>
                    <a:pt x="0" y="5059"/>
                  </a:lnTo>
                  <a:lnTo>
                    <a:pt x="47270" y="5059"/>
                  </a:lnTo>
                  <a:lnTo>
                    <a:pt x="47270" y="50829"/>
                  </a:lnTo>
                  <a:cubicBezTo>
                    <a:pt x="64635" y="12767"/>
                    <a:pt x="97917" y="241"/>
                    <a:pt x="132164" y="0"/>
                  </a:cubicBezTo>
                </a:path>
              </a:pathLst>
            </a:custGeom>
            <a:solidFill>
              <a:srgbClr val="FFFFFF"/>
            </a:solidFill>
            <a:ln w="240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702E082-5250-91DA-4C9A-2A16DC368C61}"/>
                </a:ext>
              </a:extLst>
            </p:cNvPr>
            <p:cNvSpPr/>
            <p:nvPr/>
          </p:nvSpPr>
          <p:spPr>
            <a:xfrm>
              <a:off x="11609280" y="6276496"/>
              <a:ext cx="278075" cy="286181"/>
            </a:xfrm>
            <a:custGeom>
              <a:avLst/>
              <a:gdLst>
                <a:gd name="connsiteX0" fmla="*/ 147117 w 278075"/>
                <a:gd name="connsiteY0" fmla="*/ 241617 h 286181"/>
                <a:gd name="connsiteX1" fmla="*/ 225500 w 278075"/>
                <a:gd name="connsiteY1" fmla="*/ 201869 h 286181"/>
                <a:gd name="connsiteX2" fmla="*/ 265776 w 278075"/>
                <a:gd name="connsiteY2" fmla="*/ 224754 h 286181"/>
                <a:gd name="connsiteX3" fmla="*/ 145911 w 278075"/>
                <a:gd name="connsiteY3" fmla="*/ 286182 h 286181"/>
                <a:gd name="connsiteX4" fmla="*/ 0 w 278075"/>
                <a:gd name="connsiteY4" fmla="*/ 143091 h 286181"/>
                <a:gd name="connsiteX5" fmla="*/ 142535 w 278075"/>
                <a:gd name="connsiteY5" fmla="*/ 0 h 286181"/>
                <a:gd name="connsiteX6" fmla="*/ 278076 w 278075"/>
                <a:gd name="connsiteY6" fmla="*/ 143573 h 286181"/>
                <a:gd name="connsiteX7" fmla="*/ 276388 w 278075"/>
                <a:gd name="connsiteY7" fmla="*/ 164771 h 286181"/>
                <a:gd name="connsiteX8" fmla="*/ 48235 w 278075"/>
                <a:gd name="connsiteY8" fmla="*/ 164771 h 286181"/>
                <a:gd name="connsiteX9" fmla="*/ 147117 w 278075"/>
                <a:gd name="connsiteY9" fmla="*/ 241617 h 286181"/>
                <a:gd name="connsiteX10" fmla="*/ 48476 w 278075"/>
                <a:gd name="connsiteY10" fmla="*/ 123338 h 286181"/>
                <a:gd name="connsiteX11" fmla="*/ 230323 w 278075"/>
                <a:gd name="connsiteY11" fmla="*/ 123338 h 286181"/>
                <a:gd name="connsiteX12" fmla="*/ 142776 w 278075"/>
                <a:gd name="connsiteY12" fmla="*/ 44565 h 286181"/>
                <a:gd name="connsiteX13" fmla="*/ 48476 w 278075"/>
                <a:gd name="connsiteY13" fmla="*/ 123338 h 286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8075" h="286181">
                  <a:moveTo>
                    <a:pt x="147117" y="241617"/>
                  </a:moveTo>
                  <a:cubicBezTo>
                    <a:pt x="184741" y="241617"/>
                    <a:pt x="211994" y="224272"/>
                    <a:pt x="225500" y="201869"/>
                  </a:cubicBezTo>
                  <a:lnTo>
                    <a:pt x="265776" y="224754"/>
                  </a:lnTo>
                  <a:cubicBezTo>
                    <a:pt x="241899" y="261852"/>
                    <a:pt x="200417" y="286182"/>
                    <a:pt x="145911" y="286182"/>
                  </a:cubicBezTo>
                  <a:cubicBezTo>
                    <a:pt x="58365" y="286182"/>
                    <a:pt x="0" y="224754"/>
                    <a:pt x="0" y="143091"/>
                  </a:cubicBezTo>
                  <a:cubicBezTo>
                    <a:pt x="0" y="62632"/>
                    <a:pt x="57641" y="0"/>
                    <a:pt x="142535" y="0"/>
                  </a:cubicBezTo>
                  <a:cubicBezTo>
                    <a:pt x="224776" y="0"/>
                    <a:pt x="278076" y="67450"/>
                    <a:pt x="278076" y="143573"/>
                  </a:cubicBezTo>
                  <a:cubicBezTo>
                    <a:pt x="278076" y="150559"/>
                    <a:pt x="277594" y="157785"/>
                    <a:pt x="276388" y="164771"/>
                  </a:cubicBezTo>
                  <a:lnTo>
                    <a:pt x="48235" y="164771"/>
                  </a:lnTo>
                  <a:cubicBezTo>
                    <a:pt x="57641" y="213673"/>
                    <a:pt x="96470" y="241376"/>
                    <a:pt x="147117" y="241617"/>
                  </a:cubicBezTo>
                  <a:moveTo>
                    <a:pt x="48476" y="123338"/>
                  </a:moveTo>
                  <a:lnTo>
                    <a:pt x="230323" y="123338"/>
                  </a:lnTo>
                  <a:cubicBezTo>
                    <a:pt x="222123" y="69618"/>
                    <a:pt x="183535" y="44565"/>
                    <a:pt x="142776" y="44565"/>
                  </a:cubicBezTo>
                  <a:cubicBezTo>
                    <a:pt x="91406" y="44565"/>
                    <a:pt x="56194" y="76122"/>
                    <a:pt x="48476" y="123338"/>
                  </a:cubicBezTo>
                </a:path>
              </a:pathLst>
            </a:custGeom>
            <a:solidFill>
              <a:srgbClr val="FFFFFF"/>
            </a:solidFill>
            <a:ln w="240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548A5A8-0054-7C75-620F-EA860C4F01BC}"/>
                </a:ext>
              </a:extLst>
            </p:cNvPr>
            <p:cNvSpPr/>
            <p:nvPr/>
          </p:nvSpPr>
          <p:spPr>
            <a:xfrm>
              <a:off x="9566520" y="6132442"/>
              <a:ext cx="287964" cy="430236"/>
            </a:xfrm>
            <a:custGeom>
              <a:avLst/>
              <a:gdLst>
                <a:gd name="connsiteX0" fmla="*/ 287964 w 287964"/>
                <a:gd name="connsiteY0" fmla="*/ 0 h 430236"/>
                <a:gd name="connsiteX1" fmla="*/ 287964 w 287964"/>
                <a:gd name="connsiteY1" fmla="*/ 287145 h 430236"/>
                <a:gd name="connsiteX2" fmla="*/ 137711 w 287964"/>
                <a:gd name="connsiteY2" fmla="*/ 430236 h 430236"/>
                <a:gd name="connsiteX3" fmla="*/ 0 w 287964"/>
                <a:gd name="connsiteY3" fmla="*/ 287145 h 430236"/>
                <a:gd name="connsiteX4" fmla="*/ 137711 w 287964"/>
                <a:gd name="connsiteY4" fmla="*/ 144055 h 430236"/>
                <a:gd name="connsiteX5" fmla="*/ 240694 w 287964"/>
                <a:gd name="connsiteY5" fmla="*/ 197774 h 430236"/>
                <a:gd name="connsiteX6" fmla="*/ 240694 w 287964"/>
                <a:gd name="connsiteY6" fmla="*/ 0 h 430236"/>
                <a:gd name="connsiteX7" fmla="*/ 287964 w 287964"/>
                <a:gd name="connsiteY7" fmla="*/ 0 h 430236"/>
                <a:gd name="connsiteX8" fmla="*/ 240694 w 287964"/>
                <a:gd name="connsiteY8" fmla="*/ 287145 h 430236"/>
                <a:gd name="connsiteX9" fmla="*/ 143741 w 287964"/>
                <a:gd name="connsiteY9" fmla="*/ 189824 h 430236"/>
                <a:gd name="connsiteX10" fmla="*/ 47512 w 287964"/>
                <a:gd name="connsiteY10" fmla="*/ 287145 h 430236"/>
                <a:gd name="connsiteX11" fmla="*/ 143741 w 287964"/>
                <a:gd name="connsiteY11" fmla="*/ 384467 h 430236"/>
                <a:gd name="connsiteX12" fmla="*/ 240694 w 287964"/>
                <a:gd name="connsiteY12" fmla="*/ 287145 h 43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7964" h="430236">
                  <a:moveTo>
                    <a:pt x="287964" y="0"/>
                  </a:moveTo>
                  <a:lnTo>
                    <a:pt x="287964" y="287145"/>
                  </a:lnTo>
                  <a:cubicBezTo>
                    <a:pt x="287964" y="345442"/>
                    <a:pt x="244070" y="430236"/>
                    <a:pt x="137711" y="430236"/>
                  </a:cubicBezTo>
                  <a:cubicBezTo>
                    <a:pt x="61982" y="430236"/>
                    <a:pt x="0" y="367604"/>
                    <a:pt x="0" y="287145"/>
                  </a:cubicBezTo>
                  <a:cubicBezTo>
                    <a:pt x="0" y="206687"/>
                    <a:pt x="61982" y="144055"/>
                    <a:pt x="137711" y="144055"/>
                  </a:cubicBezTo>
                  <a:cubicBezTo>
                    <a:pt x="184017" y="144055"/>
                    <a:pt x="218747" y="164771"/>
                    <a:pt x="240694" y="197774"/>
                  </a:cubicBezTo>
                  <a:lnTo>
                    <a:pt x="240694" y="0"/>
                  </a:lnTo>
                  <a:lnTo>
                    <a:pt x="287964" y="0"/>
                  </a:lnTo>
                  <a:close/>
                  <a:moveTo>
                    <a:pt x="240694" y="287145"/>
                  </a:moveTo>
                  <a:cubicBezTo>
                    <a:pt x="240694" y="231740"/>
                    <a:pt x="198729" y="189824"/>
                    <a:pt x="143741" y="189824"/>
                  </a:cubicBezTo>
                  <a:cubicBezTo>
                    <a:pt x="89235" y="189824"/>
                    <a:pt x="47512" y="231740"/>
                    <a:pt x="47512" y="287145"/>
                  </a:cubicBezTo>
                  <a:cubicBezTo>
                    <a:pt x="47512" y="342551"/>
                    <a:pt x="89476" y="384467"/>
                    <a:pt x="143741" y="384467"/>
                  </a:cubicBezTo>
                  <a:cubicBezTo>
                    <a:pt x="198729" y="384467"/>
                    <a:pt x="240694" y="342551"/>
                    <a:pt x="240694" y="287145"/>
                  </a:cubicBezTo>
                </a:path>
              </a:pathLst>
            </a:custGeom>
            <a:solidFill>
              <a:srgbClr val="FFFFFF"/>
            </a:solidFill>
            <a:ln w="240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25FB8E18-2A1D-B773-4EE8-30174FB13556}"/>
                </a:ext>
              </a:extLst>
            </p:cNvPr>
            <p:cNvSpPr/>
            <p:nvPr/>
          </p:nvSpPr>
          <p:spPr>
            <a:xfrm>
              <a:off x="9614031" y="6322266"/>
              <a:ext cx="193181" cy="194642"/>
            </a:xfrm>
            <a:custGeom>
              <a:avLst/>
              <a:gdLst>
                <a:gd name="connsiteX0" fmla="*/ 193182 w 193181"/>
                <a:gd name="connsiteY0" fmla="*/ 97321 h 194642"/>
                <a:gd name="connsiteX1" fmla="*/ 96229 w 193181"/>
                <a:gd name="connsiteY1" fmla="*/ 0 h 194642"/>
                <a:gd name="connsiteX2" fmla="*/ 0 w 193181"/>
                <a:gd name="connsiteY2" fmla="*/ 97321 h 194642"/>
                <a:gd name="connsiteX3" fmla="*/ 96229 w 193181"/>
                <a:gd name="connsiteY3" fmla="*/ 194642 h 194642"/>
                <a:gd name="connsiteX4" fmla="*/ 193182 w 193181"/>
                <a:gd name="connsiteY4" fmla="*/ 97321 h 194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81" h="194642">
                  <a:moveTo>
                    <a:pt x="193182" y="97321"/>
                  </a:moveTo>
                  <a:cubicBezTo>
                    <a:pt x="193182" y="41916"/>
                    <a:pt x="151217" y="0"/>
                    <a:pt x="96229" y="0"/>
                  </a:cubicBezTo>
                  <a:cubicBezTo>
                    <a:pt x="41723" y="0"/>
                    <a:pt x="0" y="41916"/>
                    <a:pt x="0" y="97321"/>
                  </a:cubicBezTo>
                  <a:cubicBezTo>
                    <a:pt x="0" y="152727"/>
                    <a:pt x="41965" y="194642"/>
                    <a:pt x="96229" y="194642"/>
                  </a:cubicBezTo>
                  <a:cubicBezTo>
                    <a:pt x="151217" y="194642"/>
                    <a:pt x="193182" y="152727"/>
                    <a:pt x="193182" y="97321"/>
                  </a:cubicBezTo>
                </a:path>
              </a:pathLst>
            </a:custGeom>
            <a:solidFill>
              <a:schemeClr val="bg2"/>
            </a:solidFill>
            <a:ln w="2406" cap="flat">
              <a:noFill/>
              <a:prstDash val="solid"/>
              <a:miter/>
            </a:ln>
          </p:spPr>
          <p:txBody>
            <a:bodyPr rtlCol="0" anchor="ctr"/>
            <a:lstStyle/>
            <a:p>
              <a:endParaRPr lang="en-US"/>
            </a:p>
          </p:txBody>
        </p:sp>
      </p:grpSp>
      <p:sp>
        <p:nvSpPr>
          <p:cNvPr id="2" name="TextBox 1">
            <a:extLst>
              <a:ext uri="{FF2B5EF4-FFF2-40B4-BE49-F238E27FC236}">
                <a16:creationId xmlns:a16="http://schemas.microsoft.com/office/drawing/2014/main" id="{A765392A-0827-93F3-E7F8-117C57C2BD0D}"/>
              </a:ext>
            </a:extLst>
          </p:cNvPr>
          <p:cNvSpPr txBox="1"/>
          <p:nvPr userDrawn="1"/>
        </p:nvSpPr>
        <p:spPr>
          <a:xfrm>
            <a:off x="433754" y="6427600"/>
            <a:ext cx="1263166" cy="18466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EC7CF5C-D224-8846-9E2C-570E8416FB07}" type="datetimeyyyy">
              <a:rPr lang="en-US" sz="1200" smtClean="0">
                <a:solidFill>
                  <a:schemeClr val="bg1">
                    <a:alpha val="80224"/>
                  </a:schemeClr>
                </a:solidFill>
              </a:rPr>
              <a:pPr marL="0" marR="0" lvl="0" indent="0" algn="l" defTabSz="914400" rtl="0" eaLnBrk="1" fontAlgn="auto" latinLnBrk="0" hangingPunct="1">
                <a:lnSpc>
                  <a:spcPct val="100000"/>
                </a:lnSpc>
                <a:spcBef>
                  <a:spcPts val="0"/>
                </a:spcBef>
                <a:spcAft>
                  <a:spcPts val="0"/>
                </a:spcAft>
                <a:buClrTx/>
                <a:buSzTx/>
                <a:buFontTx/>
                <a:buNone/>
                <a:tabLst/>
                <a:defRPr/>
              </a:pPr>
              <a:t>2024</a:t>
            </a:fld>
            <a:r>
              <a:rPr lang="en-GB" sz="1200" dirty="0">
                <a:solidFill>
                  <a:schemeClr val="bg1">
                    <a:alpha val="80224"/>
                  </a:schemeClr>
                </a:solidFill>
              </a:rPr>
              <a:t> © delaware</a:t>
            </a:r>
          </a:p>
        </p:txBody>
      </p:sp>
    </p:spTree>
    <p:extLst>
      <p:ext uri="{BB962C8B-B14F-4D97-AF65-F5344CB8AC3E}">
        <p14:creationId xmlns:p14="http://schemas.microsoft.com/office/powerpoint/2010/main" val="20781700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Slide 1">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AD76A9D1-7996-FB4E-AD88-AF662C8F51AB}"/>
              </a:ext>
            </a:extLst>
          </p:cNvPr>
          <p:cNvSpPr>
            <a:spLocks noGrp="1"/>
          </p:cNvSpPr>
          <p:nvPr>
            <p:ph type="body" sz="quarter" idx="13"/>
          </p:nvPr>
        </p:nvSpPr>
        <p:spPr>
          <a:xfrm>
            <a:off x="1265274" y="1509031"/>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BB5BDC-E8CB-104A-96C8-391B643ECD3E}"/>
              </a:ext>
            </a:extLst>
          </p:cNvPr>
          <p:cNvSpPr>
            <a:spLocks noGrp="1"/>
          </p:cNvSpPr>
          <p:nvPr>
            <p:ph type="body" sz="quarter" idx="15" hasCustomPrompt="1"/>
          </p:nvPr>
        </p:nvSpPr>
        <p:spPr>
          <a:xfrm>
            <a:off x="1265274" y="1853038"/>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19" name="Text Placeholder 9">
            <a:extLst>
              <a:ext uri="{FF2B5EF4-FFF2-40B4-BE49-F238E27FC236}">
                <a16:creationId xmlns:a16="http://schemas.microsoft.com/office/drawing/2014/main" id="{9E3B5E94-8F96-CE48-AD94-15CBCDE55A1F}"/>
              </a:ext>
            </a:extLst>
          </p:cNvPr>
          <p:cNvSpPr>
            <a:spLocks noGrp="1"/>
          </p:cNvSpPr>
          <p:nvPr>
            <p:ph type="body" sz="quarter" idx="22"/>
          </p:nvPr>
        </p:nvSpPr>
        <p:spPr>
          <a:xfrm>
            <a:off x="1265274" y="2359409"/>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0" name="Text Placeholder 9">
            <a:extLst>
              <a:ext uri="{FF2B5EF4-FFF2-40B4-BE49-F238E27FC236}">
                <a16:creationId xmlns:a16="http://schemas.microsoft.com/office/drawing/2014/main" id="{E423171E-B2C1-AF4A-84D6-01D55D9E5F1F}"/>
              </a:ext>
            </a:extLst>
          </p:cNvPr>
          <p:cNvSpPr>
            <a:spLocks noGrp="1"/>
          </p:cNvSpPr>
          <p:nvPr>
            <p:ph type="body" sz="quarter" idx="23" hasCustomPrompt="1"/>
          </p:nvPr>
        </p:nvSpPr>
        <p:spPr>
          <a:xfrm>
            <a:off x="1265274" y="2703416"/>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Avenir Next" panose="020B0503020202020204" pitchFamily="34" charset="0"/>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2" name="Text Placeholder 9">
            <a:extLst>
              <a:ext uri="{FF2B5EF4-FFF2-40B4-BE49-F238E27FC236}">
                <a16:creationId xmlns:a16="http://schemas.microsoft.com/office/drawing/2014/main" id="{2588210A-C9A9-B14A-81F9-D090790DD74C}"/>
              </a:ext>
            </a:extLst>
          </p:cNvPr>
          <p:cNvSpPr>
            <a:spLocks noGrp="1"/>
          </p:cNvSpPr>
          <p:nvPr>
            <p:ph type="body" sz="quarter" idx="24"/>
          </p:nvPr>
        </p:nvSpPr>
        <p:spPr>
          <a:xfrm>
            <a:off x="1265274" y="3209978"/>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3" name="Text Placeholder 9">
            <a:extLst>
              <a:ext uri="{FF2B5EF4-FFF2-40B4-BE49-F238E27FC236}">
                <a16:creationId xmlns:a16="http://schemas.microsoft.com/office/drawing/2014/main" id="{B7128D18-7049-D248-A43A-C1194CBAD383}"/>
              </a:ext>
            </a:extLst>
          </p:cNvPr>
          <p:cNvSpPr>
            <a:spLocks noGrp="1"/>
          </p:cNvSpPr>
          <p:nvPr>
            <p:ph type="body" sz="quarter" idx="25" hasCustomPrompt="1"/>
          </p:nvPr>
        </p:nvSpPr>
        <p:spPr>
          <a:xfrm>
            <a:off x="1265274" y="3553985"/>
            <a:ext cx="4725218" cy="324699"/>
          </a:xfrm>
        </p:spPr>
        <p:txBody>
          <a:bodyPr lIns="0" tIns="0" rIns="0" bIns="0">
            <a:noAutofit/>
          </a:bodyPr>
          <a:lstStyle>
            <a:lvl1pPr marL="0" indent="0">
              <a:spcBef>
                <a:spcPts val="0"/>
              </a:spcBef>
              <a:spcAft>
                <a:spcPts val="500"/>
              </a:spcAft>
              <a:buNone/>
              <a:defRPr sz="1400" b="0" i="0">
                <a:solidFill>
                  <a:schemeClr val="tx1"/>
                </a:solidFill>
                <a:latin typeface="+mj-lt"/>
              </a:defRPr>
            </a:lvl1pPr>
            <a:lvl2pPr marL="0" indent="0">
              <a:spcBef>
                <a:spcPts val="0"/>
              </a:spcBef>
              <a:spcAft>
                <a:spcPts val="500"/>
              </a:spcAft>
              <a:buNone/>
              <a:defRPr sz="2000" b="0" i="0">
                <a:solidFill>
                  <a:schemeClr val="tx1"/>
                </a:solidFill>
                <a:latin typeface="+mj-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5" name="Text Placeholder 9">
            <a:extLst>
              <a:ext uri="{FF2B5EF4-FFF2-40B4-BE49-F238E27FC236}">
                <a16:creationId xmlns:a16="http://schemas.microsoft.com/office/drawing/2014/main" id="{5C0D8C43-D084-1044-8C10-CAD98AA42E5C}"/>
              </a:ext>
            </a:extLst>
          </p:cNvPr>
          <p:cNvSpPr>
            <a:spLocks noGrp="1"/>
          </p:cNvSpPr>
          <p:nvPr>
            <p:ph type="body" sz="quarter" idx="26"/>
          </p:nvPr>
        </p:nvSpPr>
        <p:spPr>
          <a:xfrm>
            <a:off x="1265274" y="4060356"/>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6" name="Text Placeholder 9">
            <a:extLst>
              <a:ext uri="{FF2B5EF4-FFF2-40B4-BE49-F238E27FC236}">
                <a16:creationId xmlns:a16="http://schemas.microsoft.com/office/drawing/2014/main" id="{02ADA6AC-4AA5-B14B-9104-D9BEED46459E}"/>
              </a:ext>
            </a:extLst>
          </p:cNvPr>
          <p:cNvSpPr>
            <a:spLocks noGrp="1"/>
          </p:cNvSpPr>
          <p:nvPr>
            <p:ph type="body" sz="quarter" idx="27" hasCustomPrompt="1"/>
          </p:nvPr>
        </p:nvSpPr>
        <p:spPr>
          <a:xfrm>
            <a:off x="1265274" y="4404363"/>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9" name="Text Placeholder 9">
            <a:extLst>
              <a:ext uri="{FF2B5EF4-FFF2-40B4-BE49-F238E27FC236}">
                <a16:creationId xmlns:a16="http://schemas.microsoft.com/office/drawing/2014/main" id="{2C07E0E3-7F04-7649-8009-8624AEED9C22}"/>
              </a:ext>
            </a:extLst>
          </p:cNvPr>
          <p:cNvSpPr>
            <a:spLocks noGrp="1"/>
          </p:cNvSpPr>
          <p:nvPr>
            <p:ph type="body" sz="quarter" idx="28"/>
          </p:nvPr>
        </p:nvSpPr>
        <p:spPr>
          <a:xfrm>
            <a:off x="1265274" y="4957781"/>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30" name="Text Placeholder 9">
            <a:extLst>
              <a:ext uri="{FF2B5EF4-FFF2-40B4-BE49-F238E27FC236}">
                <a16:creationId xmlns:a16="http://schemas.microsoft.com/office/drawing/2014/main" id="{E12A44C9-DDDB-1D4E-9C64-326823B42D7F}"/>
              </a:ext>
            </a:extLst>
          </p:cNvPr>
          <p:cNvSpPr>
            <a:spLocks noGrp="1"/>
          </p:cNvSpPr>
          <p:nvPr>
            <p:ph type="body" sz="quarter" idx="29" hasCustomPrompt="1"/>
          </p:nvPr>
        </p:nvSpPr>
        <p:spPr>
          <a:xfrm>
            <a:off x="1265274" y="5301788"/>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14" name="Picture Placeholder 11">
            <a:extLst>
              <a:ext uri="{FF2B5EF4-FFF2-40B4-BE49-F238E27FC236}">
                <a16:creationId xmlns:a16="http://schemas.microsoft.com/office/drawing/2014/main" id="{D7DF0A40-C294-6A40-9C69-F4399300BDC7}"/>
              </a:ext>
            </a:extLst>
          </p:cNvPr>
          <p:cNvSpPr>
            <a:spLocks noGrp="1"/>
          </p:cNvSpPr>
          <p:nvPr>
            <p:ph type="pic" sz="quarter" idx="30"/>
          </p:nvPr>
        </p:nvSpPr>
        <p:spPr>
          <a:xfrm>
            <a:off x="7969369" y="0"/>
            <a:ext cx="6800483" cy="6800483"/>
          </a:xfrm>
          <a:prstGeom prst="ellipse">
            <a:avLst/>
          </a:prstGeom>
          <a:solidFill>
            <a:schemeClr val="accent6"/>
          </a:solidFill>
        </p:spPr>
        <p:txBody>
          <a:bodyPr>
            <a:normAutofit/>
          </a:bodyPr>
          <a:lstStyle>
            <a:lvl1pPr marL="0" indent="0">
              <a:buFontTx/>
              <a:buNone/>
              <a:defRPr sz="1400" b="0" i="0">
                <a:latin typeface="+mn-lt"/>
              </a:defRPr>
            </a:lvl1pPr>
          </a:lstStyle>
          <a:p>
            <a:r>
              <a:rPr lang="en-GB"/>
              <a:t>Click icon to add picture</a:t>
            </a:r>
            <a:endParaRPr lang="en-US" dirty="0"/>
          </a:p>
        </p:txBody>
      </p:sp>
      <p:pic>
        <p:nvPicPr>
          <p:cNvPr id="2" name="Picture 1">
            <a:extLst>
              <a:ext uri="{FF2B5EF4-FFF2-40B4-BE49-F238E27FC236}">
                <a16:creationId xmlns:a16="http://schemas.microsoft.com/office/drawing/2014/main" id="{037808CD-DCA2-C9F3-6D7E-6FBCB7DD8BC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9967"/>
          <a:stretch/>
        </p:blipFill>
        <p:spPr>
          <a:xfrm>
            <a:off x="7343441" y="5100562"/>
            <a:ext cx="2617690" cy="1055611"/>
          </a:xfrm>
          <a:prstGeom prst="rect">
            <a:avLst/>
          </a:prstGeom>
        </p:spPr>
      </p:pic>
      <p:grpSp>
        <p:nvGrpSpPr>
          <p:cNvPr id="6" name="Graphic 36">
            <a:extLst>
              <a:ext uri="{FF2B5EF4-FFF2-40B4-BE49-F238E27FC236}">
                <a16:creationId xmlns:a16="http://schemas.microsoft.com/office/drawing/2014/main" id="{C5AEAB88-C3D7-D032-1570-0B7BC5CDEDC9}"/>
              </a:ext>
            </a:extLst>
          </p:cNvPr>
          <p:cNvGrpSpPr/>
          <p:nvPr userDrawn="1"/>
        </p:nvGrpSpPr>
        <p:grpSpPr>
          <a:xfrm>
            <a:off x="11607408" y="6132443"/>
            <a:ext cx="290229" cy="432023"/>
            <a:chOff x="11607408" y="6132443"/>
            <a:chExt cx="290229" cy="432023"/>
          </a:xfrm>
        </p:grpSpPr>
        <p:sp>
          <p:nvSpPr>
            <p:cNvPr id="7" name="Freeform 6">
              <a:extLst>
                <a:ext uri="{FF2B5EF4-FFF2-40B4-BE49-F238E27FC236}">
                  <a16:creationId xmlns:a16="http://schemas.microsoft.com/office/drawing/2014/main" id="{E07D2C06-B2A0-B6F6-FC2B-3BDB1513A60B}"/>
                </a:ext>
              </a:extLst>
            </p:cNvPr>
            <p:cNvSpPr/>
            <p:nvPr/>
          </p:nvSpPr>
          <p:spPr>
            <a:xfrm>
              <a:off x="11645345" y="6313298"/>
              <a:ext cx="214355" cy="215145"/>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89514D02-C556-DAC6-19C3-F9059BF0F123}"/>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3B3836"/>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46139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Slide 2">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EAD9949-42AE-0E43-BDB0-437EAD35A37F}"/>
              </a:ext>
            </a:extLst>
          </p:cNvPr>
          <p:cNvSpPr>
            <a:spLocks noGrp="1"/>
          </p:cNvSpPr>
          <p:nvPr>
            <p:ph type="ctrTitle" hasCustomPrompt="1"/>
          </p:nvPr>
        </p:nvSpPr>
        <p:spPr>
          <a:xfrm>
            <a:off x="433754" y="360609"/>
            <a:ext cx="10234246" cy="1022713"/>
          </a:xfrm>
        </p:spPr>
        <p:txBody>
          <a:bodyPr lIns="0" tIns="0" rIns="0" bIns="0" anchor="t" anchorCtr="0">
            <a:normAutofit/>
          </a:bodyPr>
          <a:lstStyle>
            <a:lvl1pPr algn="l">
              <a:lnSpc>
                <a:spcPct val="90000"/>
              </a:lnSpc>
              <a:defRPr sz="4000" b="0" i="0" spc="-100" baseline="0">
                <a:solidFill>
                  <a:schemeClr val="bg2"/>
                </a:solidFill>
                <a:latin typeface="+mj-lt"/>
              </a:defRPr>
            </a:lvl1pPr>
          </a:lstStyle>
          <a:p>
            <a:r>
              <a:rPr lang="en-GB" dirty="0"/>
              <a:t>click to edit master title style</a:t>
            </a:r>
            <a:endParaRPr lang="en-US" dirty="0"/>
          </a:p>
        </p:txBody>
      </p:sp>
      <p:sp>
        <p:nvSpPr>
          <p:cNvPr id="11" name="Text Placeholder 9">
            <a:extLst>
              <a:ext uri="{FF2B5EF4-FFF2-40B4-BE49-F238E27FC236}">
                <a16:creationId xmlns:a16="http://schemas.microsoft.com/office/drawing/2014/main" id="{AD76A9D1-7996-FB4E-AD88-AF662C8F51AB}"/>
              </a:ext>
            </a:extLst>
          </p:cNvPr>
          <p:cNvSpPr>
            <a:spLocks noGrp="1"/>
          </p:cNvSpPr>
          <p:nvPr>
            <p:ph type="body" sz="quarter" idx="13"/>
          </p:nvPr>
        </p:nvSpPr>
        <p:spPr>
          <a:xfrm>
            <a:off x="1265274" y="1509031"/>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BB5BDC-E8CB-104A-96C8-391B643ECD3E}"/>
              </a:ext>
            </a:extLst>
          </p:cNvPr>
          <p:cNvSpPr>
            <a:spLocks noGrp="1"/>
          </p:cNvSpPr>
          <p:nvPr>
            <p:ph type="body" sz="quarter" idx="15" hasCustomPrompt="1"/>
          </p:nvPr>
        </p:nvSpPr>
        <p:spPr>
          <a:xfrm>
            <a:off x="1265274" y="1853038"/>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19" name="Text Placeholder 9">
            <a:extLst>
              <a:ext uri="{FF2B5EF4-FFF2-40B4-BE49-F238E27FC236}">
                <a16:creationId xmlns:a16="http://schemas.microsoft.com/office/drawing/2014/main" id="{9E3B5E94-8F96-CE48-AD94-15CBCDE55A1F}"/>
              </a:ext>
            </a:extLst>
          </p:cNvPr>
          <p:cNvSpPr>
            <a:spLocks noGrp="1"/>
          </p:cNvSpPr>
          <p:nvPr>
            <p:ph type="body" sz="quarter" idx="22"/>
          </p:nvPr>
        </p:nvSpPr>
        <p:spPr>
          <a:xfrm>
            <a:off x="1265274" y="2359409"/>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0" name="Text Placeholder 9">
            <a:extLst>
              <a:ext uri="{FF2B5EF4-FFF2-40B4-BE49-F238E27FC236}">
                <a16:creationId xmlns:a16="http://schemas.microsoft.com/office/drawing/2014/main" id="{E423171E-B2C1-AF4A-84D6-01D55D9E5F1F}"/>
              </a:ext>
            </a:extLst>
          </p:cNvPr>
          <p:cNvSpPr>
            <a:spLocks noGrp="1"/>
          </p:cNvSpPr>
          <p:nvPr>
            <p:ph type="body" sz="quarter" idx="23" hasCustomPrompt="1"/>
          </p:nvPr>
        </p:nvSpPr>
        <p:spPr>
          <a:xfrm>
            <a:off x="1265274" y="2703416"/>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Avenir Next" panose="020B0503020202020204" pitchFamily="34" charset="0"/>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2" name="Text Placeholder 9">
            <a:extLst>
              <a:ext uri="{FF2B5EF4-FFF2-40B4-BE49-F238E27FC236}">
                <a16:creationId xmlns:a16="http://schemas.microsoft.com/office/drawing/2014/main" id="{2588210A-C9A9-B14A-81F9-D090790DD74C}"/>
              </a:ext>
            </a:extLst>
          </p:cNvPr>
          <p:cNvSpPr>
            <a:spLocks noGrp="1"/>
          </p:cNvSpPr>
          <p:nvPr>
            <p:ph type="body" sz="quarter" idx="24"/>
          </p:nvPr>
        </p:nvSpPr>
        <p:spPr>
          <a:xfrm>
            <a:off x="1265274" y="3209978"/>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3" name="Text Placeholder 9">
            <a:extLst>
              <a:ext uri="{FF2B5EF4-FFF2-40B4-BE49-F238E27FC236}">
                <a16:creationId xmlns:a16="http://schemas.microsoft.com/office/drawing/2014/main" id="{B7128D18-7049-D248-A43A-C1194CBAD383}"/>
              </a:ext>
            </a:extLst>
          </p:cNvPr>
          <p:cNvSpPr>
            <a:spLocks noGrp="1"/>
          </p:cNvSpPr>
          <p:nvPr>
            <p:ph type="body" sz="quarter" idx="25" hasCustomPrompt="1"/>
          </p:nvPr>
        </p:nvSpPr>
        <p:spPr>
          <a:xfrm>
            <a:off x="1265274" y="3553985"/>
            <a:ext cx="4725218" cy="324699"/>
          </a:xfrm>
        </p:spPr>
        <p:txBody>
          <a:bodyPr lIns="0" tIns="0" rIns="0" bIns="0">
            <a:noAutofit/>
          </a:bodyPr>
          <a:lstStyle>
            <a:lvl1pPr marL="0" indent="0">
              <a:spcBef>
                <a:spcPts val="0"/>
              </a:spcBef>
              <a:spcAft>
                <a:spcPts val="500"/>
              </a:spcAft>
              <a:buNone/>
              <a:defRPr sz="1400" b="0" i="0">
                <a:solidFill>
                  <a:schemeClr val="tx1"/>
                </a:solidFill>
                <a:latin typeface="+mj-lt"/>
              </a:defRPr>
            </a:lvl1pPr>
            <a:lvl2pPr marL="0" indent="0">
              <a:spcBef>
                <a:spcPts val="0"/>
              </a:spcBef>
              <a:spcAft>
                <a:spcPts val="500"/>
              </a:spcAft>
              <a:buNone/>
              <a:defRPr sz="2000" b="0" i="0">
                <a:solidFill>
                  <a:schemeClr val="tx1"/>
                </a:solidFill>
                <a:latin typeface="+mj-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5" name="Text Placeholder 9">
            <a:extLst>
              <a:ext uri="{FF2B5EF4-FFF2-40B4-BE49-F238E27FC236}">
                <a16:creationId xmlns:a16="http://schemas.microsoft.com/office/drawing/2014/main" id="{5C0D8C43-D084-1044-8C10-CAD98AA42E5C}"/>
              </a:ext>
            </a:extLst>
          </p:cNvPr>
          <p:cNvSpPr>
            <a:spLocks noGrp="1"/>
          </p:cNvSpPr>
          <p:nvPr>
            <p:ph type="body" sz="quarter" idx="26"/>
          </p:nvPr>
        </p:nvSpPr>
        <p:spPr>
          <a:xfrm>
            <a:off x="1265274" y="4060356"/>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6" name="Text Placeholder 9">
            <a:extLst>
              <a:ext uri="{FF2B5EF4-FFF2-40B4-BE49-F238E27FC236}">
                <a16:creationId xmlns:a16="http://schemas.microsoft.com/office/drawing/2014/main" id="{02ADA6AC-4AA5-B14B-9104-D9BEED46459E}"/>
              </a:ext>
            </a:extLst>
          </p:cNvPr>
          <p:cNvSpPr>
            <a:spLocks noGrp="1"/>
          </p:cNvSpPr>
          <p:nvPr>
            <p:ph type="body" sz="quarter" idx="27" hasCustomPrompt="1"/>
          </p:nvPr>
        </p:nvSpPr>
        <p:spPr>
          <a:xfrm>
            <a:off x="1265274" y="4404363"/>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9" name="Text Placeholder 9">
            <a:extLst>
              <a:ext uri="{FF2B5EF4-FFF2-40B4-BE49-F238E27FC236}">
                <a16:creationId xmlns:a16="http://schemas.microsoft.com/office/drawing/2014/main" id="{2C07E0E3-7F04-7649-8009-8624AEED9C22}"/>
              </a:ext>
            </a:extLst>
          </p:cNvPr>
          <p:cNvSpPr>
            <a:spLocks noGrp="1"/>
          </p:cNvSpPr>
          <p:nvPr>
            <p:ph type="body" sz="quarter" idx="28"/>
          </p:nvPr>
        </p:nvSpPr>
        <p:spPr>
          <a:xfrm>
            <a:off x="1265274" y="4957781"/>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30" name="Text Placeholder 9">
            <a:extLst>
              <a:ext uri="{FF2B5EF4-FFF2-40B4-BE49-F238E27FC236}">
                <a16:creationId xmlns:a16="http://schemas.microsoft.com/office/drawing/2014/main" id="{E12A44C9-DDDB-1D4E-9C64-326823B42D7F}"/>
              </a:ext>
            </a:extLst>
          </p:cNvPr>
          <p:cNvSpPr>
            <a:spLocks noGrp="1"/>
          </p:cNvSpPr>
          <p:nvPr>
            <p:ph type="body" sz="quarter" idx="29" hasCustomPrompt="1"/>
          </p:nvPr>
        </p:nvSpPr>
        <p:spPr>
          <a:xfrm>
            <a:off x="1265274" y="5301788"/>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pic>
        <p:nvPicPr>
          <p:cNvPr id="13" name="Picture 12">
            <a:extLst>
              <a:ext uri="{FF2B5EF4-FFF2-40B4-BE49-F238E27FC236}">
                <a16:creationId xmlns:a16="http://schemas.microsoft.com/office/drawing/2014/main" id="{825018B6-57A9-3C42-BD5B-FBEDEA6AE2D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0757784" y="5130614"/>
            <a:ext cx="1452712" cy="976572"/>
          </a:xfrm>
          <a:prstGeom prst="rect">
            <a:avLst/>
          </a:prstGeom>
        </p:spPr>
      </p:pic>
      <p:sp>
        <p:nvSpPr>
          <p:cNvPr id="14" name="Text Placeholder 9">
            <a:extLst>
              <a:ext uri="{FF2B5EF4-FFF2-40B4-BE49-F238E27FC236}">
                <a16:creationId xmlns:a16="http://schemas.microsoft.com/office/drawing/2014/main" id="{AD016476-7320-2C47-80DA-7DDEC69B0CA5}"/>
              </a:ext>
            </a:extLst>
          </p:cNvPr>
          <p:cNvSpPr>
            <a:spLocks noGrp="1"/>
          </p:cNvSpPr>
          <p:nvPr>
            <p:ph type="body" sz="quarter" idx="30"/>
          </p:nvPr>
        </p:nvSpPr>
        <p:spPr>
          <a:xfrm>
            <a:off x="6921979" y="1509031"/>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16" name="Text Placeholder 9">
            <a:extLst>
              <a:ext uri="{FF2B5EF4-FFF2-40B4-BE49-F238E27FC236}">
                <a16:creationId xmlns:a16="http://schemas.microsoft.com/office/drawing/2014/main" id="{4DD3ED14-DD3D-3E45-9190-226344E66A65}"/>
              </a:ext>
            </a:extLst>
          </p:cNvPr>
          <p:cNvSpPr>
            <a:spLocks noGrp="1"/>
          </p:cNvSpPr>
          <p:nvPr>
            <p:ph type="body" sz="quarter" idx="31" hasCustomPrompt="1"/>
          </p:nvPr>
        </p:nvSpPr>
        <p:spPr>
          <a:xfrm>
            <a:off x="6921979" y="1853038"/>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17" name="Text Placeholder 9">
            <a:extLst>
              <a:ext uri="{FF2B5EF4-FFF2-40B4-BE49-F238E27FC236}">
                <a16:creationId xmlns:a16="http://schemas.microsoft.com/office/drawing/2014/main" id="{BDE4A759-CD9D-674C-8DB2-FD6C320D45F8}"/>
              </a:ext>
            </a:extLst>
          </p:cNvPr>
          <p:cNvSpPr>
            <a:spLocks noGrp="1"/>
          </p:cNvSpPr>
          <p:nvPr>
            <p:ph type="body" sz="quarter" idx="32"/>
          </p:nvPr>
        </p:nvSpPr>
        <p:spPr>
          <a:xfrm>
            <a:off x="6921979" y="2359409"/>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18" name="Text Placeholder 9">
            <a:extLst>
              <a:ext uri="{FF2B5EF4-FFF2-40B4-BE49-F238E27FC236}">
                <a16:creationId xmlns:a16="http://schemas.microsoft.com/office/drawing/2014/main" id="{3FE8D2A7-7576-F34E-AA4F-B11DB02B92F4}"/>
              </a:ext>
            </a:extLst>
          </p:cNvPr>
          <p:cNvSpPr>
            <a:spLocks noGrp="1"/>
          </p:cNvSpPr>
          <p:nvPr>
            <p:ph type="body" sz="quarter" idx="33" hasCustomPrompt="1"/>
          </p:nvPr>
        </p:nvSpPr>
        <p:spPr>
          <a:xfrm>
            <a:off x="6921979" y="2703416"/>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Avenir Next" panose="020B0503020202020204" pitchFamily="34" charset="0"/>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1" name="Text Placeholder 9">
            <a:extLst>
              <a:ext uri="{FF2B5EF4-FFF2-40B4-BE49-F238E27FC236}">
                <a16:creationId xmlns:a16="http://schemas.microsoft.com/office/drawing/2014/main" id="{BD096C91-20BD-0A46-ACA5-854E65C98FC5}"/>
              </a:ext>
            </a:extLst>
          </p:cNvPr>
          <p:cNvSpPr>
            <a:spLocks noGrp="1"/>
          </p:cNvSpPr>
          <p:nvPr>
            <p:ph type="body" sz="quarter" idx="34"/>
          </p:nvPr>
        </p:nvSpPr>
        <p:spPr>
          <a:xfrm>
            <a:off x="6921979" y="3209978"/>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4" name="Text Placeholder 9">
            <a:extLst>
              <a:ext uri="{FF2B5EF4-FFF2-40B4-BE49-F238E27FC236}">
                <a16:creationId xmlns:a16="http://schemas.microsoft.com/office/drawing/2014/main" id="{7746ACE8-07D4-8249-B57A-F46C67416393}"/>
              </a:ext>
            </a:extLst>
          </p:cNvPr>
          <p:cNvSpPr>
            <a:spLocks noGrp="1"/>
          </p:cNvSpPr>
          <p:nvPr>
            <p:ph type="body" sz="quarter" idx="35" hasCustomPrompt="1"/>
          </p:nvPr>
        </p:nvSpPr>
        <p:spPr>
          <a:xfrm>
            <a:off x="6921979" y="3553985"/>
            <a:ext cx="4725218" cy="324699"/>
          </a:xfrm>
        </p:spPr>
        <p:txBody>
          <a:bodyPr lIns="0" tIns="0" rIns="0" bIns="0">
            <a:noAutofit/>
          </a:bodyPr>
          <a:lstStyle>
            <a:lvl1pPr marL="0" indent="0">
              <a:spcBef>
                <a:spcPts val="0"/>
              </a:spcBef>
              <a:spcAft>
                <a:spcPts val="500"/>
              </a:spcAft>
              <a:buNone/>
              <a:defRPr sz="1400" b="0" i="0">
                <a:solidFill>
                  <a:schemeClr val="tx1"/>
                </a:solidFill>
                <a:latin typeface="+mj-lt"/>
              </a:defRPr>
            </a:lvl1pPr>
            <a:lvl2pPr marL="0" indent="0">
              <a:spcBef>
                <a:spcPts val="0"/>
              </a:spcBef>
              <a:spcAft>
                <a:spcPts val="500"/>
              </a:spcAft>
              <a:buNone/>
              <a:defRPr sz="2000" b="0" i="0">
                <a:solidFill>
                  <a:schemeClr val="tx1"/>
                </a:solidFill>
                <a:latin typeface="+mj-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27" name="Text Placeholder 9">
            <a:extLst>
              <a:ext uri="{FF2B5EF4-FFF2-40B4-BE49-F238E27FC236}">
                <a16:creationId xmlns:a16="http://schemas.microsoft.com/office/drawing/2014/main" id="{58677AE6-5B87-4F4C-AD80-72F887858738}"/>
              </a:ext>
            </a:extLst>
          </p:cNvPr>
          <p:cNvSpPr>
            <a:spLocks noGrp="1"/>
          </p:cNvSpPr>
          <p:nvPr>
            <p:ph type="body" sz="quarter" idx="36"/>
          </p:nvPr>
        </p:nvSpPr>
        <p:spPr>
          <a:xfrm>
            <a:off x="6921979" y="4060356"/>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28" name="Text Placeholder 9">
            <a:extLst>
              <a:ext uri="{FF2B5EF4-FFF2-40B4-BE49-F238E27FC236}">
                <a16:creationId xmlns:a16="http://schemas.microsoft.com/office/drawing/2014/main" id="{E6D4FA2A-9E43-8140-B611-D3CC3110A6B5}"/>
              </a:ext>
            </a:extLst>
          </p:cNvPr>
          <p:cNvSpPr>
            <a:spLocks noGrp="1"/>
          </p:cNvSpPr>
          <p:nvPr>
            <p:ph type="body" sz="quarter" idx="37" hasCustomPrompt="1"/>
          </p:nvPr>
        </p:nvSpPr>
        <p:spPr>
          <a:xfrm>
            <a:off x="6921979" y="4404363"/>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
        <p:nvSpPr>
          <p:cNvPr id="31" name="Text Placeholder 9">
            <a:extLst>
              <a:ext uri="{FF2B5EF4-FFF2-40B4-BE49-F238E27FC236}">
                <a16:creationId xmlns:a16="http://schemas.microsoft.com/office/drawing/2014/main" id="{A00AB514-36E5-0F47-8058-323201355F8C}"/>
              </a:ext>
            </a:extLst>
          </p:cNvPr>
          <p:cNvSpPr>
            <a:spLocks noGrp="1"/>
          </p:cNvSpPr>
          <p:nvPr>
            <p:ph type="body" sz="quarter" idx="38"/>
          </p:nvPr>
        </p:nvSpPr>
        <p:spPr>
          <a:xfrm>
            <a:off x="6921979" y="4957781"/>
            <a:ext cx="4725218" cy="367201"/>
          </a:xfrm>
        </p:spPr>
        <p:txBody>
          <a:bodyPr lIns="0" tIns="0" rIns="0" bIns="0">
            <a:noAutofit/>
          </a:bodyPr>
          <a:lstStyle>
            <a:lvl1pPr marL="0" indent="0">
              <a:spcBef>
                <a:spcPts val="0"/>
              </a:spcBef>
              <a:spcAft>
                <a:spcPts val="1000"/>
              </a:spcAft>
              <a:buNone/>
              <a:defRPr sz="2000" b="1" i="0">
                <a:solidFill>
                  <a:schemeClr val="tx2"/>
                </a:solidFill>
                <a:latin typeface="+mn-lt"/>
              </a:defRPr>
            </a:lvl1pPr>
            <a:lvl2pPr marL="0" indent="0">
              <a:spcBef>
                <a:spcPts val="0"/>
              </a:spcBef>
              <a:spcAft>
                <a:spcPts val="1000"/>
              </a:spcAft>
              <a:buNone/>
              <a:defRPr sz="2000" b="0" i="0">
                <a:solidFill>
                  <a:schemeClr val="bg1"/>
                </a:solidFill>
                <a:latin typeface="Avenir Light" panose="020B0402020203020204" pitchFamily="34" charset="77"/>
              </a:defRPr>
            </a:lvl2pPr>
            <a:lvl3pPr marL="180000" indent="-180000">
              <a:spcBef>
                <a:spcPts val="0"/>
              </a:spcBef>
              <a:spcAft>
                <a:spcPts val="1000"/>
              </a:spcAft>
              <a:buClr>
                <a:schemeClr val="bg1"/>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bg1"/>
              </a:buClr>
              <a:defRPr sz="1400" b="0" i="0">
                <a:solidFill>
                  <a:schemeClr val="bg1"/>
                </a:solidFill>
                <a:latin typeface="Avenir Light" panose="020B0402020203020204" pitchFamily="34" charset="77"/>
              </a:defRPr>
            </a:lvl5pPr>
          </a:lstStyle>
          <a:p>
            <a:pPr lvl="0"/>
            <a:r>
              <a:rPr lang="en-GB"/>
              <a:t>Click to edit Master text styles</a:t>
            </a:r>
          </a:p>
        </p:txBody>
      </p:sp>
      <p:sp>
        <p:nvSpPr>
          <p:cNvPr id="32" name="Text Placeholder 9">
            <a:extLst>
              <a:ext uri="{FF2B5EF4-FFF2-40B4-BE49-F238E27FC236}">
                <a16:creationId xmlns:a16="http://schemas.microsoft.com/office/drawing/2014/main" id="{C4A5B33B-CD9F-5248-B250-CCDAE423CCCE}"/>
              </a:ext>
            </a:extLst>
          </p:cNvPr>
          <p:cNvSpPr>
            <a:spLocks noGrp="1"/>
          </p:cNvSpPr>
          <p:nvPr>
            <p:ph type="body" sz="quarter" idx="39" hasCustomPrompt="1"/>
          </p:nvPr>
        </p:nvSpPr>
        <p:spPr>
          <a:xfrm>
            <a:off x="6921979" y="5301788"/>
            <a:ext cx="4725218" cy="324699"/>
          </a:xfrm>
        </p:spPr>
        <p:txBody>
          <a:bodyPr lIns="0" tIns="0" rIns="0" bIns="0">
            <a:noAutofit/>
          </a:bodyPr>
          <a:lstStyle>
            <a:lvl1pPr marL="0" indent="0">
              <a:spcBef>
                <a:spcPts val="0"/>
              </a:spcBef>
              <a:spcAft>
                <a:spcPts val="500"/>
              </a:spcAft>
              <a:buNone/>
              <a:defRPr sz="1400" b="0" i="0">
                <a:solidFill>
                  <a:schemeClr val="tx1"/>
                </a:solidFill>
                <a:latin typeface="+mn-lt"/>
              </a:defRPr>
            </a:lvl1pPr>
            <a:lvl2pPr marL="0" indent="0">
              <a:spcBef>
                <a:spcPts val="0"/>
              </a:spcBef>
              <a:spcAft>
                <a:spcPts val="500"/>
              </a:spcAft>
              <a:buNone/>
              <a:defRPr sz="2000" b="0" i="0">
                <a:solidFill>
                  <a:schemeClr val="tx1"/>
                </a:solidFill>
                <a:latin typeface="+mn-lt"/>
              </a:defRPr>
            </a:lvl2pPr>
            <a:lvl3pPr marL="180000" indent="-180000">
              <a:spcBef>
                <a:spcPts val="0"/>
              </a:spcBef>
              <a:spcAft>
                <a:spcPts val="1000"/>
              </a:spcAft>
              <a:buClr>
                <a:schemeClr val="tx2"/>
              </a:buClr>
              <a:defRPr sz="2000" b="0" i="0">
                <a:solidFill>
                  <a:schemeClr val="bg1"/>
                </a:solidFill>
                <a:latin typeface="Avenir Light" panose="020B0402020203020204" pitchFamily="34" charset="77"/>
              </a:defRPr>
            </a:lvl3pPr>
            <a:lvl4pPr marL="0" indent="0">
              <a:spcBef>
                <a:spcPts val="0"/>
              </a:spcBef>
              <a:spcAft>
                <a:spcPts val="1000"/>
              </a:spcAft>
              <a:buFontTx/>
              <a:buNone/>
              <a:defRPr sz="1400" b="0" i="0">
                <a:solidFill>
                  <a:schemeClr val="bg1"/>
                </a:solidFill>
                <a:latin typeface="Avenir Light" panose="020B0402020203020204" pitchFamily="34" charset="77"/>
              </a:defRPr>
            </a:lvl4pPr>
            <a:lvl5pPr marL="180000" indent="-180000">
              <a:spcBef>
                <a:spcPts val="0"/>
              </a:spcBef>
              <a:spcAft>
                <a:spcPts val="1000"/>
              </a:spcAft>
              <a:buClr>
                <a:schemeClr val="tx2"/>
              </a:buClr>
              <a:defRPr sz="1400" b="0" i="0">
                <a:solidFill>
                  <a:schemeClr val="bg1"/>
                </a:solidFill>
                <a:latin typeface="Avenir Light" panose="020B0402020203020204" pitchFamily="34" charset="77"/>
              </a:defRPr>
            </a:lvl5pPr>
          </a:lstStyle>
          <a:p>
            <a:pPr lvl="0"/>
            <a:r>
              <a:rPr lang="en-GB" dirty="0"/>
              <a:t>Click to edit master text styles</a:t>
            </a:r>
          </a:p>
          <a:p>
            <a:pPr lvl="1"/>
            <a:endParaRPr lang="en-US" dirty="0"/>
          </a:p>
        </p:txBody>
      </p:sp>
    </p:spTree>
    <p:extLst>
      <p:ext uri="{BB962C8B-B14F-4D97-AF65-F5344CB8AC3E}">
        <p14:creationId xmlns:p14="http://schemas.microsoft.com/office/powerpoint/2010/main" val="1891085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Slide 1">
    <p:bg>
      <p:bgPr>
        <a:solidFill>
          <a:schemeClr val="bg1"/>
        </a:solidFill>
        <a:effectLst/>
      </p:bgPr>
    </p:bg>
    <p:spTree>
      <p:nvGrpSpPr>
        <p:cNvPr id="1" name=""/>
        <p:cNvGrpSpPr/>
        <p:nvPr/>
      </p:nvGrpSpPr>
      <p:grpSpPr>
        <a:xfrm>
          <a:off x="0" y="0"/>
          <a:ext cx="0" cy="0"/>
          <a:chOff x="0" y="0"/>
          <a:chExt cx="0" cy="0"/>
        </a:xfrm>
      </p:grpSpPr>
      <p:pic>
        <p:nvPicPr>
          <p:cNvPr id="4" name="Picture Placeholder 19">
            <a:extLst>
              <a:ext uri="{FF2B5EF4-FFF2-40B4-BE49-F238E27FC236}">
                <a16:creationId xmlns:a16="http://schemas.microsoft.com/office/drawing/2014/main" id="{AF8A3F79-D016-1212-643A-2B65D79EB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 y="222"/>
            <a:ext cx="12191997" cy="6857771"/>
          </a:xfrm>
          <a:prstGeom prst="rect">
            <a:avLst/>
          </a:prstGeom>
        </p:spPr>
      </p:pic>
      <p:sp>
        <p:nvSpPr>
          <p:cNvPr id="14" name="Rectangle 13">
            <a:extLst>
              <a:ext uri="{FF2B5EF4-FFF2-40B4-BE49-F238E27FC236}">
                <a16:creationId xmlns:a16="http://schemas.microsoft.com/office/drawing/2014/main" id="{01157414-BD07-3649-AC43-88869A408D9F}"/>
              </a:ext>
            </a:extLst>
          </p:cNvPr>
          <p:cNvSpPr/>
          <p:nvPr userDrawn="1"/>
        </p:nvSpPr>
        <p:spPr>
          <a:xfrm flipH="1">
            <a:off x="0" y="4611189"/>
            <a:ext cx="7358743" cy="2246811"/>
          </a:xfrm>
          <a:prstGeom prst="rect">
            <a:avLst/>
          </a:prstGeom>
          <a:gradFill flip="none" rotWithShape="1">
            <a:gsLst>
              <a:gs pos="0">
                <a:schemeClr val="tx1">
                  <a:lumMod val="0"/>
                  <a:alpha val="43000"/>
                </a:schemeClr>
              </a:gs>
              <a:gs pos="61000">
                <a:schemeClr val="bg1">
                  <a:alpha val="0"/>
                  <a:lumMod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656FE5C-D795-A242-A87D-5A3E5C69F579}"/>
              </a:ext>
            </a:extLst>
          </p:cNvPr>
          <p:cNvSpPr/>
          <p:nvPr userDrawn="1"/>
        </p:nvSpPr>
        <p:spPr>
          <a:xfrm>
            <a:off x="-6" y="-5"/>
            <a:ext cx="10172705" cy="6858005"/>
          </a:xfrm>
          <a:prstGeom prst="rect">
            <a:avLst/>
          </a:prstGeom>
          <a:gradFill>
            <a:gsLst>
              <a:gs pos="43000">
                <a:schemeClr val="bg1">
                  <a:lumMod val="95000"/>
                  <a:alpha val="0"/>
                </a:schemeClr>
              </a:gs>
              <a:gs pos="97000">
                <a:schemeClr val="bg1">
                  <a:lumMod val="95000"/>
                </a:schemeClr>
              </a:gs>
              <a:gs pos="65000">
                <a:schemeClr val="bg1">
                  <a:lumMod val="95000"/>
                  <a:alpha val="64759"/>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06548CF-31B7-6548-A7BC-0F4E6D3D6955}"/>
              </a:ext>
            </a:extLst>
          </p:cNvPr>
          <p:cNvSpPr/>
          <p:nvPr userDrawn="1"/>
        </p:nvSpPr>
        <p:spPr>
          <a:xfrm rot="10800000">
            <a:off x="-8" y="-8"/>
            <a:ext cx="6978324" cy="6858000"/>
          </a:xfrm>
          <a:prstGeom prst="rect">
            <a:avLst/>
          </a:prstGeom>
          <a:gradFill flip="none" rotWithShape="1">
            <a:gsLst>
              <a:gs pos="39000">
                <a:schemeClr val="bg1"/>
              </a:gs>
              <a:gs pos="94000">
                <a:schemeClr val="bg1">
                  <a:alpha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A2DAD92-8850-3C41-89A7-C01B0295E8BE}"/>
              </a:ext>
            </a:extLst>
          </p:cNvPr>
          <p:cNvSpPr/>
          <p:nvPr userDrawn="1"/>
        </p:nvSpPr>
        <p:spPr>
          <a:xfrm>
            <a:off x="4833257" y="4611189"/>
            <a:ext cx="7358743" cy="2246811"/>
          </a:xfrm>
          <a:prstGeom prst="rect">
            <a:avLst/>
          </a:prstGeom>
          <a:gradFill flip="none" rotWithShape="1">
            <a:gsLst>
              <a:gs pos="0">
                <a:schemeClr val="tx1">
                  <a:lumMod val="0"/>
                  <a:alpha val="63000"/>
                </a:schemeClr>
              </a:gs>
              <a:gs pos="60000">
                <a:schemeClr val="bg1">
                  <a:alpha val="0"/>
                  <a:lumMod val="0"/>
                </a:schemeClr>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20" descr="A picture containing clock, drawing&#10;&#10;Description automatically generated">
            <a:extLst>
              <a:ext uri="{FF2B5EF4-FFF2-40B4-BE49-F238E27FC236}">
                <a16:creationId xmlns:a16="http://schemas.microsoft.com/office/drawing/2014/main" id="{5A3051E7-80A5-EA41-8208-BDFDF47291B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0" y="209133"/>
            <a:ext cx="1545452" cy="1168405"/>
          </a:xfrm>
          <a:prstGeom prst="rect">
            <a:avLst/>
          </a:prstGeom>
        </p:spPr>
      </p:pic>
      <p:sp>
        <p:nvSpPr>
          <p:cNvPr id="2" name="Title 1">
            <a:extLst>
              <a:ext uri="{FF2B5EF4-FFF2-40B4-BE49-F238E27FC236}">
                <a16:creationId xmlns:a16="http://schemas.microsoft.com/office/drawing/2014/main" id="{CE8BAB30-02AF-B04D-833C-3121DC7DDB60}"/>
              </a:ext>
            </a:extLst>
          </p:cNvPr>
          <p:cNvSpPr>
            <a:spLocks noGrp="1"/>
          </p:cNvSpPr>
          <p:nvPr>
            <p:ph type="ctrTitle" hasCustomPrompt="1"/>
          </p:nvPr>
        </p:nvSpPr>
        <p:spPr>
          <a:xfrm>
            <a:off x="433754" y="1104828"/>
            <a:ext cx="5662246" cy="1655762"/>
          </a:xfrm>
        </p:spPr>
        <p:txBody>
          <a:bodyPr lIns="0" tIns="0" rIns="0" bIns="0" anchor="b" anchorCtr="0">
            <a:normAutofit/>
          </a:bodyPr>
          <a:lstStyle>
            <a:lvl1pPr algn="l">
              <a:lnSpc>
                <a:spcPct val="90000"/>
              </a:lnSpc>
              <a:defRPr sz="5000" b="1" i="0" spc="-100" baseline="0">
                <a:solidFill>
                  <a:schemeClr val="tx1"/>
                </a:solidFill>
                <a:latin typeface="+mj-lt"/>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0C192CA4-6B7B-884B-B4DC-BFB8E4485BB4}"/>
              </a:ext>
            </a:extLst>
          </p:cNvPr>
          <p:cNvSpPr>
            <a:spLocks noGrp="1"/>
          </p:cNvSpPr>
          <p:nvPr>
            <p:ph type="subTitle" idx="1" hasCustomPrompt="1"/>
          </p:nvPr>
        </p:nvSpPr>
        <p:spPr>
          <a:xfrm>
            <a:off x="433754" y="2955426"/>
            <a:ext cx="5662246" cy="1655762"/>
          </a:xfrm>
        </p:spPr>
        <p:txBody>
          <a:bodyPr lIns="0" tIns="0" rIns="0" bIns="0">
            <a:normAutofit/>
          </a:bodyPr>
          <a:lstStyle>
            <a:lvl1pPr marL="0" indent="0" algn="l">
              <a:lnSpc>
                <a:spcPct val="100000"/>
              </a:lnSpc>
              <a:buNone/>
              <a:defRPr sz="2000" b="0" i="0">
                <a:solidFill>
                  <a:schemeClr val="tx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22" name="Espace réservé du numéro de diapositive 3">
            <a:extLst>
              <a:ext uri="{FF2B5EF4-FFF2-40B4-BE49-F238E27FC236}">
                <a16:creationId xmlns:a16="http://schemas.microsoft.com/office/drawing/2014/main" id="{8D1C0BB0-C497-CB49-83E4-0B137CC9F664}"/>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03064"/>
            <a:fld id="{1C96AA6D-8347-412D-BE88-10FF9D73003A}" type="slidenum">
              <a:rPr lang="nl-BE" sz="800" smtClean="0">
                <a:solidFill>
                  <a:schemeClr val="bg1"/>
                </a:solidFill>
                <a:latin typeface="+mn-lt"/>
              </a:rPr>
              <a:pPr algn="l" defTabSz="903064"/>
              <a:t>‹#›</a:t>
            </a:fld>
            <a:endParaRPr lang="nl-BE" sz="800" dirty="0">
              <a:solidFill>
                <a:schemeClr val="bg1"/>
              </a:solidFill>
              <a:latin typeface="+mn-lt"/>
            </a:endParaRPr>
          </a:p>
        </p:txBody>
      </p:sp>
      <p:sp>
        <p:nvSpPr>
          <p:cNvPr id="23" name="Espace réservé du numéro de diapositive 3">
            <a:extLst>
              <a:ext uri="{FF2B5EF4-FFF2-40B4-BE49-F238E27FC236}">
                <a16:creationId xmlns:a16="http://schemas.microsoft.com/office/drawing/2014/main" id="{E07458C1-C3AF-5448-AA24-D9C0554AFDAC}"/>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i="0" dirty="0">
                <a:solidFill>
                  <a:schemeClr val="bg1"/>
                </a:solidFill>
                <a:latin typeface="+mn-lt"/>
              </a:rPr>
              <a:t>we commit. we deliver.</a:t>
            </a:r>
          </a:p>
        </p:txBody>
      </p:sp>
      <p:grpSp>
        <p:nvGrpSpPr>
          <p:cNvPr id="6" name="Graphic 17">
            <a:extLst>
              <a:ext uri="{FF2B5EF4-FFF2-40B4-BE49-F238E27FC236}">
                <a16:creationId xmlns:a16="http://schemas.microsoft.com/office/drawing/2014/main" id="{46EC966A-5819-96CD-0139-6609256DF705}"/>
              </a:ext>
            </a:extLst>
          </p:cNvPr>
          <p:cNvGrpSpPr/>
          <p:nvPr userDrawn="1"/>
        </p:nvGrpSpPr>
        <p:grpSpPr>
          <a:xfrm>
            <a:off x="11607408" y="6132443"/>
            <a:ext cx="290229" cy="432023"/>
            <a:chOff x="11607408" y="6132443"/>
            <a:chExt cx="290229" cy="432023"/>
          </a:xfrm>
        </p:grpSpPr>
        <p:sp>
          <p:nvSpPr>
            <p:cNvPr id="7" name="Freeform 6">
              <a:extLst>
                <a:ext uri="{FF2B5EF4-FFF2-40B4-BE49-F238E27FC236}">
                  <a16:creationId xmlns:a16="http://schemas.microsoft.com/office/drawing/2014/main" id="{54F7177D-2EA8-33A9-3414-E602A8256859}"/>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FFFFFF"/>
            </a:solidFill>
            <a:ln w="2041"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0E5CA4D-62D3-E92D-35C1-16EDCACFC6CC}"/>
                </a:ext>
              </a:extLst>
            </p:cNvPr>
            <p:cNvSpPr/>
            <p:nvPr/>
          </p:nvSpPr>
          <p:spPr>
            <a:xfrm>
              <a:off x="11655088" y="6323077"/>
              <a:ext cx="194868" cy="195586"/>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419153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B20BC1-7F33-0D49-BF42-A05261E3F1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7F4D79E7-5DB4-7140-A69D-97EF6CE08D0C}"/>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Espace réservé du numéro de diapositive 3">
            <a:extLst>
              <a:ext uri="{FF2B5EF4-FFF2-40B4-BE49-F238E27FC236}">
                <a16:creationId xmlns:a16="http://schemas.microsoft.com/office/drawing/2014/main" id="{0A14D9D3-83F7-2769-9635-3CE9E8737DB8}"/>
              </a:ext>
            </a:extLst>
          </p:cNvPr>
          <p:cNvSpPr txBox="1">
            <a:spLocks/>
          </p:cNvSpPr>
          <p:nvPr userDrawn="1"/>
        </p:nvSpPr>
        <p:spPr>
          <a:xfrm>
            <a:off x="340330" y="6208831"/>
            <a:ext cx="544253"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03064" rtl="0" eaLnBrk="1" fontAlgn="auto" latinLnBrk="0" hangingPunct="1">
              <a:lnSpc>
                <a:spcPct val="100000"/>
              </a:lnSpc>
              <a:spcBef>
                <a:spcPts val="0"/>
              </a:spcBef>
              <a:spcAft>
                <a:spcPts val="0"/>
              </a:spcAft>
              <a:buClrTx/>
              <a:buSzTx/>
              <a:buFontTx/>
              <a:buNone/>
              <a:tabLst/>
              <a:defRPr/>
            </a:pPr>
            <a:fld id="{1C96AA6D-8347-412D-BE88-10FF9D73003A}" type="slidenum">
              <a:rPr kumimoji="0" lang="nl-BE" sz="800" b="0" i="0" u="none" strike="noStrike" kern="1200" cap="none" spc="0" normalizeH="0" baseline="0" noProof="0" smtClean="0">
                <a:ln>
                  <a:noFill/>
                </a:ln>
                <a:solidFill>
                  <a:srgbClr val="941914"/>
                </a:solidFill>
                <a:effectLst/>
                <a:uLnTx/>
                <a:uFillTx/>
                <a:latin typeface="Century Gothic" panose="020F0302020204030204"/>
                <a:ea typeface="+mn-ea"/>
                <a:cs typeface="+mn-cs"/>
              </a:rPr>
              <a:pPr marL="0" marR="0" lvl="0" indent="0" algn="l" defTabSz="903064" rtl="0" eaLnBrk="1" fontAlgn="auto" latinLnBrk="0" hangingPunct="1">
                <a:lnSpc>
                  <a:spcPct val="100000"/>
                </a:lnSpc>
                <a:spcBef>
                  <a:spcPts val="0"/>
                </a:spcBef>
                <a:spcAft>
                  <a:spcPts val="0"/>
                </a:spcAft>
                <a:buClrTx/>
                <a:buSzTx/>
                <a:buFontTx/>
                <a:buNone/>
                <a:tabLst/>
                <a:defRPr/>
              </a:pPr>
              <a:t>‹#›</a:t>
            </a:fld>
            <a:endParaRPr kumimoji="0" lang="nl-BE" sz="800" b="0" i="0" u="none" strike="noStrike" kern="1200" cap="none" spc="0" normalizeH="0" baseline="0" noProof="0" dirty="0">
              <a:ln>
                <a:noFill/>
              </a:ln>
              <a:solidFill>
                <a:srgbClr val="941914"/>
              </a:solidFill>
              <a:effectLst/>
              <a:uLnTx/>
              <a:uFillTx/>
              <a:latin typeface="Century Gothic" panose="020F0302020204030204"/>
              <a:ea typeface="+mn-ea"/>
              <a:cs typeface="+mn-cs"/>
            </a:endParaRPr>
          </a:p>
        </p:txBody>
      </p:sp>
      <p:sp>
        <p:nvSpPr>
          <p:cNvPr id="5" name="Espace réservé du numéro de diapositive 3">
            <a:extLst>
              <a:ext uri="{FF2B5EF4-FFF2-40B4-BE49-F238E27FC236}">
                <a16:creationId xmlns:a16="http://schemas.microsoft.com/office/drawing/2014/main" id="{1825E4FA-1D60-0971-CCC9-3D1449373A66}"/>
              </a:ext>
            </a:extLst>
          </p:cNvPr>
          <p:cNvSpPr txBox="1">
            <a:spLocks/>
          </p:cNvSpPr>
          <p:nvPr userDrawn="1"/>
        </p:nvSpPr>
        <p:spPr>
          <a:xfrm>
            <a:off x="602592" y="6196956"/>
            <a:ext cx="2948129" cy="365125"/>
          </a:xfrm>
          <a:prstGeom prst="rect">
            <a:avLst/>
          </a:prstGeom>
        </p:spPr>
        <p:txBody>
          <a:bodyPr r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42828"/>
                </a:solidFill>
                <a:effectLst/>
                <a:uLnTx/>
                <a:uFillTx/>
                <a:latin typeface="Century Gothic" panose="020F0302020204030204"/>
                <a:ea typeface="+mn-ea"/>
                <a:cs typeface="+mn-cs"/>
              </a:rPr>
              <a:t>we commit. we deliver.</a:t>
            </a:r>
          </a:p>
        </p:txBody>
      </p:sp>
      <p:grpSp>
        <p:nvGrpSpPr>
          <p:cNvPr id="6" name="Graphic 36">
            <a:extLst>
              <a:ext uri="{FF2B5EF4-FFF2-40B4-BE49-F238E27FC236}">
                <a16:creationId xmlns:a16="http://schemas.microsoft.com/office/drawing/2014/main" id="{9F64624C-719C-DA5C-6A9E-FC80A535260B}"/>
              </a:ext>
            </a:extLst>
          </p:cNvPr>
          <p:cNvGrpSpPr/>
          <p:nvPr userDrawn="1"/>
        </p:nvGrpSpPr>
        <p:grpSpPr>
          <a:xfrm>
            <a:off x="11607408" y="6132443"/>
            <a:ext cx="290229" cy="432023"/>
            <a:chOff x="11607408" y="6132443"/>
            <a:chExt cx="290229" cy="432023"/>
          </a:xfrm>
        </p:grpSpPr>
        <p:sp>
          <p:nvSpPr>
            <p:cNvPr id="7" name="Freeform 6">
              <a:extLst>
                <a:ext uri="{FF2B5EF4-FFF2-40B4-BE49-F238E27FC236}">
                  <a16:creationId xmlns:a16="http://schemas.microsoft.com/office/drawing/2014/main" id="{71DA636D-174E-FB1E-3AD7-4022AD9FA205}"/>
                </a:ext>
              </a:extLst>
            </p:cNvPr>
            <p:cNvSpPr/>
            <p:nvPr/>
          </p:nvSpPr>
          <p:spPr>
            <a:xfrm>
              <a:off x="11645345" y="6313298"/>
              <a:ext cx="214355" cy="215145"/>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43B0CD92-CC3D-D0F6-A756-DBDFF99C443C}"/>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rgbClr val="3B3836"/>
            </a:solidFill>
            <a:ln w="2041" cap="flat">
              <a:noFill/>
              <a:prstDash val="solid"/>
              <a:miter/>
            </a:ln>
          </p:spPr>
          <p:txBody>
            <a:bodyPr rtlCol="0" anchor="ctr"/>
            <a:lstStyle/>
            <a:p>
              <a:endParaRPr lang="en-US"/>
            </a:p>
          </p:txBody>
        </p:sp>
      </p:grpSp>
    </p:spTree>
    <p:extLst>
      <p:ext uri="{BB962C8B-B14F-4D97-AF65-F5344CB8AC3E}">
        <p14:creationId xmlns:p14="http://schemas.microsoft.com/office/powerpoint/2010/main" val="1600620063"/>
      </p:ext>
    </p:extLst>
  </p:cSld>
  <p:clrMap bg1="lt1" tx1="dk1" bg2="lt2" tx2="dk2" accent1="accent1" accent2="accent2" accent3="accent3" accent4="accent4" accent5="accent5" accent6="accent6" hlink="hlink" folHlink="folHlink"/>
  <p:sldLayoutIdLst>
    <p:sldLayoutId id="2147483662" r:id="rId1"/>
    <p:sldLayoutId id="2147483698" r:id="rId2"/>
    <p:sldLayoutId id="2147483703" r:id="rId3"/>
    <p:sldLayoutId id="2147483704" r:id="rId4"/>
    <p:sldLayoutId id="2147483663" r:id="rId5"/>
    <p:sldLayoutId id="2147483705" r:id="rId6"/>
    <p:sldLayoutId id="2147483666" r:id="rId7"/>
    <p:sldLayoutId id="2147483695" r:id="rId8"/>
    <p:sldLayoutId id="2147483699" r:id="rId9"/>
    <p:sldLayoutId id="2147483693" r:id="rId10"/>
    <p:sldLayoutId id="2147483700" r:id="rId11"/>
    <p:sldLayoutId id="2147483697" r:id="rId12"/>
    <p:sldLayoutId id="2147483650" r:id="rId13"/>
    <p:sldLayoutId id="2147483652" r:id="rId14"/>
    <p:sldLayoutId id="2147483676" r:id="rId15"/>
    <p:sldLayoutId id="2147483696" r:id="rId16"/>
    <p:sldLayoutId id="2147483683" r:id="rId17"/>
    <p:sldLayoutId id="2147483708" r:id="rId18"/>
    <p:sldLayoutId id="2147483689" r:id="rId19"/>
    <p:sldLayoutId id="2147483690" r:id="rId20"/>
    <p:sldLayoutId id="2147483694" r:id="rId21"/>
    <p:sldLayoutId id="2147483692" r:id="rId22"/>
    <p:sldLayoutId id="2147483701" r:id="rId23"/>
    <p:sldLayoutId id="2147483671" r:id="rId24"/>
    <p:sldLayoutId id="2147483678" r:id="rId25"/>
    <p:sldLayoutId id="2147483709" r:id="rId26"/>
    <p:sldLayoutId id="2147483702" r:id="rId27"/>
    <p:sldLayoutId id="2147483706" r:id="rId28"/>
    <p:sldLayoutId id="2147483656" r:id="rId29"/>
    <p:sldLayoutId id="2147483686" r:id="rId30"/>
    <p:sldLayoutId id="2147483707" r:id="rId3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video" Target="https://www.youtube.com/embed/E-7tUp5daUk?feature=oembed" TargetMode="External"/><Relationship Id="rId5" Type="http://schemas.openxmlformats.org/officeDocument/2006/relationships/image" Target="../media/image38.jpe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sv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sv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1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13.xml"/><Relationship Id="rId5" Type="http://schemas.openxmlformats.org/officeDocument/2006/relationships/image" Target="../media/image43.sv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7.xml"/><Relationship Id="rId4" Type="http://schemas.openxmlformats.org/officeDocument/2006/relationships/image" Target="../media/image64.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hyperlink" Target="https://youtu.be/GBg_RLvomE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49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9762370-C715-BF61-2F34-F14B339EFF51}"/>
              </a:ext>
            </a:extLst>
          </p:cNvPr>
          <p:cNvGrpSpPr/>
          <p:nvPr/>
        </p:nvGrpSpPr>
        <p:grpSpPr>
          <a:xfrm>
            <a:off x="3877383" y="2145788"/>
            <a:ext cx="7219550" cy="3966693"/>
            <a:chOff x="3877383" y="2145788"/>
            <a:chExt cx="7219550" cy="3966693"/>
          </a:xfrm>
        </p:grpSpPr>
        <p:sp>
          <p:nvSpPr>
            <p:cNvPr id="10" name="Graphic 521">
              <a:extLst>
                <a:ext uri="{FF2B5EF4-FFF2-40B4-BE49-F238E27FC236}">
                  <a16:creationId xmlns:a16="http://schemas.microsoft.com/office/drawing/2014/main" id="{A4A091F1-ABB8-7184-8902-09BB2114C40A}"/>
                </a:ext>
              </a:extLst>
            </p:cNvPr>
            <p:cNvSpPr/>
            <p:nvPr/>
          </p:nvSpPr>
          <p:spPr>
            <a:xfrm>
              <a:off x="6914898" y="2423073"/>
              <a:ext cx="4182035" cy="3057325"/>
            </a:xfrm>
            <a:custGeom>
              <a:avLst/>
              <a:gdLst>
                <a:gd name="connsiteX0" fmla="*/ 2572954 w 4182035"/>
                <a:gd name="connsiteY0" fmla="*/ 183109 h 3057325"/>
                <a:gd name="connsiteX1" fmla="*/ 2565077 w 4182035"/>
                <a:gd name="connsiteY1" fmla="*/ 178097 h 3057325"/>
                <a:gd name="connsiteX2" fmla="*/ 2576535 w 4182035"/>
                <a:gd name="connsiteY2" fmla="*/ 152321 h 3057325"/>
                <a:gd name="connsiteX3" fmla="*/ 2589425 w 4182035"/>
                <a:gd name="connsiteY3" fmla="*/ 155901 h 3057325"/>
                <a:gd name="connsiteX4" fmla="*/ 2595870 w 4182035"/>
                <a:gd name="connsiteY4" fmla="*/ 150889 h 3057325"/>
                <a:gd name="connsiteX5" fmla="*/ 2603747 w 4182035"/>
                <a:gd name="connsiteY5" fmla="*/ 166641 h 3057325"/>
                <a:gd name="connsiteX6" fmla="*/ 2625946 w 4182035"/>
                <a:gd name="connsiteY6" fmla="*/ 166641 h 3057325"/>
                <a:gd name="connsiteX7" fmla="*/ 2627378 w 4182035"/>
                <a:gd name="connsiteY7" fmla="*/ 153753 h 3057325"/>
                <a:gd name="connsiteX8" fmla="*/ 2636687 w 4182035"/>
                <a:gd name="connsiteY8" fmla="*/ 183109 h 3057325"/>
                <a:gd name="connsiteX9" fmla="*/ 2670344 w 4182035"/>
                <a:gd name="connsiteY9" fmla="*/ 150889 h 3057325"/>
                <a:gd name="connsiteX10" fmla="*/ 2698988 w 4182035"/>
                <a:gd name="connsiteY10" fmla="*/ 155901 h 3057325"/>
                <a:gd name="connsiteX11" fmla="*/ 2705433 w 4182035"/>
                <a:gd name="connsiteY11" fmla="*/ 160913 h 3057325"/>
                <a:gd name="connsiteX12" fmla="*/ 2737658 w 4182035"/>
                <a:gd name="connsiteY12" fmla="*/ 159481 h 3057325"/>
                <a:gd name="connsiteX13" fmla="*/ 2736225 w 4182035"/>
                <a:gd name="connsiteY13" fmla="*/ 178813 h 3057325"/>
                <a:gd name="connsiteX14" fmla="*/ 2769882 w 4182035"/>
                <a:gd name="connsiteY14" fmla="*/ 198145 h 3057325"/>
                <a:gd name="connsiteX15" fmla="*/ 2843641 w 4182035"/>
                <a:gd name="connsiteY15" fmla="*/ 209601 h 3057325"/>
                <a:gd name="connsiteX16" fmla="*/ 2843641 w 4182035"/>
                <a:gd name="connsiteY16" fmla="*/ 201725 h 3057325"/>
                <a:gd name="connsiteX17" fmla="*/ 2855098 w 4182035"/>
                <a:gd name="connsiteY17" fmla="*/ 203157 h 3057325"/>
                <a:gd name="connsiteX18" fmla="*/ 2861543 w 4182035"/>
                <a:gd name="connsiteY18" fmla="*/ 193849 h 3057325"/>
                <a:gd name="connsiteX19" fmla="*/ 2837196 w 4182035"/>
                <a:gd name="connsiteY19" fmla="*/ 187405 h 3057325"/>
                <a:gd name="connsiteX20" fmla="*/ 2827886 w 4182035"/>
                <a:gd name="connsiteY20" fmla="*/ 175949 h 3057325"/>
                <a:gd name="connsiteX21" fmla="*/ 2860111 w 4182035"/>
                <a:gd name="connsiteY21" fmla="*/ 150172 h 3057325"/>
                <a:gd name="connsiteX22" fmla="*/ 2901645 w 4182035"/>
                <a:gd name="connsiteY22" fmla="*/ 168073 h 3057325"/>
                <a:gd name="connsiteX23" fmla="*/ 2864408 w 4182035"/>
                <a:gd name="connsiteY23" fmla="*/ 201725 h 3057325"/>
                <a:gd name="connsiteX24" fmla="*/ 2873717 w 4182035"/>
                <a:gd name="connsiteY24" fmla="*/ 205305 h 3057325"/>
                <a:gd name="connsiteX25" fmla="*/ 2867272 w 4182035"/>
                <a:gd name="connsiteY25" fmla="*/ 214613 h 3057325"/>
                <a:gd name="connsiteX26" fmla="*/ 2878730 w 4182035"/>
                <a:gd name="connsiteY26" fmla="*/ 219625 h 3057325"/>
                <a:gd name="connsiteX27" fmla="*/ 2893052 w 4182035"/>
                <a:gd name="connsiteY27" fmla="*/ 210317 h 3057325"/>
                <a:gd name="connsiteX28" fmla="*/ 2895916 w 4182035"/>
                <a:gd name="connsiteY28" fmla="*/ 223206 h 3057325"/>
                <a:gd name="connsiteX29" fmla="*/ 2889471 w 4182035"/>
                <a:gd name="connsiteY29" fmla="*/ 223206 h 3057325"/>
                <a:gd name="connsiteX30" fmla="*/ 2905942 w 4182035"/>
                <a:gd name="connsiteY30" fmla="*/ 226070 h 3057325"/>
                <a:gd name="connsiteX31" fmla="*/ 2908806 w 4182035"/>
                <a:gd name="connsiteY31" fmla="*/ 236094 h 3057325"/>
                <a:gd name="connsiteX32" fmla="*/ 2918831 w 4182035"/>
                <a:gd name="connsiteY32" fmla="*/ 223206 h 3057325"/>
                <a:gd name="connsiteX33" fmla="*/ 2949624 w 4182035"/>
                <a:gd name="connsiteY33" fmla="*/ 248982 h 3057325"/>
                <a:gd name="connsiteX34" fmla="*/ 2953204 w 4182035"/>
                <a:gd name="connsiteY34" fmla="*/ 241106 h 3057325"/>
                <a:gd name="connsiteX35" fmla="*/ 2959649 w 4182035"/>
                <a:gd name="connsiteY35" fmla="*/ 250414 h 3057325"/>
                <a:gd name="connsiteX36" fmla="*/ 2948191 w 4182035"/>
                <a:gd name="connsiteY36" fmla="*/ 256858 h 3057325"/>
                <a:gd name="connsiteX37" fmla="*/ 2959649 w 4182035"/>
                <a:gd name="connsiteY37" fmla="*/ 256858 h 3057325"/>
                <a:gd name="connsiteX38" fmla="*/ 2967526 w 4182035"/>
                <a:gd name="connsiteY38" fmla="*/ 271178 h 3057325"/>
                <a:gd name="connsiteX39" fmla="*/ 2978984 w 4182035"/>
                <a:gd name="connsiteY39" fmla="*/ 267598 h 3057325"/>
                <a:gd name="connsiteX40" fmla="*/ 3003331 w 4182035"/>
                <a:gd name="connsiteY40" fmla="*/ 275474 h 3057325"/>
                <a:gd name="connsiteX41" fmla="*/ 2998319 w 4182035"/>
                <a:gd name="connsiteY41" fmla="*/ 289794 h 3057325"/>
                <a:gd name="connsiteX42" fmla="*/ 3003331 w 4182035"/>
                <a:gd name="connsiteY42" fmla="*/ 292658 h 3057325"/>
                <a:gd name="connsiteX43" fmla="*/ 3019086 w 4182035"/>
                <a:gd name="connsiteY43" fmla="*/ 255426 h 3057325"/>
                <a:gd name="connsiteX44" fmla="*/ 3025531 w 4182035"/>
                <a:gd name="connsiteY44" fmla="*/ 253994 h 3057325"/>
                <a:gd name="connsiteX45" fmla="*/ 3022666 w 4182035"/>
                <a:gd name="connsiteY45" fmla="*/ 241106 h 3057325"/>
                <a:gd name="connsiteX46" fmla="*/ 3034124 w 4182035"/>
                <a:gd name="connsiteY46" fmla="*/ 228217 h 3057325"/>
                <a:gd name="connsiteX47" fmla="*/ 3043433 w 4182035"/>
                <a:gd name="connsiteY47" fmla="*/ 242538 h 3057325"/>
                <a:gd name="connsiteX48" fmla="*/ 3042001 w 4182035"/>
                <a:gd name="connsiteY48" fmla="*/ 255426 h 3057325"/>
                <a:gd name="connsiteX49" fmla="*/ 3075658 w 4182035"/>
                <a:gd name="connsiteY49" fmla="*/ 237526 h 3057325"/>
                <a:gd name="connsiteX50" fmla="*/ 3142971 w 4182035"/>
                <a:gd name="connsiteY50" fmla="*/ 259722 h 3057325"/>
                <a:gd name="connsiteX51" fmla="*/ 3140107 w 4182035"/>
                <a:gd name="connsiteY51" fmla="*/ 248266 h 3057325"/>
                <a:gd name="connsiteX52" fmla="*/ 3152997 w 4182035"/>
                <a:gd name="connsiteY52" fmla="*/ 243254 h 3057325"/>
                <a:gd name="connsiteX53" fmla="*/ 3155861 w 4182035"/>
                <a:gd name="connsiteY53" fmla="*/ 252562 h 3057325"/>
                <a:gd name="connsiteX54" fmla="*/ 3171615 w 4182035"/>
                <a:gd name="connsiteY54" fmla="*/ 253994 h 3057325"/>
                <a:gd name="connsiteX55" fmla="*/ 3179493 w 4182035"/>
                <a:gd name="connsiteY55" fmla="*/ 220342 h 3057325"/>
                <a:gd name="connsiteX56" fmla="*/ 3170183 w 4182035"/>
                <a:gd name="connsiteY56" fmla="*/ 213897 h 3057325"/>
                <a:gd name="connsiteX57" fmla="*/ 3170183 w 4182035"/>
                <a:gd name="connsiteY57" fmla="*/ 207453 h 3057325"/>
                <a:gd name="connsiteX58" fmla="*/ 3192382 w 4182035"/>
                <a:gd name="connsiteY58" fmla="*/ 206021 h 3057325"/>
                <a:gd name="connsiteX59" fmla="*/ 3193815 w 4182035"/>
                <a:gd name="connsiteY59" fmla="*/ 201009 h 3057325"/>
                <a:gd name="connsiteX60" fmla="*/ 3184505 w 4182035"/>
                <a:gd name="connsiteY60" fmla="*/ 191701 h 3057325"/>
                <a:gd name="connsiteX61" fmla="*/ 3197395 w 4182035"/>
                <a:gd name="connsiteY61" fmla="*/ 191701 h 3057325"/>
                <a:gd name="connsiteX62" fmla="*/ 3284043 w 4182035"/>
                <a:gd name="connsiteY62" fmla="*/ 213897 h 3057325"/>
                <a:gd name="connsiteX63" fmla="*/ 3264709 w 4182035"/>
                <a:gd name="connsiteY63" fmla="*/ 213897 h 3057325"/>
                <a:gd name="connsiteX64" fmla="*/ 3266141 w 4182035"/>
                <a:gd name="connsiteY64" fmla="*/ 226786 h 3057325"/>
                <a:gd name="connsiteX65" fmla="*/ 3307675 w 4182035"/>
                <a:gd name="connsiteY65" fmla="*/ 223922 h 3057325"/>
                <a:gd name="connsiteX66" fmla="*/ 3298365 w 4182035"/>
                <a:gd name="connsiteY66" fmla="*/ 238242 h 3057325"/>
                <a:gd name="connsiteX67" fmla="*/ 3299798 w 4182035"/>
                <a:gd name="connsiteY67" fmla="*/ 228217 h 3057325"/>
                <a:gd name="connsiteX68" fmla="*/ 3284043 w 4182035"/>
                <a:gd name="connsiteY68" fmla="*/ 241106 h 3057325"/>
                <a:gd name="connsiteX69" fmla="*/ 3281179 w 4182035"/>
                <a:gd name="connsiteY69" fmla="*/ 253994 h 3057325"/>
                <a:gd name="connsiteX70" fmla="*/ 3300514 w 4182035"/>
                <a:gd name="connsiteY70" fmla="*/ 253994 h 3057325"/>
                <a:gd name="connsiteX71" fmla="*/ 3318416 w 4182035"/>
                <a:gd name="connsiteY71" fmla="*/ 221773 h 3057325"/>
                <a:gd name="connsiteX72" fmla="*/ 3350641 w 4182035"/>
                <a:gd name="connsiteY72" fmla="*/ 220342 h 3057325"/>
                <a:gd name="connsiteX73" fmla="*/ 3357086 w 4182035"/>
                <a:gd name="connsiteY73" fmla="*/ 225353 h 3057325"/>
                <a:gd name="connsiteX74" fmla="*/ 3381433 w 4182035"/>
                <a:gd name="connsiteY74" fmla="*/ 236810 h 3057325"/>
                <a:gd name="connsiteX75" fmla="*/ 3373556 w 4182035"/>
                <a:gd name="connsiteY75" fmla="*/ 249698 h 3057325"/>
                <a:gd name="connsiteX76" fmla="*/ 3367111 w 4182035"/>
                <a:gd name="connsiteY76" fmla="*/ 241822 h 3057325"/>
                <a:gd name="connsiteX77" fmla="*/ 3362099 w 4182035"/>
                <a:gd name="connsiteY77" fmla="*/ 253278 h 3057325"/>
                <a:gd name="connsiteX78" fmla="*/ 3372124 w 4182035"/>
                <a:gd name="connsiteY78" fmla="*/ 254710 h 3057325"/>
                <a:gd name="connsiteX79" fmla="*/ 3373556 w 4182035"/>
                <a:gd name="connsiteY79" fmla="*/ 259722 h 3057325"/>
                <a:gd name="connsiteX80" fmla="*/ 3355654 w 4182035"/>
                <a:gd name="connsiteY80" fmla="*/ 279054 h 3057325"/>
                <a:gd name="connsiteX81" fmla="*/ 3429412 w 4182035"/>
                <a:gd name="connsiteY81" fmla="*/ 277622 h 3057325"/>
                <a:gd name="connsiteX82" fmla="*/ 3461637 w 4182035"/>
                <a:gd name="connsiteY82" fmla="*/ 274042 h 3057325"/>
                <a:gd name="connsiteX83" fmla="*/ 3513196 w 4182035"/>
                <a:gd name="connsiteY83" fmla="*/ 272610 h 3057325"/>
                <a:gd name="connsiteX84" fmla="*/ 3540408 w 4182035"/>
                <a:gd name="connsiteY84" fmla="*/ 264734 h 3057325"/>
                <a:gd name="connsiteX85" fmla="*/ 3586954 w 4182035"/>
                <a:gd name="connsiteY85" fmla="*/ 295523 h 3057325"/>
                <a:gd name="connsiteX86" fmla="*/ 3583374 w 4182035"/>
                <a:gd name="connsiteY86" fmla="*/ 313423 h 3057325"/>
                <a:gd name="connsiteX87" fmla="*/ 3601276 w 4182035"/>
                <a:gd name="connsiteY87" fmla="*/ 344211 h 3057325"/>
                <a:gd name="connsiteX88" fmla="*/ 3609154 w 4182035"/>
                <a:gd name="connsiteY88" fmla="*/ 319867 h 3057325"/>
                <a:gd name="connsiteX89" fmla="*/ 3672171 w 4182035"/>
                <a:gd name="connsiteY89" fmla="*/ 309843 h 3057325"/>
                <a:gd name="connsiteX90" fmla="*/ 3678615 w 4182035"/>
                <a:gd name="connsiteY90" fmla="*/ 319867 h 3057325"/>
                <a:gd name="connsiteX91" fmla="*/ 3717285 w 4182035"/>
                <a:gd name="connsiteY91" fmla="*/ 318435 h 3057325"/>
                <a:gd name="connsiteX92" fmla="*/ 3717285 w 4182035"/>
                <a:gd name="connsiteY92" fmla="*/ 324879 h 3057325"/>
                <a:gd name="connsiteX93" fmla="*/ 3748077 w 4182035"/>
                <a:gd name="connsiteY93" fmla="*/ 311991 h 3057325"/>
                <a:gd name="connsiteX94" fmla="*/ 3760967 w 4182035"/>
                <a:gd name="connsiteY94" fmla="*/ 332755 h 3057325"/>
                <a:gd name="connsiteX95" fmla="*/ 3762399 w 4182035"/>
                <a:gd name="connsiteY95" fmla="*/ 353519 h 3057325"/>
                <a:gd name="connsiteX96" fmla="*/ 3803933 w 4182035"/>
                <a:gd name="connsiteY96" fmla="*/ 335619 h 3057325"/>
                <a:gd name="connsiteX97" fmla="*/ 3794624 w 4182035"/>
                <a:gd name="connsiteY97" fmla="*/ 314855 h 3057325"/>
                <a:gd name="connsiteX98" fmla="*/ 3794624 w 4182035"/>
                <a:gd name="connsiteY98" fmla="*/ 294090 h 3057325"/>
                <a:gd name="connsiteX99" fmla="*/ 3839738 w 4182035"/>
                <a:gd name="connsiteY99" fmla="*/ 301967 h 3057325"/>
                <a:gd name="connsiteX100" fmla="*/ 3887718 w 4182035"/>
                <a:gd name="connsiteY100" fmla="*/ 299103 h 3057325"/>
                <a:gd name="connsiteX101" fmla="*/ 3913497 w 4182035"/>
                <a:gd name="connsiteY101" fmla="*/ 310559 h 3057325"/>
                <a:gd name="connsiteX102" fmla="*/ 3929251 w 4182035"/>
                <a:gd name="connsiteY102" fmla="*/ 324879 h 3057325"/>
                <a:gd name="connsiteX103" fmla="*/ 3937128 w 4182035"/>
                <a:gd name="connsiteY103" fmla="*/ 319867 h 3057325"/>
                <a:gd name="connsiteX104" fmla="*/ 3972217 w 4182035"/>
                <a:gd name="connsiteY104" fmla="*/ 337767 h 3057325"/>
                <a:gd name="connsiteX105" fmla="*/ 3991552 w 4182035"/>
                <a:gd name="connsiteY105" fmla="*/ 359963 h 3057325"/>
                <a:gd name="connsiteX106" fmla="*/ 4015899 w 4182035"/>
                <a:gd name="connsiteY106" fmla="*/ 364975 h 3057325"/>
                <a:gd name="connsiteX107" fmla="*/ 4019480 w 4182035"/>
                <a:gd name="connsiteY107" fmla="*/ 376432 h 3057325"/>
                <a:gd name="connsiteX108" fmla="*/ 4064594 w 4182035"/>
                <a:gd name="connsiteY108" fmla="*/ 408652 h 3057325"/>
                <a:gd name="connsiteX109" fmla="*/ 4076052 w 4182035"/>
                <a:gd name="connsiteY109" fmla="*/ 408652 h 3057325"/>
                <a:gd name="connsiteX110" fmla="*/ 4087509 w 4182035"/>
                <a:gd name="connsiteY110" fmla="*/ 422972 h 3057325"/>
                <a:gd name="connsiteX111" fmla="*/ 4093954 w 4182035"/>
                <a:gd name="connsiteY111" fmla="*/ 447317 h 3057325"/>
                <a:gd name="connsiteX112" fmla="*/ 4092523 w 4182035"/>
                <a:gd name="connsiteY112" fmla="*/ 429416 h 3057325"/>
                <a:gd name="connsiteX113" fmla="*/ 4140501 w 4182035"/>
                <a:gd name="connsiteY113" fmla="*/ 432996 h 3057325"/>
                <a:gd name="connsiteX114" fmla="*/ 4182035 w 4182035"/>
                <a:gd name="connsiteY114" fmla="*/ 466649 h 3057325"/>
                <a:gd name="connsiteX115" fmla="*/ 4175590 w 4182035"/>
                <a:gd name="connsiteY115" fmla="*/ 480969 h 3057325"/>
                <a:gd name="connsiteX116" fmla="*/ 4166281 w 4182035"/>
                <a:gd name="connsiteY116" fmla="*/ 490277 h 3057325"/>
                <a:gd name="connsiteX117" fmla="*/ 4144082 w 4182035"/>
                <a:gd name="connsiteY117" fmla="*/ 487413 h 3057325"/>
                <a:gd name="connsiteX118" fmla="*/ 4136205 w 4182035"/>
                <a:gd name="connsiteY118" fmla="*/ 508177 h 3057325"/>
                <a:gd name="connsiteX119" fmla="*/ 4144082 w 4182035"/>
                <a:gd name="connsiteY119" fmla="*/ 527510 h 3057325"/>
                <a:gd name="connsiteX120" fmla="*/ 4129760 w 4182035"/>
                <a:gd name="connsiteY120" fmla="*/ 530374 h 3057325"/>
                <a:gd name="connsiteX121" fmla="*/ 4119734 w 4182035"/>
                <a:gd name="connsiteY121" fmla="*/ 520350 h 3057325"/>
                <a:gd name="connsiteX122" fmla="*/ 4106845 w 4182035"/>
                <a:gd name="connsiteY122" fmla="*/ 526794 h 3057325"/>
                <a:gd name="connsiteX123" fmla="*/ 4082497 w 4182035"/>
                <a:gd name="connsiteY123" fmla="*/ 508893 h 3057325"/>
                <a:gd name="connsiteX124" fmla="*/ 4059582 w 4182035"/>
                <a:gd name="connsiteY124" fmla="*/ 502449 h 3057325"/>
                <a:gd name="connsiteX125" fmla="*/ 4053137 w 4182035"/>
                <a:gd name="connsiteY125" fmla="*/ 478105 h 3057325"/>
                <a:gd name="connsiteX126" fmla="*/ 4000145 w 4182035"/>
                <a:gd name="connsiteY126" fmla="*/ 479537 h 3057325"/>
                <a:gd name="connsiteX127" fmla="*/ 3992268 w 4182035"/>
                <a:gd name="connsiteY127" fmla="*/ 498869 h 3057325"/>
                <a:gd name="connsiteX128" fmla="*/ 3940708 w 4182035"/>
                <a:gd name="connsiteY128" fmla="*/ 506745 h 3057325"/>
                <a:gd name="connsiteX129" fmla="*/ 3932832 w 4182035"/>
                <a:gd name="connsiteY129" fmla="*/ 519634 h 3057325"/>
                <a:gd name="connsiteX130" fmla="*/ 3945722 w 4182035"/>
                <a:gd name="connsiteY130" fmla="*/ 514621 h 3057325"/>
                <a:gd name="connsiteX131" fmla="*/ 3962192 w 4182035"/>
                <a:gd name="connsiteY131" fmla="*/ 554718 h 3057325"/>
                <a:gd name="connsiteX132" fmla="*/ 3971501 w 4182035"/>
                <a:gd name="connsiteY132" fmla="*/ 557582 h 3057325"/>
                <a:gd name="connsiteX133" fmla="*/ 3971501 w 4182035"/>
                <a:gd name="connsiteY133" fmla="*/ 569038 h 3057325"/>
                <a:gd name="connsiteX134" fmla="*/ 3963624 w 4182035"/>
                <a:gd name="connsiteY134" fmla="*/ 581926 h 3057325"/>
                <a:gd name="connsiteX135" fmla="*/ 3937845 w 4182035"/>
                <a:gd name="connsiteY135" fmla="*/ 575482 h 3057325"/>
                <a:gd name="connsiteX136" fmla="*/ 3855493 w 4182035"/>
                <a:gd name="connsiteY136" fmla="*/ 604123 h 3057325"/>
                <a:gd name="connsiteX137" fmla="*/ 3841171 w 4182035"/>
                <a:gd name="connsiteY137" fmla="*/ 611999 h 3057325"/>
                <a:gd name="connsiteX138" fmla="*/ 3821836 w 4182035"/>
                <a:gd name="connsiteY138" fmla="*/ 624887 h 3057325"/>
                <a:gd name="connsiteX139" fmla="*/ 3794624 w 4182035"/>
                <a:gd name="connsiteY139" fmla="*/ 663552 h 3057325"/>
                <a:gd name="connsiteX140" fmla="*/ 3772425 w 4182035"/>
                <a:gd name="connsiteY140" fmla="*/ 644219 h 3057325"/>
                <a:gd name="connsiteX141" fmla="*/ 3748077 w 4182035"/>
                <a:gd name="connsiteY141" fmla="*/ 632763 h 3057325"/>
                <a:gd name="connsiteX142" fmla="*/ 3730175 w 4182035"/>
                <a:gd name="connsiteY142" fmla="*/ 640639 h 3057325"/>
                <a:gd name="connsiteX143" fmla="*/ 3704395 w 4182035"/>
                <a:gd name="connsiteY143" fmla="*/ 666416 h 3057325"/>
                <a:gd name="connsiteX144" fmla="*/ 3704395 w 4182035"/>
                <a:gd name="connsiteY144" fmla="*/ 645651 h 3057325"/>
                <a:gd name="connsiteX145" fmla="*/ 3680048 w 4182035"/>
                <a:gd name="connsiteY145" fmla="*/ 663552 h 3057325"/>
                <a:gd name="connsiteX146" fmla="*/ 3660713 w 4182035"/>
                <a:gd name="connsiteY146" fmla="*/ 655675 h 3057325"/>
                <a:gd name="connsiteX147" fmla="*/ 3651404 w 4182035"/>
                <a:gd name="connsiteY147" fmla="*/ 677872 h 3057325"/>
                <a:gd name="connsiteX148" fmla="*/ 3646391 w 4182035"/>
                <a:gd name="connsiteY148" fmla="*/ 684316 h 3057325"/>
                <a:gd name="connsiteX149" fmla="*/ 3641378 w 4182035"/>
                <a:gd name="connsiteY149" fmla="*/ 684316 h 3057325"/>
                <a:gd name="connsiteX150" fmla="*/ 3628488 w 4182035"/>
                <a:gd name="connsiteY150" fmla="*/ 725844 h 3057325"/>
                <a:gd name="connsiteX151" fmla="*/ 3646391 w 4182035"/>
                <a:gd name="connsiteY151" fmla="*/ 727276 h 3057325"/>
                <a:gd name="connsiteX152" fmla="*/ 3634933 w 4182035"/>
                <a:gd name="connsiteY152" fmla="*/ 746609 h 3057325"/>
                <a:gd name="connsiteX153" fmla="*/ 3636366 w 4182035"/>
                <a:gd name="connsiteY153" fmla="*/ 777397 h 3057325"/>
                <a:gd name="connsiteX154" fmla="*/ 3647823 w 4182035"/>
                <a:gd name="connsiteY154" fmla="*/ 777397 h 3057325"/>
                <a:gd name="connsiteX155" fmla="*/ 3644243 w 4182035"/>
                <a:gd name="connsiteY155" fmla="*/ 795297 h 3057325"/>
                <a:gd name="connsiteX156" fmla="*/ 3617031 w 4182035"/>
                <a:gd name="connsiteY156" fmla="*/ 801741 h 3057325"/>
                <a:gd name="connsiteX157" fmla="*/ 3627056 w 4182035"/>
                <a:gd name="connsiteY157" fmla="*/ 840406 h 3057325"/>
                <a:gd name="connsiteX158" fmla="*/ 3614166 w 4182035"/>
                <a:gd name="connsiteY158" fmla="*/ 853294 h 3057325"/>
                <a:gd name="connsiteX159" fmla="*/ 3579077 w 4182035"/>
                <a:gd name="connsiteY159" fmla="*/ 898403 h 3057325"/>
                <a:gd name="connsiteX160" fmla="*/ 3553298 w 4182035"/>
                <a:gd name="connsiteY160" fmla="*/ 904847 h 3057325"/>
                <a:gd name="connsiteX161" fmla="*/ 3551866 w 4182035"/>
                <a:gd name="connsiteY161" fmla="*/ 933487 h 3057325"/>
                <a:gd name="connsiteX162" fmla="*/ 3518209 w 4182035"/>
                <a:gd name="connsiteY162" fmla="*/ 955683 h 3057325"/>
                <a:gd name="connsiteX163" fmla="*/ 3511764 w 4182035"/>
                <a:gd name="connsiteY163" fmla="*/ 942795 h 3057325"/>
                <a:gd name="connsiteX164" fmla="*/ 3503887 w 4182035"/>
                <a:gd name="connsiteY164" fmla="*/ 892675 h 3057325"/>
                <a:gd name="connsiteX165" fmla="*/ 3503887 w 4182035"/>
                <a:gd name="connsiteY165" fmla="*/ 855442 h 3057325"/>
                <a:gd name="connsiteX166" fmla="*/ 3494578 w 4182035"/>
                <a:gd name="connsiteY166" fmla="*/ 803890 h 3057325"/>
                <a:gd name="connsiteX167" fmla="*/ 3502454 w 4182035"/>
                <a:gd name="connsiteY167" fmla="*/ 771669 h 3057325"/>
                <a:gd name="connsiteX168" fmla="*/ 3518209 w 4182035"/>
                <a:gd name="connsiteY168" fmla="*/ 763793 h 3057325"/>
                <a:gd name="connsiteX169" fmla="*/ 3519641 w 4182035"/>
                <a:gd name="connsiteY169" fmla="*/ 730140 h 3057325"/>
                <a:gd name="connsiteX170" fmla="*/ 3551866 w 4182035"/>
                <a:gd name="connsiteY170" fmla="*/ 723696 h 3057325"/>
                <a:gd name="connsiteX171" fmla="*/ 3593399 w 4182035"/>
                <a:gd name="connsiteY171" fmla="*/ 682168 h 3057325"/>
                <a:gd name="connsiteX172" fmla="*/ 3593399 w 4182035"/>
                <a:gd name="connsiteY172" fmla="*/ 674292 h 3057325"/>
                <a:gd name="connsiteX173" fmla="*/ 3620611 w 4182035"/>
                <a:gd name="connsiteY173" fmla="*/ 645651 h 3057325"/>
                <a:gd name="connsiteX174" fmla="*/ 3617031 w 4182035"/>
                <a:gd name="connsiteY174" fmla="*/ 636343 h 3057325"/>
                <a:gd name="connsiteX175" fmla="*/ 3655700 w 4182035"/>
                <a:gd name="connsiteY175" fmla="*/ 628467 h 3057325"/>
                <a:gd name="connsiteX176" fmla="*/ 3665726 w 4182035"/>
                <a:gd name="connsiteY176" fmla="*/ 602691 h 3057325"/>
                <a:gd name="connsiteX177" fmla="*/ 3677184 w 4182035"/>
                <a:gd name="connsiteY177" fmla="*/ 571902 h 3057325"/>
                <a:gd name="connsiteX178" fmla="*/ 3659281 w 4182035"/>
                <a:gd name="connsiteY178" fmla="*/ 571902 h 3057325"/>
                <a:gd name="connsiteX179" fmla="*/ 3652836 w 4182035"/>
                <a:gd name="connsiteY179" fmla="*/ 586222 h 3057325"/>
                <a:gd name="connsiteX180" fmla="*/ 3657849 w 4182035"/>
                <a:gd name="connsiteY180" fmla="*/ 599111 h 3057325"/>
                <a:gd name="connsiteX181" fmla="*/ 3646391 w 4182035"/>
                <a:gd name="connsiteY181" fmla="*/ 606987 h 3057325"/>
                <a:gd name="connsiteX182" fmla="*/ 3639946 w 4182035"/>
                <a:gd name="connsiteY182" fmla="*/ 600543 h 3057325"/>
                <a:gd name="connsiteX183" fmla="*/ 3588387 w 4182035"/>
                <a:gd name="connsiteY183" fmla="*/ 637775 h 3057325"/>
                <a:gd name="connsiteX184" fmla="*/ 3580510 w 4182035"/>
                <a:gd name="connsiteY184" fmla="*/ 628467 h 3057325"/>
                <a:gd name="connsiteX185" fmla="*/ 3589819 w 4182035"/>
                <a:gd name="connsiteY185" fmla="*/ 601259 h 3057325"/>
                <a:gd name="connsiteX186" fmla="*/ 3565471 w 4182035"/>
                <a:gd name="connsiteY186" fmla="*/ 596247 h 3057325"/>
                <a:gd name="connsiteX187" fmla="*/ 3508900 w 4182035"/>
                <a:gd name="connsiteY187" fmla="*/ 618443 h 3057325"/>
                <a:gd name="connsiteX188" fmla="*/ 3502454 w 4182035"/>
                <a:gd name="connsiteY188" fmla="*/ 636343 h 3057325"/>
                <a:gd name="connsiteX189" fmla="*/ 3467365 w 4182035"/>
                <a:gd name="connsiteY189" fmla="*/ 673576 h 3057325"/>
                <a:gd name="connsiteX190" fmla="*/ 3486700 w 4182035"/>
                <a:gd name="connsiteY190" fmla="*/ 670712 h 3057325"/>
                <a:gd name="connsiteX191" fmla="*/ 3489565 w 4182035"/>
                <a:gd name="connsiteY191" fmla="*/ 685032 h 3057325"/>
                <a:gd name="connsiteX192" fmla="*/ 3462353 w 4182035"/>
                <a:gd name="connsiteY192" fmla="*/ 686464 h 3057325"/>
                <a:gd name="connsiteX193" fmla="*/ 3450895 w 4182035"/>
                <a:gd name="connsiteY193" fmla="*/ 697920 h 3057325"/>
                <a:gd name="connsiteX194" fmla="*/ 3438005 w 4182035"/>
                <a:gd name="connsiteY194" fmla="*/ 694340 h 3057325"/>
                <a:gd name="connsiteX195" fmla="*/ 3413658 w 4182035"/>
                <a:gd name="connsiteY195" fmla="*/ 702216 h 3057325"/>
                <a:gd name="connsiteX196" fmla="*/ 3407213 w 4182035"/>
                <a:gd name="connsiteY196" fmla="*/ 680020 h 3057325"/>
                <a:gd name="connsiteX197" fmla="*/ 3425116 w 4182035"/>
                <a:gd name="connsiteY197" fmla="*/ 681452 h 3057325"/>
                <a:gd name="connsiteX198" fmla="*/ 3417238 w 4182035"/>
                <a:gd name="connsiteY198" fmla="*/ 665699 h 3057325"/>
                <a:gd name="connsiteX199" fmla="*/ 3402916 w 4182035"/>
                <a:gd name="connsiteY199" fmla="*/ 673576 h 3057325"/>
                <a:gd name="connsiteX200" fmla="*/ 3370692 w 4182035"/>
                <a:gd name="connsiteY200" fmla="*/ 665699 h 3057325"/>
                <a:gd name="connsiteX201" fmla="*/ 3369260 w 4182035"/>
                <a:gd name="connsiteY201" fmla="*/ 685032 h 3057325"/>
                <a:gd name="connsiteX202" fmla="*/ 3319133 w 4182035"/>
                <a:gd name="connsiteY202" fmla="*/ 673576 h 3057325"/>
                <a:gd name="connsiteX203" fmla="*/ 3312687 w 4182035"/>
                <a:gd name="connsiteY203" fmla="*/ 685032 h 3057325"/>
                <a:gd name="connsiteX204" fmla="*/ 3299798 w 4182035"/>
                <a:gd name="connsiteY204" fmla="*/ 683600 h 3057325"/>
                <a:gd name="connsiteX205" fmla="*/ 3301230 w 4182035"/>
                <a:gd name="connsiteY205" fmla="*/ 673576 h 3057325"/>
                <a:gd name="connsiteX206" fmla="*/ 3244658 w 4182035"/>
                <a:gd name="connsiteY206" fmla="*/ 668563 h 3057325"/>
                <a:gd name="connsiteX207" fmla="*/ 3217446 w 4182035"/>
                <a:gd name="connsiteY207" fmla="*/ 685032 h 3057325"/>
                <a:gd name="connsiteX208" fmla="*/ 3191666 w 4182035"/>
                <a:gd name="connsiteY208" fmla="*/ 733004 h 3057325"/>
                <a:gd name="connsiteX209" fmla="*/ 3178776 w 4182035"/>
                <a:gd name="connsiteY209" fmla="*/ 743029 h 3057325"/>
                <a:gd name="connsiteX210" fmla="*/ 3145119 w 4182035"/>
                <a:gd name="connsiteY210" fmla="*/ 765225 h 3057325"/>
                <a:gd name="connsiteX211" fmla="*/ 3142255 w 4182035"/>
                <a:gd name="connsiteY211" fmla="*/ 784557 h 3057325"/>
                <a:gd name="connsiteX212" fmla="*/ 3130797 w 4182035"/>
                <a:gd name="connsiteY212" fmla="*/ 789569 h 3057325"/>
                <a:gd name="connsiteX213" fmla="*/ 3130797 w 4182035"/>
                <a:gd name="connsiteY213" fmla="*/ 798877 h 3057325"/>
                <a:gd name="connsiteX214" fmla="*/ 3082819 w 4182035"/>
                <a:gd name="connsiteY214" fmla="*/ 842554 h 3057325"/>
                <a:gd name="connsiteX215" fmla="*/ 3111463 w 4182035"/>
                <a:gd name="connsiteY215" fmla="*/ 843986 h 3057325"/>
                <a:gd name="connsiteX216" fmla="*/ 3111463 w 4182035"/>
                <a:gd name="connsiteY216" fmla="*/ 874774 h 3057325"/>
                <a:gd name="connsiteX217" fmla="*/ 3119340 w 4182035"/>
                <a:gd name="connsiteY217" fmla="*/ 863318 h 3057325"/>
                <a:gd name="connsiteX218" fmla="*/ 3128649 w 4182035"/>
                <a:gd name="connsiteY218" fmla="*/ 868330 h 3057325"/>
                <a:gd name="connsiteX219" fmla="*/ 3123636 w 4182035"/>
                <a:gd name="connsiteY219" fmla="*/ 884082 h 3057325"/>
                <a:gd name="connsiteX220" fmla="*/ 3136527 w 4182035"/>
                <a:gd name="connsiteY220" fmla="*/ 872626 h 3057325"/>
                <a:gd name="connsiteX221" fmla="*/ 3144404 w 4182035"/>
                <a:gd name="connsiteY221" fmla="*/ 875490 h 3057325"/>
                <a:gd name="connsiteX222" fmla="*/ 3144404 w 4182035"/>
                <a:gd name="connsiteY222" fmla="*/ 861170 h 3057325"/>
                <a:gd name="connsiteX223" fmla="*/ 3165171 w 4182035"/>
                <a:gd name="connsiteY223" fmla="*/ 862602 h 3057325"/>
                <a:gd name="connsiteX224" fmla="*/ 3179493 w 4182035"/>
                <a:gd name="connsiteY224" fmla="*/ 872626 h 3057325"/>
                <a:gd name="connsiteX225" fmla="*/ 3200259 w 4182035"/>
                <a:gd name="connsiteY225" fmla="*/ 896971 h 3057325"/>
                <a:gd name="connsiteX226" fmla="*/ 3206704 w 4182035"/>
                <a:gd name="connsiteY226" fmla="*/ 893391 h 3057325"/>
                <a:gd name="connsiteX227" fmla="*/ 3208137 w 4182035"/>
                <a:gd name="connsiteY227" fmla="*/ 904847 h 3057325"/>
                <a:gd name="connsiteX228" fmla="*/ 3193815 w 4182035"/>
                <a:gd name="connsiteY228" fmla="*/ 901267 h 3057325"/>
                <a:gd name="connsiteX229" fmla="*/ 3184505 w 4182035"/>
                <a:gd name="connsiteY229" fmla="*/ 947807 h 3057325"/>
                <a:gd name="connsiteX230" fmla="*/ 3183073 w 4182035"/>
                <a:gd name="connsiteY230" fmla="*/ 963560 h 3057325"/>
                <a:gd name="connsiteX231" fmla="*/ 3184505 w 4182035"/>
                <a:gd name="connsiteY231" fmla="*/ 1010100 h 3057325"/>
                <a:gd name="connsiteX232" fmla="*/ 3158726 w 4182035"/>
                <a:gd name="connsiteY232" fmla="*/ 1055209 h 3057325"/>
                <a:gd name="connsiteX233" fmla="*/ 3148700 w 4182035"/>
                <a:gd name="connsiteY233" fmla="*/ 1061653 h 3057325"/>
                <a:gd name="connsiteX234" fmla="*/ 3121488 w 4182035"/>
                <a:gd name="connsiteY234" fmla="*/ 1116070 h 3057325"/>
                <a:gd name="connsiteX235" fmla="*/ 3092844 w 4182035"/>
                <a:gd name="connsiteY235" fmla="*/ 1141846 h 3057325"/>
                <a:gd name="connsiteX236" fmla="*/ 3084967 w 4182035"/>
                <a:gd name="connsiteY236" fmla="*/ 1166190 h 3057325"/>
                <a:gd name="connsiteX237" fmla="*/ 3046297 w 4182035"/>
                <a:gd name="connsiteY237" fmla="*/ 1199843 h 3057325"/>
                <a:gd name="connsiteX238" fmla="*/ 3021950 w 4182035"/>
                <a:gd name="connsiteY238" fmla="*/ 1177646 h 3057325"/>
                <a:gd name="connsiteX239" fmla="*/ 3014073 w 4182035"/>
                <a:gd name="connsiteY239" fmla="*/ 1171202 h 3057325"/>
                <a:gd name="connsiteX240" fmla="*/ 2999751 w 4182035"/>
                <a:gd name="connsiteY240" fmla="*/ 1191967 h 3057325"/>
                <a:gd name="connsiteX241" fmla="*/ 2972539 w 4182035"/>
                <a:gd name="connsiteY241" fmla="*/ 1209867 h 3057325"/>
                <a:gd name="connsiteX242" fmla="*/ 2966094 w 4182035"/>
                <a:gd name="connsiteY242" fmla="*/ 1219175 h 3057325"/>
                <a:gd name="connsiteX243" fmla="*/ 2967526 w 4182035"/>
                <a:gd name="connsiteY243" fmla="*/ 1244951 h 3057325"/>
                <a:gd name="connsiteX244" fmla="*/ 2951772 w 4182035"/>
                <a:gd name="connsiteY244" fmla="*/ 1254260 h 3057325"/>
                <a:gd name="connsiteX245" fmla="*/ 2938882 w 4182035"/>
                <a:gd name="connsiteY245" fmla="*/ 1270728 h 3057325"/>
                <a:gd name="connsiteX246" fmla="*/ 2923128 w 4182035"/>
                <a:gd name="connsiteY246" fmla="*/ 1291492 h 3057325"/>
                <a:gd name="connsiteX247" fmla="*/ 2938882 w 4182035"/>
                <a:gd name="connsiteY247" fmla="*/ 1300800 h 3057325"/>
                <a:gd name="connsiteX248" fmla="*/ 2945327 w 4182035"/>
                <a:gd name="connsiteY248" fmla="*/ 1331589 h 3057325"/>
                <a:gd name="connsiteX249" fmla="*/ 2958217 w 4182035"/>
                <a:gd name="connsiteY249" fmla="*/ 1403906 h 3057325"/>
                <a:gd name="connsiteX250" fmla="*/ 2943895 w 4182035"/>
                <a:gd name="connsiteY250" fmla="*/ 1415362 h 3057325"/>
                <a:gd name="connsiteX251" fmla="*/ 2903793 w 4182035"/>
                <a:gd name="connsiteY251" fmla="*/ 1431114 h 3057325"/>
                <a:gd name="connsiteX252" fmla="*/ 2898781 w 4182035"/>
                <a:gd name="connsiteY252" fmla="*/ 1428250 h 3057325"/>
                <a:gd name="connsiteX253" fmla="*/ 2903793 w 4182035"/>
                <a:gd name="connsiteY253" fmla="*/ 1397462 h 3057325"/>
                <a:gd name="connsiteX254" fmla="*/ 2905225 w 4182035"/>
                <a:gd name="connsiteY254" fmla="*/ 1353785 h 3057325"/>
                <a:gd name="connsiteX255" fmla="*/ 2913103 w 4182035"/>
                <a:gd name="connsiteY255" fmla="*/ 1352353 h 3057325"/>
                <a:gd name="connsiteX256" fmla="*/ 2906658 w 4182035"/>
                <a:gd name="connsiteY256" fmla="*/ 1334453 h 3057325"/>
                <a:gd name="connsiteX257" fmla="*/ 2875865 w 4182035"/>
                <a:gd name="connsiteY257" fmla="*/ 1334453 h 3057325"/>
                <a:gd name="connsiteX258" fmla="*/ 2877298 w 4182035"/>
                <a:gd name="connsiteY258" fmla="*/ 1325145 h 3057325"/>
                <a:gd name="connsiteX259" fmla="*/ 2867272 w 4182035"/>
                <a:gd name="connsiteY259" fmla="*/ 1325145 h 3057325"/>
                <a:gd name="connsiteX260" fmla="*/ 2877298 w 4182035"/>
                <a:gd name="connsiteY260" fmla="*/ 1302948 h 3057325"/>
                <a:gd name="connsiteX261" fmla="*/ 2860827 w 4182035"/>
                <a:gd name="connsiteY261" fmla="*/ 1280752 h 3057325"/>
                <a:gd name="connsiteX262" fmla="*/ 2801391 w 4182035"/>
                <a:gd name="connsiteY262" fmla="*/ 1306528 h 3057325"/>
                <a:gd name="connsiteX263" fmla="*/ 2802823 w 4182035"/>
                <a:gd name="connsiteY263" fmla="*/ 1293640 h 3057325"/>
                <a:gd name="connsiteX264" fmla="*/ 2797810 w 4182035"/>
                <a:gd name="connsiteY264" fmla="*/ 1279320 h 3057325"/>
                <a:gd name="connsiteX265" fmla="*/ 2817145 w 4182035"/>
                <a:gd name="connsiteY265" fmla="*/ 1252111 h 3057325"/>
                <a:gd name="connsiteX266" fmla="*/ 2797810 w 4182035"/>
                <a:gd name="connsiteY266" fmla="*/ 1244236 h 3057325"/>
                <a:gd name="connsiteX267" fmla="*/ 2783488 w 4182035"/>
                <a:gd name="connsiteY267" fmla="*/ 1268580 h 3057325"/>
                <a:gd name="connsiteX268" fmla="*/ 2749832 w 4182035"/>
                <a:gd name="connsiteY268" fmla="*/ 1299368 h 3057325"/>
                <a:gd name="connsiteX269" fmla="*/ 2725484 w 4182035"/>
                <a:gd name="connsiteY269" fmla="*/ 1304380 h 3057325"/>
                <a:gd name="connsiteX270" fmla="*/ 2746251 w 4182035"/>
                <a:gd name="connsiteY270" fmla="*/ 1349489 h 3057325"/>
                <a:gd name="connsiteX271" fmla="*/ 2800675 w 4182035"/>
                <a:gd name="connsiteY271" fmla="*/ 1340181 h 3057325"/>
                <a:gd name="connsiteX272" fmla="*/ 2827886 w 4182035"/>
                <a:gd name="connsiteY272" fmla="*/ 1341613 h 3057325"/>
                <a:gd name="connsiteX273" fmla="*/ 2821442 w 4182035"/>
                <a:gd name="connsiteY273" fmla="*/ 1358081 h 3057325"/>
                <a:gd name="connsiteX274" fmla="*/ 2812132 w 4182035"/>
                <a:gd name="connsiteY274" fmla="*/ 1356649 h 3057325"/>
                <a:gd name="connsiteX275" fmla="*/ 2787785 w 4182035"/>
                <a:gd name="connsiteY275" fmla="*/ 1370969 h 3057325"/>
                <a:gd name="connsiteX276" fmla="*/ 2772031 w 4182035"/>
                <a:gd name="connsiteY276" fmla="*/ 1386721 h 3057325"/>
                <a:gd name="connsiteX277" fmla="*/ 2773463 w 4182035"/>
                <a:gd name="connsiteY277" fmla="*/ 1394598 h 3057325"/>
                <a:gd name="connsiteX278" fmla="*/ 2759141 w 4182035"/>
                <a:gd name="connsiteY278" fmla="*/ 1408918 h 3057325"/>
                <a:gd name="connsiteX279" fmla="*/ 2774895 w 4182035"/>
                <a:gd name="connsiteY279" fmla="*/ 1447582 h 3057325"/>
                <a:gd name="connsiteX280" fmla="*/ 2797094 w 4182035"/>
                <a:gd name="connsiteY280" fmla="*/ 1499135 h 3057325"/>
                <a:gd name="connsiteX281" fmla="*/ 2777759 w 4182035"/>
                <a:gd name="connsiteY281" fmla="*/ 1499135 h 3057325"/>
                <a:gd name="connsiteX282" fmla="*/ 2787069 w 4182035"/>
                <a:gd name="connsiteY282" fmla="*/ 1497703 h 3057325"/>
                <a:gd name="connsiteX283" fmla="*/ 2806403 w 4182035"/>
                <a:gd name="connsiteY283" fmla="*/ 1522047 h 3057325"/>
                <a:gd name="connsiteX284" fmla="*/ 2792081 w 4182035"/>
                <a:gd name="connsiteY284" fmla="*/ 1537800 h 3057325"/>
                <a:gd name="connsiteX285" fmla="*/ 2817861 w 4182035"/>
                <a:gd name="connsiteY285" fmla="*/ 1545675 h 3057325"/>
                <a:gd name="connsiteX286" fmla="*/ 2811416 w 4182035"/>
                <a:gd name="connsiteY286" fmla="*/ 1550688 h 3057325"/>
                <a:gd name="connsiteX287" fmla="*/ 2814281 w 4182035"/>
                <a:gd name="connsiteY287" fmla="*/ 1566440 h 3057325"/>
                <a:gd name="connsiteX288" fmla="*/ 2802823 w 4182035"/>
                <a:gd name="connsiteY288" fmla="*/ 1569304 h 3057325"/>
                <a:gd name="connsiteX289" fmla="*/ 2806403 w 4182035"/>
                <a:gd name="connsiteY289" fmla="*/ 1593648 h 3057325"/>
                <a:gd name="connsiteX290" fmla="*/ 2764870 w 4182035"/>
                <a:gd name="connsiteY290" fmla="*/ 1632313 h 3057325"/>
                <a:gd name="connsiteX291" fmla="*/ 2766302 w 4182035"/>
                <a:gd name="connsiteY291" fmla="*/ 1667397 h 3057325"/>
                <a:gd name="connsiteX292" fmla="*/ 2756993 w 4182035"/>
                <a:gd name="connsiteY292" fmla="*/ 1667397 h 3057325"/>
                <a:gd name="connsiteX293" fmla="*/ 2754128 w 4182035"/>
                <a:gd name="connsiteY293" fmla="*/ 1686729 h 3057325"/>
                <a:gd name="connsiteX294" fmla="*/ 2736225 w 4182035"/>
                <a:gd name="connsiteY294" fmla="*/ 1689593 h 3057325"/>
                <a:gd name="connsiteX295" fmla="*/ 2723336 w 4182035"/>
                <a:gd name="connsiteY295" fmla="*/ 1703914 h 3057325"/>
                <a:gd name="connsiteX296" fmla="*/ 2702569 w 4182035"/>
                <a:gd name="connsiteY296" fmla="*/ 1720382 h 3057325"/>
                <a:gd name="connsiteX297" fmla="*/ 2702569 w 4182035"/>
                <a:gd name="connsiteY297" fmla="*/ 1733270 h 3057325"/>
                <a:gd name="connsiteX298" fmla="*/ 2658887 w 4182035"/>
                <a:gd name="connsiteY298" fmla="*/ 1747590 h 3057325"/>
                <a:gd name="connsiteX299" fmla="*/ 2652441 w 4182035"/>
                <a:gd name="connsiteY299" fmla="*/ 1741146 h 3057325"/>
                <a:gd name="connsiteX300" fmla="*/ 2638119 w 4182035"/>
                <a:gd name="connsiteY300" fmla="*/ 1759047 h 3057325"/>
                <a:gd name="connsiteX301" fmla="*/ 2578683 w 4182035"/>
                <a:gd name="connsiteY301" fmla="*/ 1783391 h 3057325"/>
                <a:gd name="connsiteX302" fmla="*/ 2580115 w 4182035"/>
                <a:gd name="connsiteY302" fmla="*/ 1802723 h 3057325"/>
                <a:gd name="connsiteX303" fmla="*/ 2564361 w 4182035"/>
                <a:gd name="connsiteY303" fmla="*/ 1804155 h 3057325"/>
                <a:gd name="connsiteX304" fmla="*/ 2557916 w 4182035"/>
                <a:gd name="connsiteY304" fmla="*/ 1771935 h 3057325"/>
                <a:gd name="connsiteX305" fmla="*/ 2550039 w 4182035"/>
                <a:gd name="connsiteY305" fmla="*/ 1766923 h 3057325"/>
                <a:gd name="connsiteX306" fmla="*/ 2538582 w 4182035"/>
                <a:gd name="connsiteY306" fmla="*/ 1768355 h 3057325"/>
                <a:gd name="connsiteX307" fmla="*/ 2511369 w 4182035"/>
                <a:gd name="connsiteY307" fmla="*/ 1787687 h 3057325"/>
                <a:gd name="connsiteX308" fmla="*/ 2484158 w 4182035"/>
                <a:gd name="connsiteY308" fmla="*/ 1819907 h 3057325"/>
                <a:gd name="connsiteX309" fmla="*/ 2480577 w 4182035"/>
                <a:gd name="connsiteY309" fmla="*/ 1839239 h 3057325"/>
                <a:gd name="connsiteX310" fmla="*/ 2522111 w 4182035"/>
                <a:gd name="connsiteY310" fmla="*/ 1902248 h 3057325"/>
                <a:gd name="connsiteX311" fmla="*/ 2533569 w 4182035"/>
                <a:gd name="connsiteY311" fmla="*/ 1910125 h 3057325"/>
                <a:gd name="connsiteX312" fmla="*/ 2546458 w 4182035"/>
                <a:gd name="connsiteY312" fmla="*/ 1934469 h 3057325"/>
                <a:gd name="connsiteX313" fmla="*/ 2562929 w 4182035"/>
                <a:gd name="connsiteY313" fmla="*/ 1995329 h 3057325"/>
                <a:gd name="connsiteX314" fmla="*/ 2557916 w 4182035"/>
                <a:gd name="connsiteY314" fmla="*/ 2001774 h 3057325"/>
                <a:gd name="connsiteX315" fmla="*/ 2560780 w 4182035"/>
                <a:gd name="connsiteY315" fmla="*/ 2014662 h 3057325"/>
                <a:gd name="connsiteX316" fmla="*/ 2493467 w 4182035"/>
                <a:gd name="connsiteY316" fmla="*/ 2061202 h 3057325"/>
                <a:gd name="connsiteX317" fmla="*/ 2498480 w 4182035"/>
                <a:gd name="connsiteY317" fmla="*/ 2076955 h 3057325"/>
                <a:gd name="connsiteX318" fmla="*/ 2485590 w 4182035"/>
                <a:gd name="connsiteY318" fmla="*/ 2074091 h 3057325"/>
                <a:gd name="connsiteX319" fmla="*/ 2487022 w 4182035"/>
                <a:gd name="connsiteY319" fmla="*/ 2088411 h 3057325"/>
                <a:gd name="connsiteX320" fmla="*/ 2464823 w 4182035"/>
                <a:gd name="connsiteY320" fmla="*/ 2101299 h 3057325"/>
                <a:gd name="connsiteX321" fmla="*/ 2467687 w 4182035"/>
                <a:gd name="connsiteY321" fmla="*/ 2094855 h 3057325"/>
                <a:gd name="connsiteX322" fmla="*/ 2456230 w 4182035"/>
                <a:gd name="connsiteY322" fmla="*/ 2053327 h 3057325"/>
                <a:gd name="connsiteX323" fmla="*/ 2443340 w 4182035"/>
                <a:gd name="connsiteY323" fmla="*/ 2053327 h 3057325"/>
                <a:gd name="connsiteX324" fmla="*/ 2435463 w 4182035"/>
                <a:gd name="connsiteY324" fmla="*/ 2046882 h 3057325"/>
                <a:gd name="connsiteX325" fmla="*/ 2404670 w 4182035"/>
                <a:gd name="connsiteY325" fmla="*/ 1996762 h 3057325"/>
                <a:gd name="connsiteX326" fmla="*/ 2391781 w 4182035"/>
                <a:gd name="connsiteY326" fmla="*/ 1996762 h 3057325"/>
                <a:gd name="connsiteX327" fmla="*/ 2388916 w 4182035"/>
                <a:gd name="connsiteY327" fmla="*/ 1980293 h 3057325"/>
                <a:gd name="connsiteX328" fmla="*/ 2376026 w 4182035"/>
                <a:gd name="connsiteY328" fmla="*/ 1980293 h 3057325"/>
                <a:gd name="connsiteX329" fmla="*/ 2374594 w 4182035"/>
                <a:gd name="connsiteY329" fmla="*/ 2012514 h 3057325"/>
                <a:gd name="connsiteX330" fmla="*/ 2360272 w 4182035"/>
                <a:gd name="connsiteY330" fmla="*/ 2078387 h 3057325"/>
                <a:gd name="connsiteX331" fmla="*/ 2366717 w 4182035"/>
                <a:gd name="connsiteY331" fmla="*/ 2083399 h 3057325"/>
                <a:gd name="connsiteX332" fmla="*/ 2370298 w 4182035"/>
                <a:gd name="connsiteY332" fmla="*/ 2099151 h 3057325"/>
                <a:gd name="connsiteX333" fmla="*/ 2378175 w 4182035"/>
                <a:gd name="connsiteY333" fmla="*/ 2100583 h 3057325"/>
                <a:gd name="connsiteX334" fmla="*/ 2398942 w 4182035"/>
                <a:gd name="connsiteY334" fmla="*/ 2131371 h 3057325"/>
                <a:gd name="connsiteX335" fmla="*/ 2440475 w 4182035"/>
                <a:gd name="connsiteY335" fmla="*/ 2233045 h 3057325"/>
                <a:gd name="connsiteX336" fmla="*/ 2454798 w 4182035"/>
                <a:gd name="connsiteY336" fmla="*/ 2266697 h 3057325"/>
                <a:gd name="connsiteX337" fmla="*/ 2439043 w 4182035"/>
                <a:gd name="connsiteY337" fmla="*/ 2274573 h 3057325"/>
                <a:gd name="connsiteX338" fmla="*/ 2435463 w 4182035"/>
                <a:gd name="connsiteY338" fmla="*/ 2274573 h 3057325"/>
                <a:gd name="connsiteX339" fmla="*/ 2414696 w 4182035"/>
                <a:gd name="connsiteY339" fmla="*/ 2255241 h 3057325"/>
                <a:gd name="connsiteX340" fmla="*/ 2396793 w 4182035"/>
                <a:gd name="connsiteY340" fmla="*/ 2230897 h 3057325"/>
                <a:gd name="connsiteX341" fmla="*/ 2385336 w 4182035"/>
                <a:gd name="connsiteY341" fmla="*/ 2218009 h 3057325"/>
                <a:gd name="connsiteX342" fmla="*/ 2378890 w 4182035"/>
                <a:gd name="connsiteY342" fmla="*/ 2187221 h 3057325"/>
                <a:gd name="connsiteX343" fmla="*/ 2367433 w 4182035"/>
                <a:gd name="connsiteY343" fmla="*/ 2129223 h 3057325"/>
                <a:gd name="connsiteX344" fmla="*/ 2340221 w 4182035"/>
                <a:gd name="connsiteY344" fmla="*/ 2082683 h 3057325"/>
                <a:gd name="connsiteX345" fmla="*/ 2350246 w 4182035"/>
                <a:gd name="connsiteY345" fmla="*/ 2063350 h 3057325"/>
                <a:gd name="connsiteX346" fmla="*/ 2340221 w 4182035"/>
                <a:gd name="connsiteY346" fmla="*/ 2010366 h 3057325"/>
                <a:gd name="connsiteX347" fmla="*/ 2338789 w 4182035"/>
                <a:gd name="connsiteY347" fmla="*/ 1968837 h 3057325"/>
                <a:gd name="connsiteX348" fmla="*/ 2314441 w 4182035"/>
                <a:gd name="connsiteY348" fmla="*/ 1912273 h 3057325"/>
                <a:gd name="connsiteX349" fmla="*/ 2315874 w 4182035"/>
                <a:gd name="connsiteY349" fmla="*/ 1900816 h 3057325"/>
                <a:gd name="connsiteX350" fmla="*/ 2299403 w 4182035"/>
                <a:gd name="connsiteY350" fmla="*/ 1885064 h 3057325"/>
                <a:gd name="connsiteX351" fmla="*/ 2278636 w 4182035"/>
                <a:gd name="connsiteY351" fmla="*/ 1910840 h 3057325"/>
                <a:gd name="connsiteX352" fmla="*/ 2252857 w 4182035"/>
                <a:gd name="connsiteY352" fmla="*/ 1909409 h 3057325"/>
                <a:gd name="connsiteX353" fmla="*/ 2256437 w 4182035"/>
                <a:gd name="connsiteY353" fmla="*/ 1852844 h 3057325"/>
                <a:gd name="connsiteX354" fmla="*/ 2238535 w 4182035"/>
                <a:gd name="connsiteY354" fmla="*/ 1814179 h 3057325"/>
                <a:gd name="connsiteX355" fmla="*/ 2239967 w 4182035"/>
                <a:gd name="connsiteY355" fmla="*/ 1806303 h 3057325"/>
                <a:gd name="connsiteX356" fmla="*/ 2224213 w 4182035"/>
                <a:gd name="connsiteY356" fmla="*/ 1812747 h 3057325"/>
                <a:gd name="connsiteX357" fmla="*/ 2207742 w 4182035"/>
                <a:gd name="connsiteY357" fmla="*/ 1785539 h 3057325"/>
                <a:gd name="connsiteX358" fmla="*/ 2185543 w 4182035"/>
                <a:gd name="connsiteY358" fmla="*/ 1737566 h 3057325"/>
                <a:gd name="connsiteX359" fmla="*/ 2177666 w 4182035"/>
                <a:gd name="connsiteY359" fmla="*/ 1745442 h 3057325"/>
                <a:gd name="connsiteX360" fmla="*/ 2137564 w 4182035"/>
                <a:gd name="connsiteY360" fmla="*/ 1776231 h 3057325"/>
                <a:gd name="connsiteX361" fmla="*/ 2137564 w 4182035"/>
                <a:gd name="connsiteY361" fmla="*/ 1769787 h 3057325"/>
                <a:gd name="connsiteX362" fmla="*/ 2118230 w 4182035"/>
                <a:gd name="connsiteY362" fmla="*/ 1774799 h 3057325"/>
                <a:gd name="connsiteX363" fmla="*/ 2076696 w 4182035"/>
                <a:gd name="connsiteY363" fmla="*/ 1821339 h 3057325"/>
                <a:gd name="connsiteX364" fmla="*/ 2045903 w 4182035"/>
                <a:gd name="connsiteY364" fmla="*/ 1865016 h 3057325"/>
                <a:gd name="connsiteX365" fmla="*/ 2004369 w 4182035"/>
                <a:gd name="connsiteY365" fmla="*/ 1900100 h 3057325"/>
                <a:gd name="connsiteX366" fmla="*/ 1991479 w 4182035"/>
                <a:gd name="connsiteY366" fmla="*/ 1902965 h 3057325"/>
                <a:gd name="connsiteX367" fmla="*/ 1985034 w 4182035"/>
                <a:gd name="connsiteY367" fmla="*/ 1912988 h 3057325"/>
                <a:gd name="connsiteX368" fmla="*/ 1965700 w 4182035"/>
                <a:gd name="connsiteY368" fmla="*/ 1927309 h 3057325"/>
                <a:gd name="connsiteX369" fmla="*/ 1968564 w 4182035"/>
                <a:gd name="connsiteY369" fmla="*/ 1932321 h 3057325"/>
                <a:gd name="connsiteX370" fmla="*/ 1957107 w 4182035"/>
                <a:gd name="connsiteY370" fmla="*/ 2017526 h 3057325"/>
                <a:gd name="connsiteX371" fmla="*/ 1958539 w 4182035"/>
                <a:gd name="connsiteY371" fmla="*/ 2061202 h 3057325"/>
                <a:gd name="connsiteX372" fmla="*/ 1950662 w 4182035"/>
                <a:gd name="connsiteY372" fmla="*/ 2061202 h 3057325"/>
                <a:gd name="connsiteX373" fmla="*/ 1937772 w 4182035"/>
                <a:gd name="connsiteY373" fmla="*/ 2085547 h 3057325"/>
                <a:gd name="connsiteX374" fmla="*/ 1906980 w 4182035"/>
                <a:gd name="connsiteY374" fmla="*/ 2106311 h 3057325"/>
                <a:gd name="connsiteX375" fmla="*/ 1884780 w 4182035"/>
                <a:gd name="connsiteY375" fmla="*/ 2067647 h 3057325"/>
                <a:gd name="connsiteX376" fmla="*/ 1889793 w 4182035"/>
                <a:gd name="connsiteY376" fmla="*/ 2062635 h 3057325"/>
                <a:gd name="connsiteX377" fmla="*/ 1867594 w 4182035"/>
                <a:gd name="connsiteY377" fmla="*/ 2012514 h 3057325"/>
                <a:gd name="connsiteX378" fmla="*/ 1857568 w 4182035"/>
                <a:gd name="connsiteY378" fmla="*/ 2002490 h 3057325"/>
                <a:gd name="connsiteX379" fmla="*/ 1820331 w 4182035"/>
                <a:gd name="connsiteY379" fmla="*/ 1847832 h 3057325"/>
                <a:gd name="connsiteX380" fmla="*/ 1816750 w 4182035"/>
                <a:gd name="connsiteY380" fmla="*/ 1841388 h 3057325"/>
                <a:gd name="connsiteX381" fmla="*/ 1820331 w 4182035"/>
                <a:gd name="connsiteY381" fmla="*/ 1784823 h 3057325"/>
                <a:gd name="connsiteX382" fmla="*/ 1812454 w 4182035"/>
                <a:gd name="connsiteY382" fmla="*/ 1747590 h 3057325"/>
                <a:gd name="connsiteX383" fmla="*/ 1773784 w 4182035"/>
                <a:gd name="connsiteY383" fmla="*/ 1791267 h 3057325"/>
                <a:gd name="connsiteX384" fmla="*/ 1742992 w 4182035"/>
                <a:gd name="connsiteY384" fmla="*/ 1749738 h 3057325"/>
                <a:gd name="connsiteX385" fmla="*/ 1768772 w 4182035"/>
                <a:gd name="connsiteY385" fmla="*/ 1735418 h 3057325"/>
                <a:gd name="connsiteX386" fmla="*/ 1733683 w 4182035"/>
                <a:gd name="connsiteY386" fmla="*/ 1727542 h 3057325"/>
                <a:gd name="connsiteX387" fmla="*/ 1732250 w 4182035"/>
                <a:gd name="connsiteY387" fmla="*/ 1711074 h 3057325"/>
                <a:gd name="connsiteX388" fmla="*/ 1712916 w 4182035"/>
                <a:gd name="connsiteY388" fmla="*/ 1703198 h 3057325"/>
                <a:gd name="connsiteX389" fmla="*/ 1692149 w 4182035"/>
                <a:gd name="connsiteY389" fmla="*/ 1683865 h 3057325"/>
                <a:gd name="connsiteX390" fmla="*/ 1687136 w 4182035"/>
                <a:gd name="connsiteY390" fmla="*/ 1661669 h 3057325"/>
                <a:gd name="connsiteX391" fmla="*/ 1582585 w 4182035"/>
                <a:gd name="connsiteY391" fmla="*/ 1675989 h 3057325"/>
                <a:gd name="connsiteX392" fmla="*/ 1506678 w 4182035"/>
                <a:gd name="connsiteY392" fmla="*/ 1653793 h 3057325"/>
                <a:gd name="connsiteX393" fmla="*/ 1493789 w 4182035"/>
                <a:gd name="connsiteY393" fmla="*/ 1623005 h 3057325"/>
                <a:gd name="connsiteX394" fmla="*/ 1460132 w 4182035"/>
                <a:gd name="connsiteY394" fmla="*/ 1640905 h 3057325"/>
                <a:gd name="connsiteX395" fmla="*/ 1420030 w 4182035"/>
                <a:gd name="connsiteY395" fmla="*/ 1631597 h 3057325"/>
                <a:gd name="connsiteX396" fmla="*/ 1394250 w 4182035"/>
                <a:gd name="connsiteY396" fmla="*/ 1592932 h 3057325"/>
                <a:gd name="connsiteX397" fmla="*/ 1372051 w 4182035"/>
                <a:gd name="connsiteY397" fmla="*/ 1565724 h 3057325"/>
                <a:gd name="connsiteX398" fmla="*/ 1364174 w 4182035"/>
                <a:gd name="connsiteY398" fmla="*/ 1539947 h 3057325"/>
                <a:gd name="connsiteX399" fmla="*/ 1335530 w 4182035"/>
                <a:gd name="connsiteY399" fmla="*/ 1539947 h 3057325"/>
                <a:gd name="connsiteX400" fmla="*/ 1331950 w 4182035"/>
                <a:gd name="connsiteY400" fmla="*/ 1547824 h 3057325"/>
                <a:gd name="connsiteX401" fmla="*/ 1324072 w 4182035"/>
                <a:gd name="connsiteY401" fmla="*/ 1544244 h 3057325"/>
                <a:gd name="connsiteX402" fmla="*/ 1349852 w 4182035"/>
                <a:gd name="connsiteY402" fmla="*/ 1615128 h 3057325"/>
                <a:gd name="connsiteX403" fmla="*/ 1365606 w 4182035"/>
                <a:gd name="connsiteY403" fmla="*/ 1630881 h 3057325"/>
                <a:gd name="connsiteX404" fmla="*/ 1368471 w 4182035"/>
                <a:gd name="connsiteY404" fmla="*/ 1663101 h 3057325"/>
                <a:gd name="connsiteX405" fmla="*/ 1382793 w 4182035"/>
                <a:gd name="connsiteY405" fmla="*/ 1643769 h 3057325"/>
                <a:gd name="connsiteX406" fmla="*/ 1386373 w 4182035"/>
                <a:gd name="connsiteY406" fmla="*/ 1681001 h 3057325"/>
                <a:gd name="connsiteX407" fmla="*/ 1410721 w 4182035"/>
                <a:gd name="connsiteY407" fmla="*/ 1686013 h 3057325"/>
                <a:gd name="connsiteX408" fmla="*/ 1432920 w 4182035"/>
                <a:gd name="connsiteY408" fmla="*/ 1692457 h 3057325"/>
                <a:gd name="connsiteX409" fmla="*/ 1476602 w 4182035"/>
                <a:gd name="connsiteY409" fmla="*/ 1653793 h 3057325"/>
                <a:gd name="connsiteX410" fmla="*/ 1489492 w 4182035"/>
                <a:gd name="connsiteY410" fmla="*/ 1640905 h 3057325"/>
                <a:gd name="connsiteX411" fmla="*/ 1534607 w 4182035"/>
                <a:gd name="connsiteY411" fmla="*/ 1705346 h 3057325"/>
                <a:gd name="connsiteX412" fmla="*/ 1546064 w 4182035"/>
                <a:gd name="connsiteY412" fmla="*/ 1714654 h 3057325"/>
                <a:gd name="connsiteX413" fmla="*/ 1551077 w 4182035"/>
                <a:gd name="connsiteY413" fmla="*/ 1730406 h 3057325"/>
                <a:gd name="connsiteX414" fmla="*/ 1560386 w 4182035"/>
                <a:gd name="connsiteY414" fmla="*/ 1736850 h 3057325"/>
                <a:gd name="connsiteX415" fmla="*/ 1536039 w 4182035"/>
                <a:gd name="connsiteY415" fmla="*/ 1799859 h 3057325"/>
                <a:gd name="connsiteX416" fmla="*/ 1524581 w 4182035"/>
                <a:gd name="connsiteY416" fmla="*/ 1833511 h 3057325"/>
                <a:gd name="connsiteX417" fmla="*/ 1493789 w 4182035"/>
                <a:gd name="connsiteY417" fmla="*/ 1857856 h 3057325"/>
                <a:gd name="connsiteX418" fmla="*/ 1474454 w 4182035"/>
                <a:gd name="connsiteY418" fmla="*/ 1860720 h 3057325"/>
                <a:gd name="connsiteX419" fmla="*/ 1411437 w 4182035"/>
                <a:gd name="connsiteY419" fmla="*/ 1897952 h 3057325"/>
                <a:gd name="connsiteX420" fmla="*/ 1411437 w 4182035"/>
                <a:gd name="connsiteY420" fmla="*/ 1912273 h 3057325"/>
                <a:gd name="connsiteX421" fmla="*/ 1397115 w 4182035"/>
                <a:gd name="connsiteY421" fmla="*/ 1925161 h 3057325"/>
                <a:gd name="connsiteX422" fmla="*/ 1337679 w 4182035"/>
                <a:gd name="connsiteY422" fmla="*/ 1958813 h 3057325"/>
                <a:gd name="connsiteX423" fmla="*/ 1299009 w 4182035"/>
                <a:gd name="connsiteY423" fmla="*/ 1974565 h 3057325"/>
                <a:gd name="connsiteX424" fmla="*/ 1274662 w 4182035"/>
                <a:gd name="connsiteY424" fmla="*/ 1975998 h 3057325"/>
                <a:gd name="connsiteX425" fmla="*/ 1226683 w 4182035"/>
                <a:gd name="connsiteY425" fmla="*/ 1983874 h 3057325"/>
                <a:gd name="connsiteX426" fmla="*/ 1226683 w 4182035"/>
                <a:gd name="connsiteY426" fmla="*/ 1961677 h 3057325"/>
                <a:gd name="connsiteX427" fmla="*/ 1218805 w 4182035"/>
                <a:gd name="connsiteY427" fmla="*/ 1953801 h 3057325"/>
                <a:gd name="connsiteX428" fmla="*/ 1213793 w 4182035"/>
                <a:gd name="connsiteY428" fmla="*/ 1928025 h 3057325"/>
                <a:gd name="connsiteX429" fmla="*/ 1215225 w 4182035"/>
                <a:gd name="connsiteY429" fmla="*/ 1886496 h 3057325"/>
                <a:gd name="connsiteX430" fmla="*/ 1189445 w 4182035"/>
                <a:gd name="connsiteY430" fmla="*/ 1855708 h 3057325"/>
                <a:gd name="connsiteX431" fmla="*/ 1168678 w 4182035"/>
                <a:gd name="connsiteY431" fmla="*/ 1805587 h 3057325"/>
                <a:gd name="connsiteX432" fmla="*/ 1159369 w 4182035"/>
                <a:gd name="connsiteY432" fmla="*/ 1805587 h 3057325"/>
                <a:gd name="connsiteX433" fmla="*/ 1147912 w 4182035"/>
                <a:gd name="connsiteY433" fmla="*/ 1794131 h 3057325"/>
                <a:gd name="connsiteX434" fmla="*/ 1135022 w 4182035"/>
                <a:gd name="connsiteY434" fmla="*/ 1754034 h 3057325"/>
                <a:gd name="connsiteX435" fmla="*/ 1141466 w 4182035"/>
                <a:gd name="connsiteY435" fmla="*/ 1738282 h 3057325"/>
                <a:gd name="connsiteX436" fmla="*/ 1112822 w 4182035"/>
                <a:gd name="connsiteY436" fmla="*/ 1681717 h 3057325"/>
                <a:gd name="connsiteX437" fmla="*/ 1085611 w 4182035"/>
                <a:gd name="connsiteY437" fmla="*/ 1633745 h 3057325"/>
                <a:gd name="connsiteX438" fmla="*/ 1064843 w 4182035"/>
                <a:gd name="connsiteY438" fmla="*/ 1592216 h 3057325"/>
                <a:gd name="connsiteX439" fmla="*/ 1053386 w 4182035"/>
                <a:gd name="connsiteY439" fmla="*/ 1592216 h 3057325"/>
                <a:gd name="connsiteX440" fmla="*/ 1050521 w 4182035"/>
                <a:gd name="connsiteY440" fmla="*/ 1598660 h 3057325"/>
                <a:gd name="connsiteX441" fmla="*/ 1034767 w 4182035"/>
                <a:gd name="connsiteY441" fmla="*/ 1590784 h 3057325"/>
                <a:gd name="connsiteX442" fmla="*/ 1078450 w 4182035"/>
                <a:gd name="connsiteY442" fmla="*/ 1692457 h 3057325"/>
                <a:gd name="connsiteX443" fmla="*/ 1073437 w 4182035"/>
                <a:gd name="connsiteY443" fmla="*/ 1693890 h 3057325"/>
                <a:gd name="connsiteX444" fmla="*/ 1108526 w 4182035"/>
                <a:gd name="connsiteY444" fmla="*/ 1763343 h 3057325"/>
                <a:gd name="connsiteX445" fmla="*/ 1114971 w 4182035"/>
                <a:gd name="connsiteY445" fmla="*/ 1826351 h 3057325"/>
                <a:gd name="connsiteX446" fmla="*/ 1150060 w 4182035"/>
                <a:gd name="connsiteY446" fmla="*/ 1908692 h 3057325"/>
                <a:gd name="connsiteX447" fmla="*/ 1174407 w 4182035"/>
                <a:gd name="connsiteY447" fmla="*/ 1933037 h 3057325"/>
                <a:gd name="connsiteX448" fmla="*/ 1185865 w 4182035"/>
                <a:gd name="connsiteY448" fmla="*/ 1934469 h 3057325"/>
                <a:gd name="connsiteX449" fmla="*/ 1206632 w 4182035"/>
                <a:gd name="connsiteY449" fmla="*/ 1960245 h 3057325"/>
                <a:gd name="connsiteX450" fmla="*/ 1230979 w 4182035"/>
                <a:gd name="connsiteY450" fmla="*/ 1988886 h 3057325"/>
                <a:gd name="connsiteX451" fmla="*/ 1224534 w 4182035"/>
                <a:gd name="connsiteY451" fmla="*/ 2013230 h 3057325"/>
                <a:gd name="connsiteX452" fmla="*/ 1253179 w 4182035"/>
                <a:gd name="connsiteY452" fmla="*/ 2045450 h 3057325"/>
                <a:gd name="connsiteX453" fmla="*/ 1290416 w 4182035"/>
                <a:gd name="connsiteY453" fmla="*/ 2045450 h 3057325"/>
                <a:gd name="connsiteX454" fmla="*/ 1335530 w 4182035"/>
                <a:gd name="connsiteY454" fmla="*/ 2024686 h 3057325"/>
                <a:gd name="connsiteX455" fmla="*/ 1387089 w 4182035"/>
                <a:gd name="connsiteY455" fmla="*/ 2016810 h 3057325"/>
                <a:gd name="connsiteX456" fmla="*/ 1372767 w 4182035"/>
                <a:gd name="connsiteY456" fmla="*/ 2081251 h 3057325"/>
                <a:gd name="connsiteX457" fmla="*/ 1359877 w 4182035"/>
                <a:gd name="connsiteY457" fmla="*/ 2112040 h 3057325"/>
                <a:gd name="connsiteX458" fmla="*/ 1359877 w 4182035"/>
                <a:gd name="connsiteY458" fmla="*/ 2119915 h 3057325"/>
                <a:gd name="connsiteX459" fmla="*/ 1354865 w 4182035"/>
                <a:gd name="connsiteY459" fmla="*/ 2121348 h 3057325"/>
                <a:gd name="connsiteX460" fmla="*/ 1345555 w 4182035"/>
                <a:gd name="connsiteY460" fmla="*/ 2165024 h 3057325"/>
                <a:gd name="connsiteX461" fmla="*/ 1339111 w 4182035"/>
                <a:gd name="connsiteY461" fmla="*/ 2168604 h 3057325"/>
                <a:gd name="connsiteX462" fmla="*/ 1324789 w 4182035"/>
                <a:gd name="connsiteY462" fmla="*/ 2208701 h 3057325"/>
                <a:gd name="connsiteX463" fmla="*/ 1296145 w 4182035"/>
                <a:gd name="connsiteY463" fmla="*/ 2234477 h 3057325"/>
                <a:gd name="connsiteX464" fmla="*/ 1271797 w 4182035"/>
                <a:gd name="connsiteY464" fmla="*/ 2263117 h 3057325"/>
                <a:gd name="connsiteX465" fmla="*/ 1207348 w 4182035"/>
                <a:gd name="connsiteY465" fmla="*/ 2327558 h 3057325"/>
                <a:gd name="connsiteX466" fmla="*/ 1198039 w 4182035"/>
                <a:gd name="connsiteY466" fmla="*/ 2345459 h 3057325"/>
                <a:gd name="connsiteX467" fmla="*/ 1180136 w 4182035"/>
                <a:gd name="connsiteY467" fmla="*/ 2361211 h 3057325"/>
                <a:gd name="connsiteX468" fmla="*/ 1155788 w 4182035"/>
                <a:gd name="connsiteY468" fmla="*/ 2393431 h 3057325"/>
                <a:gd name="connsiteX469" fmla="*/ 1140034 w 4182035"/>
                <a:gd name="connsiteY469" fmla="*/ 2434960 h 3057325"/>
                <a:gd name="connsiteX470" fmla="*/ 1155788 w 4182035"/>
                <a:gd name="connsiteY470" fmla="*/ 2452860 h 3057325"/>
                <a:gd name="connsiteX471" fmla="*/ 1170110 w 4182035"/>
                <a:gd name="connsiteY471" fmla="*/ 2525177 h 3057325"/>
                <a:gd name="connsiteX472" fmla="*/ 1170110 w 4182035"/>
                <a:gd name="connsiteY472" fmla="*/ 2616826 h 3057325"/>
                <a:gd name="connsiteX473" fmla="*/ 1176556 w 4182035"/>
                <a:gd name="connsiteY473" fmla="*/ 2626134 h 3057325"/>
                <a:gd name="connsiteX474" fmla="*/ 1157221 w 4182035"/>
                <a:gd name="connsiteY474" fmla="*/ 2661219 h 3057325"/>
                <a:gd name="connsiteX475" fmla="*/ 1122132 w 4182035"/>
                <a:gd name="connsiteY475" fmla="*/ 2676971 h 3057325"/>
                <a:gd name="connsiteX476" fmla="*/ 1083462 w 4182035"/>
                <a:gd name="connsiteY476" fmla="*/ 2689859 h 3057325"/>
                <a:gd name="connsiteX477" fmla="*/ 1049805 w 4182035"/>
                <a:gd name="connsiteY477" fmla="*/ 2727092 h 3057325"/>
                <a:gd name="connsiteX478" fmla="*/ 1057682 w 4182035"/>
                <a:gd name="connsiteY478" fmla="*/ 2747856 h 3057325"/>
                <a:gd name="connsiteX479" fmla="*/ 1064128 w 4182035"/>
                <a:gd name="connsiteY479" fmla="*/ 2792965 h 3057325"/>
                <a:gd name="connsiteX480" fmla="*/ 1069140 w 4182035"/>
                <a:gd name="connsiteY480" fmla="*/ 2825185 h 3057325"/>
                <a:gd name="connsiteX481" fmla="*/ 1008272 w 4182035"/>
                <a:gd name="connsiteY481" fmla="*/ 2858838 h 3057325"/>
                <a:gd name="connsiteX482" fmla="*/ 1014716 w 4182035"/>
                <a:gd name="connsiteY482" fmla="*/ 2866714 h 3057325"/>
                <a:gd name="connsiteX483" fmla="*/ 1003259 w 4182035"/>
                <a:gd name="connsiteY483" fmla="*/ 2910390 h 3057325"/>
                <a:gd name="connsiteX484" fmla="*/ 1006123 w 4182035"/>
                <a:gd name="connsiteY484" fmla="*/ 2929722 h 3057325"/>
                <a:gd name="connsiteX485" fmla="*/ 978911 w 4182035"/>
                <a:gd name="connsiteY485" fmla="*/ 2949055 h 3057325"/>
                <a:gd name="connsiteX486" fmla="*/ 978911 w 4182035"/>
                <a:gd name="connsiteY486" fmla="*/ 2956931 h 3057325"/>
                <a:gd name="connsiteX487" fmla="*/ 967454 w 4182035"/>
                <a:gd name="connsiteY487" fmla="*/ 2964807 h 3057325"/>
                <a:gd name="connsiteX488" fmla="*/ 963873 w 4182035"/>
                <a:gd name="connsiteY488" fmla="*/ 2976263 h 3057325"/>
                <a:gd name="connsiteX489" fmla="*/ 950983 w 4182035"/>
                <a:gd name="connsiteY489" fmla="*/ 2984139 h 3057325"/>
                <a:gd name="connsiteX490" fmla="*/ 948119 w 4182035"/>
                <a:gd name="connsiteY490" fmla="*/ 2992015 h 3057325"/>
                <a:gd name="connsiteX491" fmla="*/ 910881 w 4182035"/>
                <a:gd name="connsiteY491" fmla="*/ 3025668 h 3057325"/>
                <a:gd name="connsiteX492" fmla="*/ 886534 w 4182035"/>
                <a:gd name="connsiteY492" fmla="*/ 3037124 h 3057325"/>
                <a:gd name="connsiteX493" fmla="*/ 877225 w 4182035"/>
                <a:gd name="connsiteY493" fmla="*/ 3035692 h 3057325"/>
                <a:gd name="connsiteX494" fmla="*/ 873645 w 4182035"/>
                <a:gd name="connsiteY494" fmla="*/ 3042136 h 3057325"/>
                <a:gd name="connsiteX495" fmla="*/ 827098 w 4182035"/>
                <a:gd name="connsiteY495" fmla="*/ 3040704 h 3057325"/>
                <a:gd name="connsiteX496" fmla="*/ 798454 w 4182035"/>
                <a:gd name="connsiteY496" fmla="*/ 3050012 h 3057325"/>
                <a:gd name="connsiteX497" fmla="*/ 726127 w 4182035"/>
                <a:gd name="connsiteY497" fmla="*/ 3048580 h 3057325"/>
                <a:gd name="connsiteX498" fmla="*/ 716818 w 4182035"/>
                <a:gd name="connsiteY498" fmla="*/ 3052160 h 3057325"/>
                <a:gd name="connsiteX499" fmla="*/ 706792 w 4182035"/>
                <a:gd name="connsiteY499" fmla="*/ 3012063 h 3057325"/>
                <a:gd name="connsiteX500" fmla="*/ 714670 w 4182035"/>
                <a:gd name="connsiteY500" fmla="*/ 3010632 h 3057325"/>
                <a:gd name="connsiteX501" fmla="*/ 708225 w 4182035"/>
                <a:gd name="connsiteY501" fmla="*/ 2971967 h 3057325"/>
                <a:gd name="connsiteX502" fmla="*/ 700348 w 4182035"/>
                <a:gd name="connsiteY502" fmla="*/ 2965523 h 3057325"/>
                <a:gd name="connsiteX503" fmla="*/ 696767 w 4182035"/>
                <a:gd name="connsiteY503" fmla="*/ 2944759 h 3057325"/>
                <a:gd name="connsiteX504" fmla="*/ 681013 w 4182035"/>
                <a:gd name="connsiteY504" fmla="*/ 2912538 h 3057325"/>
                <a:gd name="connsiteX505" fmla="*/ 650221 w 4182035"/>
                <a:gd name="connsiteY505" fmla="*/ 2858121 h 3057325"/>
                <a:gd name="connsiteX506" fmla="*/ 645208 w 4182035"/>
                <a:gd name="connsiteY506" fmla="*/ 2784372 h 3057325"/>
                <a:gd name="connsiteX507" fmla="*/ 632318 w 4182035"/>
                <a:gd name="connsiteY507" fmla="*/ 2770052 h 3057325"/>
                <a:gd name="connsiteX508" fmla="*/ 614416 w 4182035"/>
                <a:gd name="connsiteY508" fmla="*/ 2715636 h 3057325"/>
                <a:gd name="connsiteX509" fmla="*/ 590068 w 4182035"/>
                <a:gd name="connsiteY509" fmla="*/ 2694871 h 3057325"/>
                <a:gd name="connsiteX510" fmla="*/ 591500 w 4182035"/>
                <a:gd name="connsiteY510" fmla="*/ 2656207 h 3057325"/>
                <a:gd name="connsiteX511" fmla="*/ 588636 w 4182035"/>
                <a:gd name="connsiteY511" fmla="*/ 2644750 h 3057325"/>
                <a:gd name="connsiteX512" fmla="*/ 600094 w 4182035"/>
                <a:gd name="connsiteY512" fmla="*/ 2625418 h 3057325"/>
                <a:gd name="connsiteX513" fmla="*/ 606538 w 4182035"/>
                <a:gd name="connsiteY513" fmla="*/ 2612530 h 3057325"/>
                <a:gd name="connsiteX514" fmla="*/ 609403 w 4182035"/>
                <a:gd name="connsiteY514" fmla="*/ 2585322 h 3057325"/>
                <a:gd name="connsiteX515" fmla="*/ 618712 w 4182035"/>
                <a:gd name="connsiteY515" fmla="*/ 2580310 h 3057325"/>
                <a:gd name="connsiteX516" fmla="*/ 618712 w 4182035"/>
                <a:gd name="connsiteY516" fmla="*/ 2572434 h 3057325"/>
                <a:gd name="connsiteX517" fmla="*/ 622293 w 4182035"/>
                <a:gd name="connsiteY517" fmla="*/ 2519449 h 3057325"/>
                <a:gd name="connsiteX518" fmla="*/ 620860 w 4182035"/>
                <a:gd name="connsiteY518" fmla="*/ 2490808 h 3057325"/>
                <a:gd name="connsiteX519" fmla="*/ 596513 w 4182035"/>
                <a:gd name="connsiteY519" fmla="*/ 2413479 h 3057325"/>
                <a:gd name="connsiteX520" fmla="*/ 599377 w 4182035"/>
                <a:gd name="connsiteY520" fmla="*/ 2407035 h 3057325"/>
                <a:gd name="connsiteX521" fmla="*/ 538509 w 4182035"/>
                <a:gd name="connsiteY521" fmla="*/ 2341163 h 3057325"/>
                <a:gd name="connsiteX522" fmla="*/ 544954 w 4182035"/>
                <a:gd name="connsiteY522" fmla="*/ 2338298 h 3057325"/>
                <a:gd name="connsiteX523" fmla="*/ 533496 w 4182035"/>
                <a:gd name="connsiteY523" fmla="*/ 2331854 h 3057325"/>
                <a:gd name="connsiteX524" fmla="*/ 528483 w 4182035"/>
                <a:gd name="connsiteY524" fmla="*/ 2320398 h 3057325"/>
                <a:gd name="connsiteX525" fmla="*/ 542805 w 4182035"/>
                <a:gd name="connsiteY525" fmla="*/ 2296054 h 3057325"/>
                <a:gd name="connsiteX526" fmla="*/ 536360 w 4182035"/>
                <a:gd name="connsiteY526" fmla="*/ 2291042 h 3057325"/>
                <a:gd name="connsiteX527" fmla="*/ 545670 w 4182035"/>
                <a:gd name="connsiteY527" fmla="*/ 2288178 h 3057325"/>
                <a:gd name="connsiteX528" fmla="*/ 540657 w 4182035"/>
                <a:gd name="connsiteY528" fmla="*/ 2273858 h 3057325"/>
                <a:gd name="connsiteX529" fmla="*/ 542089 w 4182035"/>
                <a:gd name="connsiteY529" fmla="*/ 2209417 h 3057325"/>
                <a:gd name="connsiteX530" fmla="*/ 527767 w 4182035"/>
                <a:gd name="connsiteY530" fmla="*/ 2204404 h 3057325"/>
                <a:gd name="connsiteX531" fmla="*/ 529199 w 4182035"/>
                <a:gd name="connsiteY531" fmla="*/ 2196529 h 3057325"/>
                <a:gd name="connsiteX532" fmla="*/ 509864 w 4182035"/>
                <a:gd name="connsiteY532" fmla="*/ 2191516 h 3057325"/>
                <a:gd name="connsiteX533" fmla="*/ 476208 w 4182035"/>
                <a:gd name="connsiteY533" fmla="*/ 2202972 h 3057325"/>
                <a:gd name="connsiteX534" fmla="*/ 463318 w 4182035"/>
                <a:gd name="connsiteY534" fmla="*/ 2175764 h 3057325"/>
                <a:gd name="connsiteX535" fmla="*/ 456873 w 4182035"/>
                <a:gd name="connsiteY535" fmla="*/ 2161444 h 3057325"/>
                <a:gd name="connsiteX536" fmla="*/ 438971 w 4182035"/>
                <a:gd name="connsiteY536" fmla="*/ 2149988 h 3057325"/>
                <a:gd name="connsiteX537" fmla="*/ 414623 w 4182035"/>
                <a:gd name="connsiteY537" fmla="*/ 2146408 h 3057325"/>
                <a:gd name="connsiteX538" fmla="*/ 366644 w 4182035"/>
                <a:gd name="connsiteY538" fmla="*/ 2162160 h 3057325"/>
                <a:gd name="connsiteX539" fmla="*/ 363064 w 4182035"/>
                <a:gd name="connsiteY539" fmla="*/ 2168604 h 3057325"/>
                <a:gd name="connsiteX540" fmla="*/ 269970 w 4182035"/>
                <a:gd name="connsiteY540" fmla="*/ 2189368 h 3057325"/>
                <a:gd name="connsiteX541" fmla="*/ 231301 w 4182035"/>
                <a:gd name="connsiteY541" fmla="*/ 2181492 h 3057325"/>
                <a:gd name="connsiteX542" fmla="*/ 153962 w 4182035"/>
                <a:gd name="connsiteY542" fmla="*/ 2181492 h 3057325"/>
                <a:gd name="connsiteX543" fmla="*/ 151098 w 4182035"/>
                <a:gd name="connsiteY543" fmla="*/ 2172184 h 3057325"/>
                <a:gd name="connsiteX544" fmla="*/ 128898 w 4182035"/>
                <a:gd name="connsiteY544" fmla="*/ 2157864 h 3057325"/>
                <a:gd name="connsiteX545" fmla="*/ 103119 w 4182035"/>
                <a:gd name="connsiteY545" fmla="*/ 2135668 h 3057325"/>
                <a:gd name="connsiteX546" fmla="*/ 96674 w 4182035"/>
                <a:gd name="connsiteY546" fmla="*/ 2121348 h 3057325"/>
                <a:gd name="connsiteX547" fmla="*/ 88797 w 4182035"/>
                <a:gd name="connsiteY547" fmla="*/ 2119915 h 3057325"/>
                <a:gd name="connsiteX548" fmla="*/ 80920 w 4182035"/>
                <a:gd name="connsiteY548" fmla="*/ 2105595 h 3057325"/>
                <a:gd name="connsiteX549" fmla="*/ 69462 w 4182035"/>
                <a:gd name="connsiteY549" fmla="*/ 2076955 h 3057325"/>
                <a:gd name="connsiteX550" fmla="*/ 65881 w 4182035"/>
                <a:gd name="connsiteY550" fmla="*/ 2056190 h 3057325"/>
                <a:gd name="connsiteX551" fmla="*/ 35089 w 4182035"/>
                <a:gd name="connsiteY551" fmla="*/ 2022538 h 3057325"/>
                <a:gd name="connsiteX552" fmla="*/ 35089 w 4182035"/>
                <a:gd name="connsiteY552" fmla="*/ 2012514 h 3057325"/>
                <a:gd name="connsiteX553" fmla="*/ 12890 w 4182035"/>
                <a:gd name="connsiteY553" fmla="*/ 1993182 h 3057325"/>
                <a:gd name="connsiteX554" fmla="*/ 14322 w 4182035"/>
                <a:gd name="connsiteY554" fmla="*/ 1973849 h 3057325"/>
                <a:gd name="connsiteX555" fmla="*/ 0 w 4182035"/>
                <a:gd name="connsiteY555" fmla="*/ 1940197 h 3057325"/>
                <a:gd name="connsiteX556" fmla="*/ 24347 w 4182035"/>
                <a:gd name="connsiteY556" fmla="*/ 1860004 h 3057325"/>
                <a:gd name="connsiteX557" fmla="*/ 19335 w 4182035"/>
                <a:gd name="connsiteY557" fmla="*/ 1795563 h 3057325"/>
                <a:gd name="connsiteX558" fmla="*/ 17903 w 4182035"/>
                <a:gd name="connsiteY558" fmla="*/ 1749022 h 3057325"/>
                <a:gd name="connsiteX559" fmla="*/ 46547 w 4182035"/>
                <a:gd name="connsiteY559" fmla="*/ 1694606 h 3057325"/>
                <a:gd name="connsiteX560" fmla="*/ 55856 w 4182035"/>
                <a:gd name="connsiteY560" fmla="*/ 1672409 h 3057325"/>
                <a:gd name="connsiteX561" fmla="*/ 84500 w 4182035"/>
                <a:gd name="connsiteY561" fmla="*/ 1614412 h 3057325"/>
                <a:gd name="connsiteX562" fmla="*/ 95958 w 4182035"/>
                <a:gd name="connsiteY562" fmla="*/ 1614412 h 3057325"/>
                <a:gd name="connsiteX563" fmla="*/ 131047 w 4182035"/>
                <a:gd name="connsiteY563" fmla="*/ 1583624 h 3057325"/>
                <a:gd name="connsiteX564" fmla="*/ 155394 w 4182035"/>
                <a:gd name="connsiteY564" fmla="*/ 1546392 h 3057325"/>
                <a:gd name="connsiteX565" fmla="*/ 151813 w 4182035"/>
                <a:gd name="connsiteY565" fmla="*/ 1494839 h 3057325"/>
                <a:gd name="connsiteX566" fmla="*/ 161123 w 4182035"/>
                <a:gd name="connsiteY566" fmla="*/ 1469063 h 3057325"/>
                <a:gd name="connsiteX567" fmla="*/ 179026 w 4182035"/>
                <a:gd name="connsiteY567" fmla="*/ 1453310 h 3057325"/>
                <a:gd name="connsiteX568" fmla="*/ 235597 w 4182035"/>
                <a:gd name="connsiteY568" fmla="*/ 1382425 h 3057325"/>
                <a:gd name="connsiteX569" fmla="*/ 247055 w 4182035"/>
                <a:gd name="connsiteY569" fmla="*/ 1382425 h 3057325"/>
                <a:gd name="connsiteX570" fmla="*/ 262809 w 4182035"/>
                <a:gd name="connsiteY570" fmla="*/ 1401758 h 3057325"/>
                <a:gd name="connsiteX571" fmla="*/ 295034 w 4182035"/>
                <a:gd name="connsiteY571" fmla="*/ 1393882 h 3057325"/>
                <a:gd name="connsiteX572" fmla="*/ 304344 w 4182035"/>
                <a:gd name="connsiteY572" fmla="*/ 1403190 h 3057325"/>
                <a:gd name="connsiteX573" fmla="*/ 318666 w 4182035"/>
                <a:gd name="connsiteY573" fmla="*/ 1398178 h 3057325"/>
                <a:gd name="connsiteX574" fmla="*/ 358767 w 4182035"/>
                <a:gd name="connsiteY574" fmla="*/ 1372401 h 3057325"/>
                <a:gd name="connsiteX575" fmla="*/ 413191 w 4182035"/>
                <a:gd name="connsiteY575" fmla="*/ 1360945 h 3057325"/>
                <a:gd name="connsiteX576" fmla="*/ 485517 w 4182035"/>
                <a:gd name="connsiteY576" fmla="*/ 1351637 h 3057325"/>
                <a:gd name="connsiteX577" fmla="*/ 494826 w 4182035"/>
                <a:gd name="connsiteY577" fmla="*/ 1360945 h 3057325"/>
                <a:gd name="connsiteX578" fmla="*/ 499839 w 4182035"/>
                <a:gd name="connsiteY578" fmla="*/ 1351637 h 3057325"/>
                <a:gd name="connsiteX579" fmla="*/ 560708 w 4182035"/>
                <a:gd name="connsiteY579" fmla="*/ 1350205 h 3057325"/>
                <a:gd name="connsiteX580" fmla="*/ 564288 w 4182035"/>
                <a:gd name="connsiteY580" fmla="*/ 1359513 h 3057325"/>
                <a:gd name="connsiteX581" fmla="*/ 580043 w 4182035"/>
                <a:gd name="connsiteY581" fmla="*/ 1355933 h 3057325"/>
                <a:gd name="connsiteX582" fmla="*/ 567153 w 4182035"/>
                <a:gd name="connsiteY582" fmla="*/ 1391018 h 3057325"/>
                <a:gd name="connsiteX583" fmla="*/ 573598 w 4182035"/>
                <a:gd name="connsiteY583" fmla="*/ 1392449 h 3057325"/>
                <a:gd name="connsiteX584" fmla="*/ 573598 w 4182035"/>
                <a:gd name="connsiteY584" fmla="*/ 1416794 h 3057325"/>
                <a:gd name="connsiteX585" fmla="*/ 568585 w 4182035"/>
                <a:gd name="connsiteY585" fmla="*/ 1416794 h 3057325"/>
                <a:gd name="connsiteX586" fmla="*/ 560708 w 4182035"/>
                <a:gd name="connsiteY586" fmla="*/ 1441138 h 3057325"/>
                <a:gd name="connsiteX587" fmla="*/ 605822 w 4182035"/>
                <a:gd name="connsiteY587" fmla="*/ 1471927 h 3057325"/>
                <a:gd name="connsiteX588" fmla="*/ 650937 w 4182035"/>
                <a:gd name="connsiteY588" fmla="*/ 1486247 h 3057325"/>
                <a:gd name="connsiteX589" fmla="*/ 739733 w 4182035"/>
                <a:gd name="connsiteY589" fmla="*/ 1532787 h 3057325"/>
                <a:gd name="connsiteX590" fmla="*/ 749043 w 4182035"/>
                <a:gd name="connsiteY590" fmla="*/ 1495555 h 3057325"/>
                <a:gd name="connsiteX591" fmla="*/ 782700 w 4182035"/>
                <a:gd name="connsiteY591" fmla="*/ 1466914 h 3057325"/>
                <a:gd name="connsiteX592" fmla="*/ 817788 w 4182035"/>
                <a:gd name="connsiteY592" fmla="*/ 1487679 h 3057325"/>
                <a:gd name="connsiteX593" fmla="*/ 859323 w 4182035"/>
                <a:gd name="connsiteY593" fmla="*/ 1494123 h 3057325"/>
                <a:gd name="connsiteX594" fmla="*/ 862187 w 4182035"/>
                <a:gd name="connsiteY594" fmla="*/ 1505579 h 3057325"/>
                <a:gd name="connsiteX595" fmla="*/ 908733 w 4182035"/>
                <a:gd name="connsiteY595" fmla="*/ 1517035 h 3057325"/>
                <a:gd name="connsiteX596" fmla="*/ 939526 w 4182035"/>
                <a:gd name="connsiteY596" fmla="*/ 1522047 h 3057325"/>
                <a:gd name="connsiteX597" fmla="*/ 958860 w 4182035"/>
                <a:gd name="connsiteY597" fmla="*/ 1520615 h 3057325"/>
                <a:gd name="connsiteX598" fmla="*/ 963873 w 4182035"/>
                <a:gd name="connsiteY598" fmla="*/ 1512739 h 3057325"/>
                <a:gd name="connsiteX599" fmla="*/ 981776 w 4182035"/>
                <a:gd name="connsiteY599" fmla="*/ 1512739 h 3057325"/>
                <a:gd name="connsiteX600" fmla="*/ 981776 w 4182035"/>
                <a:gd name="connsiteY600" fmla="*/ 1519183 h 3057325"/>
                <a:gd name="connsiteX601" fmla="*/ 981776 w 4182035"/>
                <a:gd name="connsiteY601" fmla="*/ 1509875 h 3057325"/>
                <a:gd name="connsiteX602" fmla="*/ 994665 w 4182035"/>
                <a:gd name="connsiteY602" fmla="*/ 1509875 h 3057325"/>
                <a:gd name="connsiteX603" fmla="*/ 993233 w 4182035"/>
                <a:gd name="connsiteY603" fmla="*/ 1516319 h 3057325"/>
                <a:gd name="connsiteX604" fmla="*/ 1015433 w 4182035"/>
                <a:gd name="connsiteY604" fmla="*/ 1513455 h 3057325"/>
                <a:gd name="connsiteX605" fmla="*/ 1020445 w 4182035"/>
                <a:gd name="connsiteY605" fmla="*/ 1516319 h 3057325"/>
                <a:gd name="connsiteX606" fmla="*/ 1052670 w 4182035"/>
                <a:gd name="connsiteY606" fmla="*/ 1504863 h 3057325"/>
                <a:gd name="connsiteX607" fmla="*/ 1052670 w 4182035"/>
                <a:gd name="connsiteY607" fmla="*/ 1493407 h 3057325"/>
                <a:gd name="connsiteX608" fmla="*/ 1060547 w 4182035"/>
                <a:gd name="connsiteY608" fmla="*/ 1483383 h 3057325"/>
                <a:gd name="connsiteX609" fmla="*/ 1060547 w 4182035"/>
                <a:gd name="connsiteY609" fmla="*/ 1471927 h 3057325"/>
                <a:gd name="connsiteX610" fmla="*/ 1070573 w 4182035"/>
                <a:gd name="connsiteY610" fmla="*/ 1438274 h 3057325"/>
                <a:gd name="connsiteX611" fmla="*/ 1075585 w 4182035"/>
                <a:gd name="connsiteY611" fmla="*/ 1409634 h 3057325"/>
                <a:gd name="connsiteX612" fmla="*/ 1074153 w 4182035"/>
                <a:gd name="connsiteY612" fmla="*/ 1363093 h 3057325"/>
                <a:gd name="connsiteX613" fmla="*/ 1056251 w 4182035"/>
                <a:gd name="connsiteY613" fmla="*/ 1370969 h 3057325"/>
                <a:gd name="connsiteX614" fmla="*/ 1009704 w 4182035"/>
                <a:gd name="connsiteY614" fmla="*/ 1385289 h 3057325"/>
                <a:gd name="connsiteX615" fmla="*/ 976047 w 4182035"/>
                <a:gd name="connsiteY615" fmla="*/ 1368821 h 3057325"/>
                <a:gd name="connsiteX616" fmla="*/ 956712 w 4182035"/>
                <a:gd name="connsiteY616" fmla="*/ 1388153 h 3057325"/>
                <a:gd name="connsiteX617" fmla="*/ 937377 w 4182035"/>
                <a:gd name="connsiteY617" fmla="*/ 1367389 h 3057325"/>
                <a:gd name="connsiteX618" fmla="*/ 928068 w 4182035"/>
                <a:gd name="connsiteY618" fmla="*/ 1360945 h 3057325"/>
                <a:gd name="connsiteX619" fmla="*/ 920191 w 4182035"/>
                <a:gd name="connsiteY619" fmla="*/ 1363809 h 3057325"/>
                <a:gd name="connsiteX620" fmla="*/ 918759 w 4182035"/>
                <a:gd name="connsiteY620" fmla="*/ 1355933 h 3057325"/>
                <a:gd name="connsiteX621" fmla="*/ 903005 w 4182035"/>
                <a:gd name="connsiteY621" fmla="*/ 1354501 h 3057325"/>
                <a:gd name="connsiteX622" fmla="*/ 901572 w 4182035"/>
                <a:gd name="connsiteY622" fmla="*/ 1327292 h 3057325"/>
                <a:gd name="connsiteX623" fmla="*/ 892263 w 4182035"/>
                <a:gd name="connsiteY623" fmla="*/ 1328725 h 3057325"/>
                <a:gd name="connsiteX624" fmla="*/ 887250 w 4182035"/>
                <a:gd name="connsiteY624" fmla="*/ 1315837 h 3057325"/>
                <a:gd name="connsiteX625" fmla="*/ 895128 w 4182035"/>
                <a:gd name="connsiteY625" fmla="*/ 1318701 h 3057325"/>
                <a:gd name="connsiteX626" fmla="*/ 901572 w 4182035"/>
                <a:gd name="connsiteY626" fmla="*/ 1313688 h 3057325"/>
                <a:gd name="connsiteX627" fmla="*/ 895128 w 4182035"/>
                <a:gd name="connsiteY627" fmla="*/ 1307244 h 3057325"/>
                <a:gd name="connsiteX628" fmla="*/ 895128 w 4182035"/>
                <a:gd name="connsiteY628" fmla="*/ 1287912 h 3057325"/>
                <a:gd name="connsiteX629" fmla="*/ 882237 w 4182035"/>
                <a:gd name="connsiteY629" fmla="*/ 1289344 h 3057325"/>
                <a:gd name="connsiteX630" fmla="*/ 877225 w 4182035"/>
                <a:gd name="connsiteY630" fmla="*/ 1247816 h 3057325"/>
                <a:gd name="connsiteX631" fmla="*/ 837123 w 4182035"/>
                <a:gd name="connsiteY631" fmla="*/ 1247816 h 3057325"/>
                <a:gd name="connsiteX632" fmla="*/ 847149 w 4182035"/>
                <a:gd name="connsiteY632" fmla="*/ 1265716 h 3057325"/>
                <a:gd name="connsiteX633" fmla="*/ 832827 w 4182035"/>
                <a:gd name="connsiteY633" fmla="*/ 1275024 h 3057325"/>
                <a:gd name="connsiteX634" fmla="*/ 818505 w 4182035"/>
                <a:gd name="connsiteY634" fmla="*/ 1262136 h 3057325"/>
                <a:gd name="connsiteX635" fmla="*/ 813492 w 4182035"/>
                <a:gd name="connsiteY635" fmla="*/ 1267148 h 3057325"/>
                <a:gd name="connsiteX636" fmla="*/ 821369 w 4182035"/>
                <a:gd name="connsiteY636" fmla="*/ 1299368 h 3057325"/>
                <a:gd name="connsiteX637" fmla="*/ 856458 w 4182035"/>
                <a:gd name="connsiteY637" fmla="*/ 1333021 h 3057325"/>
                <a:gd name="connsiteX638" fmla="*/ 840704 w 4182035"/>
                <a:gd name="connsiteY638" fmla="*/ 1325145 h 3057325"/>
                <a:gd name="connsiteX639" fmla="*/ 839271 w 4182035"/>
                <a:gd name="connsiteY639" fmla="*/ 1343045 h 3057325"/>
                <a:gd name="connsiteX640" fmla="*/ 824949 w 4182035"/>
                <a:gd name="connsiteY640" fmla="*/ 1336601 h 3057325"/>
                <a:gd name="connsiteX641" fmla="*/ 829962 w 4182035"/>
                <a:gd name="connsiteY641" fmla="*/ 1350921 h 3057325"/>
                <a:gd name="connsiteX642" fmla="*/ 815640 w 4182035"/>
                <a:gd name="connsiteY642" fmla="*/ 1349489 h 3057325"/>
                <a:gd name="connsiteX643" fmla="*/ 815640 w 4182035"/>
                <a:gd name="connsiteY643" fmla="*/ 1358797 h 3057325"/>
                <a:gd name="connsiteX644" fmla="*/ 791293 w 4182035"/>
                <a:gd name="connsiteY644" fmla="*/ 1358797 h 3057325"/>
                <a:gd name="connsiteX645" fmla="*/ 783415 w 4182035"/>
                <a:gd name="connsiteY645" fmla="*/ 1330157 h 3057325"/>
                <a:gd name="connsiteX646" fmla="*/ 784848 w 4182035"/>
                <a:gd name="connsiteY646" fmla="*/ 1327292 h 3057325"/>
                <a:gd name="connsiteX647" fmla="*/ 797737 w 4182035"/>
                <a:gd name="connsiteY647" fmla="*/ 1325861 h 3057325"/>
                <a:gd name="connsiteX648" fmla="*/ 781267 w 4182035"/>
                <a:gd name="connsiteY648" fmla="*/ 1322997 h 3057325"/>
                <a:gd name="connsiteX649" fmla="*/ 782700 w 4182035"/>
                <a:gd name="connsiteY649" fmla="*/ 1305096 h 3057325"/>
                <a:gd name="connsiteX650" fmla="*/ 742598 w 4182035"/>
                <a:gd name="connsiteY650" fmla="*/ 1257124 h 3057325"/>
                <a:gd name="connsiteX651" fmla="*/ 746178 w 4182035"/>
                <a:gd name="connsiteY651" fmla="*/ 1224903 h 3057325"/>
                <a:gd name="connsiteX652" fmla="*/ 712522 w 4182035"/>
                <a:gd name="connsiteY652" fmla="*/ 1199127 h 3057325"/>
                <a:gd name="connsiteX653" fmla="*/ 704644 w 4182035"/>
                <a:gd name="connsiteY653" fmla="*/ 1199127 h 3057325"/>
                <a:gd name="connsiteX654" fmla="*/ 654517 w 4182035"/>
                <a:gd name="connsiteY654" fmla="*/ 1168338 h 3057325"/>
                <a:gd name="connsiteX655" fmla="*/ 645208 w 4182035"/>
                <a:gd name="connsiteY655" fmla="*/ 1146142 h 3057325"/>
                <a:gd name="connsiteX656" fmla="*/ 643776 w 4182035"/>
                <a:gd name="connsiteY656" fmla="*/ 1126810 h 3057325"/>
                <a:gd name="connsiteX657" fmla="*/ 630886 w 4182035"/>
                <a:gd name="connsiteY657" fmla="*/ 1146142 h 3057325"/>
                <a:gd name="connsiteX658" fmla="*/ 621577 w 4182035"/>
                <a:gd name="connsiteY658" fmla="*/ 1115354 h 3057325"/>
                <a:gd name="connsiteX659" fmla="*/ 602242 w 4182035"/>
                <a:gd name="connsiteY659" fmla="*/ 1121798 h 3057325"/>
                <a:gd name="connsiteX660" fmla="*/ 620144 w 4182035"/>
                <a:gd name="connsiteY660" fmla="*/ 1166906 h 3057325"/>
                <a:gd name="connsiteX661" fmla="*/ 629454 w 4182035"/>
                <a:gd name="connsiteY661" fmla="*/ 1178363 h 3057325"/>
                <a:gd name="connsiteX662" fmla="*/ 643776 w 4182035"/>
                <a:gd name="connsiteY662" fmla="*/ 1205571 h 3057325"/>
                <a:gd name="connsiteX663" fmla="*/ 677432 w 4182035"/>
                <a:gd name="connsiteY663" fmla="*/ 1223471 h 3057325"/>
                <a:gd name="connsiteX664" fmla="*/ 718966 w 4182035"/>
                <a:gd name="connsiteY664" fmla="*/ 1270012 h 3057325"/>
                <a:gd name="connsiteX665" fmla="*/ 712522 w 4182035"/>
                <a:gd name="connsiteY665" fmla="*/ 1277888 h 3057325"/>
                <a:gd name="connsiteX666" fmla="*/ 709657 w 4182035"/>
                <a:gd name="connsiteY666" fmla="*/ 1268580 h 3057325"/>
                <a:gd name="connsiteX667" fmla="*/ 691754 w 4182035"/>
                <a:gd name="connsiteY667" fmla="*/ 1260704 h 3057325"/>
                <a:gd name="connsiteX668" fmla="*/ 680297 w 4182035"/>
                <a:gd name="connsiteY668" fmla="*/ 1278604 h 3057325"/>
                <a:gd name="connsiteX669" fmla="*/ 694619 w 4182035"/>
                <a:gd name="connsiteY669" fmla="*/ 1296504 h 3057325"/>
                <a:gd name="connsiteX670" fmla="*/ 684593 w 4182035"/>
                <a:gd name="connsiteY670" fmla="*/ 1325145 h 3057325"/>
                <a:gd name="connsiteX671" fmla="*/ 673136 w 4182035"/>
                <a:gd name="connsiteY671" fmla="*/ 1338033 h 3057325"/>
                <a:gd name="connsiteX672" fmla="*/ 661678 w 4182035"/>
                <a:gd name="connsiteY672" fmla="*/ 1336601 h 3057325"/>
                <a:gd name="connsiteX673" fmla="*/ 670987 w 4182035"/>
                <a:gd name="connsiteY673" fmla="*/ 1307960 h 3057325"/>
                <a:gd name="connsiteX674" fmla="*/ 648788 w 4182035"/>
                <a:gd name="connsiteY674" fmla="*/ 1272876 h 3057325"/>
                <a:gd name="connsiteX675" fmla="*/ 626589 w 4182035"/>
                <a:gd name="connsiteY675" fmla="*/ 1244236 h 3057325"/>
                <a:gd name="connsiteX676" fmla="*/ 617280 w 4182035"/>
                <a:gd name="connsiteY676" fmla="*/ 1245667 h 3057325"/>
                <a:gd name="connsiteX677" fmla="*/ 610835 w 4182035"/>
                <a:gd name="connsiteY677" fmla="*/ 1239223 h 3057325"/>
                <a:gd name="connsiteX678" fmla="*/ 557843 w 4182035"/>
                <a:gd name="connsiteY678" fmla="*/ 1178363 h 3057325"/>
                <a:gd name="connsiteX679" fmla="*/ 530632 w 4182035"/>
                <a:gd name="connsiteY679" fmla="*/ 1151154 h 3057325"/>
                <a:gd name="connsiteX680" fmla="*/ 516310 w 4182035"/>
                <a:gd name="connsiteY680" fmla="*/ 1169055 h 3057325"/>
                <a:gd name="connsiteX681" fmla="*/ 468331 w 4182035"/>
                <a:gd name="connsiteY681" fmla="*/ 1188387 h 3057325"/>
                <a:gd name="connsiteX682" fmla="*/ 441119 w 4182035"/>
                <a:gd name="connsiteY682" fmla="*/ 1176930 h 3057325"/>
                <a:gd name="connsiteX683" fmla="*/ 429661 w 4182035"/>
                <a:gd name="connsiteY683" fmla="*/ 1186239 h 3057325"/>
                <a:gd name="connsiteX684" fmla="*/ 423216 w 4182035"/>
                <a:gd name="connsiteY684" fmla="*/ 1186239 h 3057325"/>
                <a:gd name="connsiteX685" fmla="*/ 423216 w 4182035"/>
                <a:gd name="connsiteY685" fmla="*/ 1214879 h 3057325"/>
                <a:gd name="connsiteX686" fmla="*/ 403881 w 4182035"/>
                <a:gd name="connsiteY686" fmla="*/ 1230631 h 3057325"/>
                <a:gd name="connsiteX687" fmla="*/ 373089 w 4182035"/>
                <a:gd name="connsiteY687" fmla="*/ 1251396 h 3057325"/>
                <a:gd name="connsiteX688" fmla="*/ 352322 w 4182035"/>
                <a:gd name="connsiteY688" fmla="*/ 1282184 h 3057325"/>
                <a:gd name="connsiteX689" fmla="*/ 360199 w 4182035"/>
                <a:gd name="connsiteY689" fmla="*/ 1293640 h 3057325"/>
                <a:gd name="connsiteX690" fmla="*/ 339432 w 4182035"/>
                <a:gd name="connsiteY690" fmla="*/ 1333737 h 3057325"/>
                <a:gd name="connsiteX691" fmla="*/ 305775 w 4182035"/>
                <a:gd name="connsiteY691" fmla="*/ 1364525 h 3057325"/>
                <a:gd name="connsiteX692" fmla="*/ 268538 w 4182035"/>
                <a:gd name="connsiteY692" fmla="*/ 1363093 h 3057325"/>
                <a:gd name="connsiteX693" fmla="*/ 265674 w 4182035"/>
                <a:gd name="connsiteY693" fmla="*/ 1369537 h 3057325"/>
                <a:gd name="connsiteX694" fmla="*/ 229869 w 4182035"/>
                <a:gd name="connsiteY694" fmla="*/ 1375981 h 3057325"/>
                <a:gd name="connsiteX695" fmla="*/ 215547 w 4182035"/>
                <a:gd name="connsiteY695" fmla="*/ 1348773 h 3057325"/>
                <a:gd name="connsiteX696" fmla="*/ 194780 w 4182035"/>
                <a:gd name="connsiteY696" fmla="*/ 1355217 h 3057325"/>
                <a:gd name="connsiteX697" fmla="*/ 169000 w 4182035"/>
                <a:gd name="connsiteY697" fmla="*/ 1350205 h 3057325"/>
                <a:gd name="connsiteX698" fmla="*/ 166136 w 4182035"/>
                <a:gd name="connsiteY698" fmla="*/ 1312972 h 3057325"/>
                <a:gd name="connsiteX699" fmla="*/ 171148 w 4182035"/>
                <a:gd name="connsiteY699" fmla="*/ 1300084 h 3057325"/>
                <a:gd name="connsiteX700" fmla="*/ 164704 w 4182035"/>
                <a:gd name="connsiteY700" fmla="*/ 1305096 h 3057325"/>
                <a:gd name="connsiteX701" fmla="*/ 172581 w 4182035"/>
                <a:gd name="connsiteY701" fmla="*/ 1214879 h 3057325"/>
                <a:gd name="connsiteX702" fmla="*/ 164704 w 4182035"/>
                <a:gd name="connsiteY702" fmla="*/ 1186239 h 3057325"/>
                <a:gd name="connsiteX703" fmla="*/ 186903 w 4182035"/>
                <a:gd name="connsiteY703" fmla="*/ 1174783 h 3057325"/>
                <a:gd name="connsiteX704" fmla="*/ 211250 w 4182035"/>
                <a:gd name="connsiteY704" fmla="*/ 1163326 h 3057325"/>
                <a:gd name="connsiteX705" fmla="*/ 217695 w 4182035"/>
                <a:gd name="connsiteY705" fmla="*/ 1169770 h 3057325"/>
                <a:gd name="connsiteX706" fmla="*/ 261377 w 4182035"/>
                <a:gd name="connsiteY706" fmla="*/ 1173350 h 3057325"/>
                <a:gd name="connsiteX707" fmla="*/ 296466 w 4182035"/>
                <a:gd name="connsiteY707" fmla="*/ 1173350 h 3057325"/>
                <a:gd name="connsiteX708" fmla="*/ 318666 w 4182035"/>
                <a:gd name="connsiteY708" fmla="*/ 1178363 h 3057325"/>
                <a:gd name="connsiteX709" fmla="*/ 336568 w 4182035"/>
                <a:gd name="connsiteY709" fmla="*/ 1144710 h 3057325"/>
                <a:gd name="connsiteX710" fmla="*/ 332988 w 4182035"/>
                <a:gd name="connsiteY710" fmla="*/ 1106046 h 3057325"/>
                <a:gd name="connsiteX711" fmla="*/ 305775 w 4182035"/>
                <a:gd name="connsiteY711" fmla="*/ 1072393 h 3057325"/>
                <a:gd name="connsiteX712" fmla="*/ 297898 w 4182035"/>
                <a:gd name="connsiteY712" fmla="*/ 1069529 h 3057325"/>
                <a:gd name="connsiteX713" fmla="*/ 299331 w 4182035"/>
                <a:gd name="connsiteY713" fmla="*/ 1063085 h 3057325"/>
                <a:gd name="connsiteX714" fmla="*/ 291453 w 4182035"/>
                <a:gd name="connsiteY714" fmla="*/ 1063085 h 3057325"/>
                <a:gd name="connsiteX715" fmla="*/ 296466 w 4182035"/>
                <a:gd name="connsiteY715" fmla="*/ 1055209 h 3057325"/>
                <a:gd name="connsiteX716" fmla="*/ 286441 w 4182035"/>
                <a:gd name="connsiteY716" fmla="*/ 1063085 h 3057325"/>
                <a:gd name="connsiteX717" fmla="*/ 269970 w 4182035"/>
                <a:gd name="connsiteY717" fmla="*/ 1043753 h 3057325"/>
                <a:gd name="connsiteX718" fmla="*/ 254216 w 4182035"/>
                <a:gd name="connsiteY718" fmla="*/ 1045185 h 3057325"/>
                <a:gd name="connsiteX719" fmla="*/ 263526 w 4182035"/>
                <a:gd name="connsiteY719" fmla="*/ 1035877 h 3057325"/>
                <a:gd name="connsiteX720" fmla="*/ 255648 w 4182035"/>
                <a:gd name="connsiteY720" fmla="*/ 1029433 h 3057325"/>
                <a:gd name="connsiteX721" fmla="*/ 287873 w 4182035"/>
                <a:gd name="connsiteY721" fmla="*/ 1017976 h 3057325"/>
                <a:gd name="connsiteX722" fmla="*/ 290737 w 4182035"/>
                <a:gd name="connsiteY722" fmla="*/ 1028000 h 3057325"/>
                <a:gd name="connsiteX723" fmla="*/ 311505 w 4182035"/>
                <a:gd name="connsiteY723" fmla="*/ 1017976 h 3057325"/>
                <a:gd name="connsiteX724" fmla="*/ 324394 w 4182035"/>
                <a:gd name="connsiteY724" fmla="*/ 1021556 h 3057325"/>
                <a:gd name="connsiteX725" fmla="*/ 312936 w 4182035"/>
                <a:gd name="connsiteY725" fmla="*/ 986472 h 3057325"/>
                <a:gd name="connsiteX726" fmla="*/ 325827 w 4182035"/>
                <a:gd name="connsiteY726" fmla="*/ 985040 h 3057325"/>
                <a:gd name="connsiteX727" fmla="*/ 329407 w 4182035"/>
                <a:gd name="connsiteY727" fmla="*/ 997928 h 3057325"/>
                <a:gd name="connsiteX728" fmla="*/ 356619 w 4182035"/>
                <a:gd name="connsiteY728" fmla="*/ 992916 h 3057325"/>
                <a:gd name="connsiteX729" fmla="*/ 358051 w 4182035"/>
                <a:gd name="connsiteY729" fmla="*/ 981460 h 3057325"/>
                <a:gd name="connsiteX730" fmla="*/ 378818 w 4182035"/>
                <a:gd name="connsiteY730" fmla="*/ 975016 h 3057325"/>
                <a:gd name="connsiteX731" fmla="*/ 378818 w 4182035"/>
                <a:gd name="connsiteY731" fmla="*/ 949239 h 3057325"/>
                <a:gd name="connsiteX732" fmla="*/ 436822 w 4182035"/>
                <a:gd name="connsiteY732" fmla="*/ 937783 h 3057325"/>
                <a:gd name="connsiteX733" fmla="*/ 452576 w 4182035"/>
                <a:gd name="connsiteY733" fmla="*/ 896255 h 3057325"/>
                <a:gd name="connsiteX734" fmla="*/ 473343 w 4182035"/>
                <a:gd name="connsiteY734" fmla="*/ 883366 h 3057325"/>
                <a:gd name="connsiteX735" fmla="*/ 518458 w 4182035"/>
                <a:gd name="connsiteY735" fmla="*/ 876922 h 3057325"/>
                <a:gd name="connsiteX736" fmla="*/ 523471 w 4182035"/>
                <a:gd name="connsiteY736" fmla="*/ 883366 h 3057325"/>
                <a:gd name="connsiteX737" fmla="*/ 528483 w 4182035"/>
                <a:gd name="connsiteY737" fmla="*/ 870478 h 3057325"/>
                <a:gd name="connsiteX738" fmla="*/ 536360 w 4182035"/>
                <a:gd name="connsiteY738" fmla="*/ 870478 h 3057325"/>
                <a:gd name="connsiteX739" fmla="*/ 529916 w 4182035"/>
                <a:gd name="connsiteY739" fmla="*/ 822506 h 3057325"/>
                <a:gd name="connsiteX740" fmla="*/ 523471 w 4182035"/>
                <a:gd name="connsiteY740" fmla="*/ 801741 h 3057325"/>
                <a:gd name="connsiteX741" fmla="*/ 517025 w 4182035"/>
                <a:gd name="connsiteY741" fmla="*/ 795297 h 3057325"/>
                <a:gd name="connsiteX742" fmla="*/ 517025 w 4182035"/>
                <a:gd name="connsiteY742" fmla="*/ 775965 h 3057325"/>
                <a:gd name="connsiteX743" fmla="*/ 531347 w 4182035"/>
                <a:gd name="connsiteY743" fmla="*/ 777397 h 3057325"/>
                <a:gd name="connsiteX744" fmla="*/ 536360 w 4182035"/>
                <a:gd name="connsiteY744" fmla="*/ 768089 h 3057325"/>
                <a:gd name="connsiteX745" fmla="*/ 545670 w 4182035"/>
                <a:gd name="connsiteY745" fmla="*/ 770953 h 3057325"/>
                <a:gd name="connsiteX746" fmla="*/ 544238 w 4182035"/>
                <a:gd name="connsiteY746" fmla="*/ 759497 h 3057325"/>
                <a:gd name="connsiteX747" fmla="*/ 524903 w 4182035"/>
                <a:gd name="connsiteY747" fmla="*/ 770953 h 3057325"/>
                <a:gd name="connsiteX748" fmla="*/ 518458 w 4182035"/>
                <a:gd name="connsiteY748" fmla="*/ 769521 h 3057325"/>
                <a:gd name="connsiteX749" fmla="*/ 545670 w 4182035"/>
                <a:gd name="connsiteY749" fmla="*/ 750189 h 3057325"/>
                <a:gd name="connsiteX750" fmla="*/ 553547 w 4182035"/>
                <a:gd name="connsiteY750" fmla="*/ 734436 h 3057325"/>
                <a:gd name="connsiteX751" fmla="*/ 571449 w 4182035"/>
                <a:gd name="connsiteY751" fmla="*/ 729424 h 3057325"/>
                <a:gd name="connsiteX752" fmla="*/ 565004 w 4182035"/>
                <a:gd name="connsiteY752" fmla="*/ 775965 h 3057325"/>
                <a:gd name="connsiteX753" fmla="*/ 576462 w 4182035"/>
                <a:gd name="connsiteY753" fmla="*/ 780977 h 3057325"/>
                <a:gd name="connsiteX754" fmla="*/ 571449 w 4182035"/>
                <a:gd name="connsiteY754" fmla="*/ 792433 h 3057325"/>
                <a:gd name="connsiteX755" fmla="*/ 565004 w 4182035"/>
                <a:gd name="connsiteY755" fmla="*/ 788853 h 3057325"/>
                <a:gd name="connsiteX756" fmla="*/ 555695 w 4182035"/>
                <a:gd name="connsiteY756" fmla="*/ 811050 h 3057325"/>
                <a:gd name="connsiteX757" fmla="*/ 570017 w 4182035"/>
                <a:gd name="connsiteY757" fmla="*/ 812481 h 3057325"/>
                <a:gd name="connsiteX758" fmla="*/ 571449 w 4182035"/>
                <a:gd name="connsiteY758" fmla="*/ 828234 h 3057325"/>
                <a:gd name="connsiteX759" fmla="*/ 553547 w 4182035"/>
                <a:gd name="connsiteY759" fmla="*/ 815345 h 3057325"/>
                <a:gd name="connsiteX760" fmla="*/ 549966 w 4182035"/>
                <a:gd name="connsiteY760" fmla="*/ 828234 h 3057325"/>
                <a:gd name="connsiteX761" fmla="*/ 559992 w 4182035"/>
                <a:gd name="connsiteY761" fmla="*/ 826802 h 3057325"/>
                <a:gd name="connsiteX762" fmla="*/ 554979 w 4182035"/>
                <a:gd name="connsiteY762" fmla="*/ 838258 h 3057325"/>
                <a:gd name="connsiteX763" fmla="*/ 562856 w 4182035"/>
                <a:gd name="connsiteY763" fmla="*/ 857590 h 3057325"/>
                <a:gd name="connsiteX764" fmla="*/ 575746 w 4182035"/>
                <a:gd name="connsiteY764" fmla="*/ 856158 h 3057325"/>
                <a:gd name="connsiteX765" fmla="*/ 585772 w 4182035"/>
                <a:gd name="connsiteY765" fmla="*/ 867614 h 3057325"/>
                <a:gd name="connsiteX766" fmla="*/ 587204 w 4182035"/>
                <a:gd name="connsiteY766" fmla="*/ 859738 h 3057325"/>
                <a:gd name="connsiteX767" fmla="*/ 602958 w 4182035"/>
                <a:gd name="connsiteY767" fmla="*/ 850430 h 3057325"/>
                <a:gd name="connsiteX768" fmla="*/ 685309 w 4182035"/>
                <a:gd name="connsiteY768" fmla="*/ 848998 h 3057325"/>
                <a:gd name="connsiteX769" fmla="*/ 722547 w 4182035"/>
                <a:gd name="connsiteY769" fmla="*/ 837542 h 3057325"/>
                <a:gd name="connsiteX770" fmla="*/ 731856 w 4182035"/>
                <a:gd name="connsiteY770" fmla="*/ 842554 h 3057325"/>
                <a:gd name="connsiteX771" fmla="*/ 723979 w 4182035"/>
                <a:gd name="connsiteY771" fmla="*/ 847566 h 3057325"/>
                <a:gd name="connsiteX772" fmla="*/ 744746 w 4182035"/>
                <a:gd name="connsiteY772" fmla="*/ 846134 h 3057325"/>
                <a:gd name="connsiteX773" fmla="*/ 744746 w 4182035"/>
                <a:gd name="connsiteY773" fmla="*/ 852578 h 3057325"/>
                <a:gd name="connsiteX774" fmla="*/ 756204 w 4182035"/>
                <a:gd name="connsiteY774" fmla="*/ 836826 h 3057325"/>
                <a:gd name="connsiteX775" fmla="*/ 753339 w 4182035"/>
                <a:gd name="connsiteY775" fmla="*/ 825370 h 3057325"/>
                <a:gd name="connsiteX776" fmla="*/ 769093 w 4182035"/>
                <a:gd name="connsiteY776" fmla="*/ 816062 h 3057325"/>
                <a:gd name="connsiteX777" fmla="*/ 765513 w 4182035"/>
                <a:gd name="connsiteY777" fmla="*/ 827518 h 3057325"/>
                <a:gd name="connsiteX778" fmla="*/ 776971 w 4182035"/>
                <a:gd name="connsiteY778" fmla="*/ 816062 h 3057325"/>
                <a:gd name="connsiteX779" fmla="*/ 807763 w 4182035"/>
                <a:gd name="connsiteY779" fmla="*/ 738733 h 3057325"/>
                <a:gd name="connsiteX780" fmla="*/ 817072 w 4182035"/>
                <a:gd name="connsiteY780" fmla="*/ 760929 h 3057325"/>
                <a:gd name="connsiteX781" fmla="*/ 837839 w 4182035"/>
                <a:gd name="connsiteY781" fmla="*/ 759497 h 3057325"/>
                <a:gd name="connsiteX782" fmla="*/ 839271 w 4182035"/>
                <a:gd name="connsiteY782" fmla="*/ 719400 h 3057325"/>
                <a:gd name="connsiteX783" fmla="*/ 832827 w 4182035"/>
                <a:gd name="connsiteY783" fmla="*/ 717968 h 3057325"/>
                <a:gd name="connsiteX784" fmla="*/ 832827 w 4182035"/>
                <a:gd name="connsiteY784" fmla="*/ 687180 h 3057325"/>
                <a:gd name="connsiteX785" fmla="*/ 866484 w 4182035"/>
                <a:gd name="connsiteY785" fmla="*/ 680736 h 3057325"/>
                <a:gd name="connsiteX786" fmla="*/ 870064 w 4182035"/>
                <a:gd name="connsiteY786" fmla="*/ 672860 h 3057325"/>
                <a:gd name="connsiteX787" fmla="*/ 897276 w 4182035"/>
                <a:gd name="connsiteY787" fmla="*/ 669280 h 3057325"/>
                <a:gd name="connsiteX788" fmla="*/ 916611 w 4182035"/>
                <a:gd name="connsiteY788" fmla="*/ 677156 h 3057325"/>
                <a:gd name="connsiteX789" fmla="*/ 921623 w 4182035"/>
                <a:gd name="connsiteY789" fmla="*/ 662836 h 3057325"/>
                <a:gd name="connsiteX790" fmla="*/ 960293 w 4182035"/>
                <a:gd name="connsiteY790" fmla="*/ 657823 h 3057325"/>
                <a:gd name="connsiteX791" fmla="*/ 953848 w 4182035"/>
                <a:gd name="connsiteY791" fmla="*/ 649947 h 3057325"/>
                <a:gd name="connsiteX792" fmla="*/ 938094 w 4182035"/>
                <a:gd name="connsiteY792" fmla="*/ 651379 h 3057325"/>
                <a:gd name="connsiteX793" fmla="*/ 920191 w 4182035"/>
                <a:gd name="connsiteY793" fmla="*/ 632047 h 3057325"/>
                <a:gd name="connsiteX794" fmla="*/ 900856 w 4182035"/>
                <a:gd name="connsiteY794" fmla="*/ 635627 h 3057325"/>
                <a:gd name="connsiteX795" fmla="*/ 899424 w 4182035"/>
                <a:gd name="connsiteY795" fmla="*/ 642071 h 3057325"/>
                <a:gd name="connsiteX796" fmla="*/ 878657 w 4182035"/>
                <a:gd name="connsiteY796" fmla="*/ 647083 h 3057325"/>
                <a:gd name="connsiteX797" fmla="*/ 854310 w 4182035"/>
                <a:gd name="connsiteY797" fmla="*/ 661403 h 3057325"/>
                <a:gd name="connsiteX798" fmla="*/ 833543 w 4182035"/>
                <a:gd name="connsiteY798" fmla="*/ 662836 h 3057325"/>
                <a:gd name="connsiteX799" fmla="*/ 827098 w 4182035"/>
                <a:gd name="connsiteY799" fmla="*/ 648515 h 3057325"/>
                <a:gd name="connsiteX800" fmla="*/ 814208 w 4182035"/>
                <a:gd name="connsiteY800" fmla="*/ 657823 h 3057325"/>
                <a:gd name="connsiteX801" fmla="*/ 814208 w 4182035"/>
                <a:gd name="connsiteY801" fmla="*/ 643503 h 3057325"/>
                <a:gd name="connsiteX802" fmla="*/ 828530 w 4182035"/>
                <a:gd name="connsiteY802" fmla="*/ 642071 h 3057325"/>
                <a:gd name="connsiteX803" fmla="*/ 809195 w 4182035"/>
                <a:gd name="connsiteY803" fmla="*/ 627751 h 3057325"/>
                <a:gd name="connsiteX804" fmla="*/ 809195 w 4182035"/>
                <a:gd name="connsiteY804" fmla="*/ 637059 h 3057325"/>
                <a:gd name="connsiteX805" fmla="*/ 796305 w 4182035"/>
                <a:gd name="connsiteY805" fmla="*/ 622739 h 3057325"/>
                <a:gd name="connsiteX806" fmla="*/ 788428 w 4182035"/>
                <a:gd name="connsiteY806" fmla="*/ 559730 h 3057325"/>
                <a:gd name="connsiteX807" fmla="*/ 809195 w 4182035"/>
                <a:gd name="connsiteY807" fmla="*/ 545410 h 3057325"/>
                <a:gd name="connsiteX808" fmla="*/ 809195 w 4182035"/>
                <a:gd name="connsiteY808" fmla="*/ 537534 h 3057325"/>
                <a:gd name="connsiteX809" fmla="*/ 859323 w 4182035"/>
                <a:gd name="connsiteY809" fmla="*/ 480969 h 3057325"/>
                <a:gd name="connsiteX810" fmla="*/ 857890 w 4182035"/>
                <a:gd name="connsiteY810" fmla="*/ 463069 h 3057325"/>
                <a:gd name="connsiteX811" fmla="*/ 822801 w 4182035"/>
                <a:gd name="connsiteY811" fmla="*/ 458057 h 3057325"/>
                <a:gd name="connsiteX812" fmla="*/ 817788 w 4182035"/>
                <a:gd name="connsiteY812" fmla="*/ 453045 h 3057325"/>
                <a:gd name="connsiteX813" fmla="*/ 809911 w 4182035"/>
                <a:gd name="connsiteY813" fmla="*/ 454477 h 3057325"/>
                <a:gd name="connsiteX814" fmla="*/ 795589 w 4182035"/>
                <a:gd name="connsiteY814" fmla="*/ 467365 h 3057325"/>
                <a:gd name="connsiteX815" fmla="*/ 784132 w 4182035"/>
                <a:gd name="connsiteY815" fmla="*/ 488129 h 3057325"/>
                <a:gd name="connsiteX816" fmla="*/ 789144 w 4182035"/>
                <a:gd name="connsiteY816" fmla="*/ 512473 h 3057325"/>
                <a:gd name="connsiteX817" fmla="*/ 739017 w 4182035"/>
                <a:gd name="connsiteY817" fmla="*/ 539682 h 3057325"/>
                <a:gd name="connsiteX818" fmla="*/ 735437 w 4182035"/>
                <a:gd name="connsiteY818" fmla="*/ 554002 h 3057325"/>
                <a:gd name="connsiteX819" fmla="*/ 709657 w 4182035"/>
                <a:gd name="connsiteY819" fmla="*/ 573334 h 3057325"/>
                <a:gd name="connsiteX820" fmla="*/ 704644 w 4182035"/>
                <a:gd name="connsiteY820" fmla="*/ 605555 h 3057325"/>
                <a:gd name="connsiteX821" fmla="*/ 709657 w 4182035"/>
                <a:gd name="connsiteY821" fmla="*/ 640639 h 3057325"/>
                <a:gd name="connsiteX822" fmla="*/ 718966 w 4182035"/>
                <a:gd name="connsiteY822" fmla="*/ 637059 h 3057325"/>
                <a:gd name="connsiteX823" fmla="*/ 741166 w 4182035"/>
                <a:gd name="connsiteY823" fmla="*/ 675724 h 3057325"/>
                <a:gd name="connsiteX824" fmla="*/ 729708 w 4182035"/>
                <a:gd name="connsiteY824" fmla="*/ 680736 h 3057325"/>
                <a:gd name="connsiteX825" fmla="*/ 737585 w 4182035"/>
                <a:gd name="connsiteY825" fmla="*/ 688612 h 3057325"/>
                <a:gd name="connsiteX826" fmla="*/ 716818 w 4182035"/>
                <a:gd name="connsiteY826" fmla="*/ 704364 h 3057325"/>
                <a:gd name="connsiteX827" fmla="*/ 707509 w 4182035"/>
                <a:gd name="connsiteY827" fmla="*/ 700784 h 3057325"/>
                <a:gd name="connsiteX828" fmla="*/ 696051 w 4182035"/>
                <a:gd name="connsiteY828" fmla="*/ 712240 h 3057325"/>
                <a:gd name="connsiteX829" fmla="*/ 689606 w 4182035"/>
                <a:gd name="connsiteY829" fmla="*/ 760213 h 3057325"/>
                <a:gd name="connsiteX830" fmla="*/ 696051 w 4182035"/>
                <a:gd name="connsiteY830" fmla="*/ 765225 h 3057325"/>
                <a:gd name="connsiteX831" fmla="*/ 689606 w 4182035"/>
                <a:gd name="connsiteY831" fmla="*/ 784557 h 3057325"/>
                <a:gd name="connsiteX832" fmla="*/ 654517 w 4182035"/>
                <a:gd name="connsiteY832" fmla="*/ 785989 h 3057325"/>
                <a:gd name="connsiteX833" fmla="*/ 645208 w 4182035"/>
                <a:gd name="connsiteY833" fmla="*/ 805321 h 3057325"/>
                <a:gd name="connsiteX834" fmla="*/ 611551 w 4182035"/>
                <a:gd name="connsiteY834" fmla="*/ 813198 h 3057325"/>
                <a:gd name="connsiteX835" fmla="*/ 616564 w 4182035"/>
                <a:gd name="connsiteY835" fmla="*/ 774533 h 3057325"/>
                <a:gd name="connsiteX836" fmla="*/ 590784 w 4182035"/>
                <a:gd name="connsiteY836" fmla="*/ 747325 h 3057325"/>
                <a:gd name="connsiteX837" fmla="*/ 579326 w 4182035"/>
                <a:gd name="connsiteY837" fmla="*/ 715104 h 3057325"/>
                <a:gd name="connsiteX838" fmla="*/ 580759 w 4182035"/>
                <a:gd name="connsiteY838" fmla="*/ 697204 h 3057325"/>
                <a:gd name="connsiteX839" fmla="*/ 494111 w 4182035"/>
                <a:gd name="connsiteY839" fmla="*/ 730856 h 3057325"/>
                <a:gd name="connsiteX840" fmla="*/ 495542 w 4182035"/>
                <a:gd name="connsiteY840" fmla="*/ 725844 h 3057325"/>
                <a:gd name="connsiteX841" fmla="*/ 479788 w 4182035"/>
                <a:gd name="connsiteY841" fmla="*/ 725844 h 3057325"/>
                <a:gd name="connsiteX842" fmla="*/ 471911 w 4182035"/>
                <a:gd name="connsiteY842" fmla="*/ 707944 h 3057325"/>
                <a:gd name="connsiteX843" fmla="*/ 481937 w 4182035"/>
                <a:gd name="connsiteY843" fmla="*/ 685748 h 3057325"/>
                <a:gd name="connsiteX844" fmla="*/ 470479 w 4182035"/>
                <a:gd name="connsiteY844" fmla="*/ 690760 h 3057325"/>
                <a:gd name="connsiteX845" fmla="*/ 461170 w 4182035"/>
                <a:gd name="connsiteY845" fmla="*/ 682884 h 3057325"/>
                <a:gd name="connsiteX846" fmla="*/ 486950 w 4182035"/>
                <a:gd name="connsiteY846" fmla="*/ 652095 h 3057325"/>
                <a:gd name="connsiteX847" fmla="*/ 496259 w 4182035"/>
                <a:gd name="connsiteY847" fmla="*/ 649231 h 3057325"/>
                <a:gd name="connsiteX848" fmla="*/ 478356 w 4182035"/>
                <a:gd name="connsiteY848" fmla="*/ 660688 h 3057325"/>
                <a:gd name="connsiteX849" fmla="*/ 464034 w 4182035"/>
                <a:gd name="connsiteY849" fmla="*/ 655675 h 3057325"/>
                <a:gd name="connsiteX850" fmla="*/ 469047 w 4182035"/>
                <a:gd name="connsiteY850" fmla="*/ 647799 h 3057325"/>
                <a:gd name="connsiteX851" fmla="*/ 452576 w 4182035"/>
                <a:gd name="connsiteY851" fmla="*/ 646367 h 3057325"/>
                <a:gd name="connsiteX852" fmla="*/ 465466 w 4182035"/>
                <a:gd name="connsiteY852" fmla="*/ 634911 h 3057325"/>
                <a:gd name="connsiteX853" fmla="*/ 454009 w 4182035"/>
                <a:gd name="connsiteY853" fmla="*/ 629899 h 3057325"/>
                <a:gd name="connsiteX854" fmla="*/ 473343 w 4182035"/>
                <a:gd name="connsiteY854" fmla="*/ 624887 h 3057325"/>
                <a:gd name="connsiteX855" fmla="*/ 468331 w 4182035"/>
                <a:gd name="connsiteY855" fmla="*/ 618443 h 3057325"/>
                <a:gd name="connsiteX856" fmla="*/ 455441 w 4182035"/>
                <a:gd name="connsiteY856" fmla="*/ 621307 h 3057325"/>
                <a:gd name="connsiteX857" fmla="*/ 454009 w 4182035"/>
                <a:gd name="connsiteY857" fmla="*/ 605555 h 3057325"/>
                <a:gd name="connsiteX858" fmla="*/ 481220 w 4182035"/>
                <a:gd name="connsiteY858" fmla="*/ 604123 h 3057325"/>
                <a:gd name="connsiteX859" fmla="*/ 461886 w 4182035"/>
                <a:gd name="connsiteY859" fmla="*/ 599111 h 3057325"/>
                <a:gd name="connsiteX860" fmla="*/ 461886 w 4182035"/>
                <a:gd name="connsiteY860" fmla="*/ 591235 h 3057325"/>
                <a:gd name="connsiteX861" fmla="*/ 482653 w 4182035"/>
                <a:gd name="connsiteY861" fmla="*/ 592667 h 3057325"/>
                <a:gd name="connsiteX862" fmla="*/ 484085 w 4182035"/>
                <a:gd name="connsiteY862" fmla="*/ 586222 h 3057325"/>
                <a:gd name="connsiteX863" fmla="*/ 496975 w 4182035"/>
                <a:gd name="connsiteY863" fmla="*/ 584790 h 3057325"/>
                <a:gd name="connsiteX864" fmla="*/ 485517 w 4182035"/>
                <a:gd name="connsiteY864" fmla="*/ 583358 h 3057325"/>
                <a:gd name="connsiteX865" fmla="*/ 486950 w 4182035"/>
                <a:gd name="connsiteY865" fmla="*/ 573334 h 3057325"/>
                <a:gd name="connsiteX866" fmla="*/ 499839 w 4182035"/>
                <a:gd name="connsiteY866" fmla="*/ 576914 h 3057325"/>
                <a:gd name="connsiteX867" fmla="*/ 507716 w 4182035"/>
                <a:gd name="connsiteY867" fmla="*/ 567606 h 3057325"/>
                <a:gd name="connsiteX868" fmla="*/ 499839 w 4182035"/>
                <a:gd name="connsiteY868" fmla="*/ 559730 h 3057325"/>
                <a:gd name="connsiteX869" fmla="*/ 522038 w 4182035"/>
                <a:gd name="connsiteY869" fmla="*/ 559730 h 3057325"/>
                <a:gd name="connsiteX870" fmla="*/ 536360 w 4182035"/>
                <a:gd name="connsiteY870" fmla="*/ 546842 h 3057325"/>
                <a:gd name="connsiteX871" fmla="*/ 534928 w 4182035"/>
                <a:gd name="connsiteY871" fmla="*/ 535386 h 3057325"/>
                <a:gd name="connsiteX872" fmla="*/ 550682 w 4182035"/>
                <a:gd name="connsiteY872" fmla="*/ 530374 h 3057325"/>
                <a:gd name="connsiteX873" fmla="*/ 555695 w 4182035"/>
                <a:gd name="connsiteY873" fmla="*/ 541830 h 3057325"/>
                <a:gd name="connsiteX874" fmla="*/ 570017 w 4182035"/>
                <a:gd name="connsiteY874" fmla="*/ 543262 h 3057325"/>
                <a:gd name="connsiteX875" fmla="*/ 587920 w 4182035"/>
                <a:gd name="connsiteY875" fmla="*/ 522498 h 3057325"/>
                <a:gd name="connsiteX876" fmla="*/ 560708 w 4182035"/>
                <a:gd name="connsiteY876" fmla="*/ 535386 h 3057325"/>
                <a:gd name="connsiteX877" fmla="*/ 559276 w 4182035"/>
                <a:gd name="connsiteY877" fmla="*/ 526078 h 3057325"/>
                <a:gd name="connsiteX878" fmla="*/ 581475 w 4182035"/>
                <a:gd name="connsiteY878" fmla="*/ 501733 h 3057325"/>
                <a:gd name="connsiteX879" fmla="*/ 595797 w 4182035"/>
                <a:gd name="connsiteY879" fmla="*/ 496721 h 3057325"/>
                <a:gd name="connsiteX880" fmla="*/ 592933 w 4182035"/>
                <a:gd name="connsiteY880" fmla="*/ 493857 h 3057325"/>
                <a:gd name="connsiteX881" fmla="*/ 612267 w 4182035"/>
                <a:gd name="connsiteY881" fmla="*/ 490993 h 3057325"/>
                <a:gd name="connsiteX882" fmla="*/ 608687 w 4182035"/>
                <a:gd name="connsiteY882" fmla="*/ 478105 h 3057325"/>
                <a:gd name="connsiteX883" fmla="*/ 640911 w 4182035"/>
                <a:gd name="connsiteY883" fmla="*/ 460205 h 3057325"/>
                <a:gd name="connsiteX884" fmla="*/ 642343 w 4182035"/>
                <a:gd name="connsiteY884" fmla="*/ 448749 h 3057325"/>
                <a:gd name="connsiteX885" fmla="*/ 637331 w 4182035"/>
                <a:gd name="connsiteY885" fmla="*/ 440872 h 3057325"/>
                <a:gd name="connsiteX886" fmla="*/ 674568 w 4182035"/>
                <a:gd name="connsiteY886" fmla="*/ 420108 h 3057325"/>
                <a:gd name="connsiteX887" fmla="*/ 674568 w 4182035"/>
                <a:gd name="connsiteY887" fmla="*/ 407220 h 3057325"/>
                <a:gd name="connsiteX888" fmla="*/ 688890 w 4182035"/>
                <a:gd name="connsiteY888" fmla="*/ 407220 h 3057325"/>
                <a:gd name="connsiteX889" fmla="*/ 687458 w 4182035"/>
                <a:gd name="connsiteY889" fmla="*/ 395764 h 3057325"/>
                <a:gd name="connsiteX890" fmla="*/ 679581 w 4182035"/>
                <a:gd name="connsiteY890" fmla="*/ 394332 h 3057325"/>
                <a:gd name="connsiteX891" fmla="*/ 684593 w 4182035"/>
                <a:gd name="connsiteY891" fmla="*/ 389320 h 3057325"/>
                <a:gd name="connsiteX892" fmla="*/ 676717 w 4182035"/>
                <a:gd name="connsiteY892" fmla="*/ 387888 h 3057325"/>
                <a:gd name="connsiteX893" fmla="*/ 696051 w 4182035"/>
                <a:gd name="connsiteY893" fmla="*/ 392900 h 3057325"/>
                <a:gd name="connsiteX894" fmla="*/ 697483 w 4182035"/>
                <a:gd name="connsiteY894" fmla="*/ 378580 h 3057325"/>
                <a:gd name="connsiteX895" fmla="*/ 710373 w 4182035"/>
                <a:gd name="connsiteY895" fmla="*/ 375716 h 3057325"/>
                <a:gd name="connsiteX896" fmla="*/ 689606 w 4182035"/>
                <a:gd name="connsiteY896" fmla="*/ 377148 h 3057325"/>
                <a:gd name="connsiteX897" fmla="*/ 711805 w 4182035"/>
                <a:gd name="connsiteY897" fmla="*/ 362827 h 3057325"/>
                <a:gd name="connsiteX898" fmla="*/ 723263 w 4182035"/>
                <a:gd name="connsiteY898" fmla="*/ 325595 h 3057325"/>
                <a:gd name="connsiteX899" fmla="*/ 734721 w 4182035"/>
                <a:gd name="connsiteY899" fmla="*/ 330607 h 3057325"/>
                <a:gd name="connsiteX900" fmla="*/ 729708 w 4182035"/>
                <a:gd name="connsiteY900" fmla="*/ 322731 h 3057325"/>
                <a:gd name="connsiteX901" fmla="*/ 741166 w 4182035"/>
                <a:gd name="connsiteY901" fmla="*/ 330607 h 3057325"/>
                <a:gd name="connsiteX902" fmla="*/ 738301 w 4182035"/>
                <a:gd name="connsiteY902" fmla="*/ 317719 h 3057325"/>
                <a:gd name="connsiteX903" fmla="*/ 746178 w 4182035"/>
                <a:gd name="connsiteY903" fmla="*/ 304831 h 3057325"/>
                <a:gd name="connsiteX904" fmla="*/ 749043 w 4182035"/>
                <a:gd name="connsiteY904" fmla="*/ 316287 h 3057325"/>
                <a:gd name="connsiteX905" fmla="*/ 763365 w 4182035"/>
                <a:gd name="connsiteY905" fmla="*/ 300535 h 3057325"/>
                <a:gd name="connsiteX906" fmla="*/ 766229 w 4182035"/>
                <a:gd name="connsiteY906" fmla="*/ 309843 h 3057325"/>
                <a:gd name="connsiteX907" fmla="*/ 774106 w 4182035"/>
                <a:gd name="connsiteY907" fmla="*/ 298387 h 3057325"/>
                <a:gd name="connsiteX908" fmla="*/ 775538 w 4182035"/>
                <a:gd name="connsiteY908" fmla="*/ 309843 h 3057325"/>
                <a:gd name="connsiteX909" fmla="*/ 780551 w 4182035"/>
                <a:gd name="connsiteY909" fmla="*/ 296954 h 3057325"/>
                <a:gd name="connsiteX910" fmla="*/ 796305 w 4182035"/>
                <a:gd name="connsiteY910" fmla="*/ 304831 h 3057325"/>
                <a:gd name="connsiteX911" fmla="*/ 791293 w 4182035"/>
                <a:gd name="connsiteY911" fmla="*/ 291943 h 3057325"/>
                <a:gd name="connsiteX912" fmla="*/ 781983 w 4182035"/>
                <a:gd name="connsiteY912" fmla="*/ 288362 h 3057325"/>
                <a:gd name="connsiteX913" fmla="*/ 794873 w 4182035"/>
                <a:gd name="connsiteY913" fmla="*/ 280486 h 3057325"/>
                <a:gd name="connsiteX914" fmla="*/ 807763 w 4182035"/>
                <a:gd name="connsiteY914" fmla="*/ 285498 h 3057325"/>
                <a:gd name="connsiteX915" fmla="*/ 820653 w 4182035"/>
                <a:gd name="connsiteY915" fmla="*/ 296954 h 3057325"/>
                <a:gd name="connsiteX916" fmla="*/ 841420 w 4182035"/>
                <a:gd name="connsiteY916" fmla="*/ 272610 h 3057325"/>
                <a:gd name="connsiteX917" fmla="*/ 849297 w 4182035"/>
                <a:gd name="connsiteY917" fmla="*/ 281918 h 3057325"/>
                <a:gd name="connsiteX918" fmla="*/ 852161 w 4182035"/>
                <a:gd name="connsiteY918" fmla="*/ 264018 h 3057325"/>
                <a:gd name="connsiteX919" fmla="*/ 870064 w 4182035"/>
                <a:gd name="connsiteY919" fmla="*/ 266882 h 3057325"/>
                <a:gd name="connsiteX920" fmla="*/ 877941 w 4182035"/>
                <a:gd name="connsiteY920" fmla="*/ 271894 h 3057325"/>
                <a:gd name="connsiteX921" fmla="*/ 865051 w 4182035"/>
                <a:gd name="connsiteY921" fmla="*/ 305547 h 3057325"/>
                <a:gd name="connsiteX922" fmla="*/ 895844 w 4182035"/>
                <a:gd name="connsiteY922" fmla="*/ 260438 h 3057325"/>
                <a:gd name="connsiteX923" fmla="*/ 894411 w 4182035"/>
                <a:gd name="connsiteY923" fmla="*/ 284782 h 3057325"/>
                <a:gd name="connsiteX924" fmla="*/ 912314 w 4182035"/>
                <a:gd name="connsiteY924" fmla="*/ 269030 h 3057325"/>
                <a:gd name="connsiteX925" fmla="*/ 910881 w 4182035"/>
                <a:gd name="connsiteY925" fmla="*/ 259006 h 3057325"/>
                <a:gd name="connsiteX926" fmla="*/ 917327 w 4182035"/>
                <a:gd name="connsiteY926" fmla="*/ 248982 h 3057325"/>
                <a:gd name="connsiteX927" fmla="*/ 933797 w 4182035"/>
                <a:gd name="connsiteY927" fmla="*/ 251846 h 3057325"/>
                <a:gd name="connsiteX928" fmla="*/ 936661 w 4182035"/>
                <a:gd name="connsiteY928" fmla="*/ 261870 h 3057325"/>
                <a:gd name="connsiteX929" fmla="*/ 927352 w 4182035"/>
                <a:gd name="connsiteY929" fmla="*/ 265450 h 3057325"/>
                <a:gd name="connsiteX930" fmla="*/ 928784 w 4182035"/>
                <a:gd name="connsiteY930" fmla="*/ 271894 h 3057325"/>
                <a:gd name="connsiteX931" fmla="*/ 944538 w 4182035"/>
                <a:gd name="connsiteY931" fmla="*/ 260438 h 3057325"/>
                <a:gd name="connsiteX932" fmla="*/ 957428 w 4182035"/>
                <a:gd name="connsiteY932" fmla="*/ 274758 h 3057325"/>
                <a:gd name="connsiteX933" fmla="*/ 966738 w 4182035"/>
                <a:gd name="connsiteY933" fmla="*/ 269746 h 3057325"/>
                <a:gd name="connsiteX934" fmla="*/ 965305 w 4182035"/>
                <a:gd name="connsiteY934" fmla="*/ 279054 h 3057325"/>
                <a:gd name="connsiteX935" fmla="*/ 974615 w 4182035"/>
                <a:gd name="connsiteY935" fmla="*/ 277622 h 3057325"/>
                <a:gd name="connsiteX936" fmla="*/ 981060 w 4182035"/>
                <a:gd name="connsiteY936" fmla="*/ 290510 h 3057325"/>
                <a:gd name="connsiteX937" fmla="*/ 948835 w 4182035"/>
                <a:gd name="connsiteY937" fmla="*/ 298387 h 3057325"/>
                <a:gd name="connsiteX938" fmla="*/ 953848 w 4182035"/>
                <a:gd name="connsiteY938" fmla="*/ 309843 h 3057325"/>
                <a:gd name="connsiteX939" fmla="*/ 961725 w 4182035"/>
                <a:gd name="connsiteY939" fmla="*/ 301967 h 3057325"/>
                <a:gd name="connsiteX940" fmla="*/ 988937 w 4182035"/>
                <a:gd name="connsiteY940" fmla="*/ 306979 h 3057325"/>
                <a:gd name="connsiteX941" fmla="*/ 998246 w 4182035"/>
                <a:gd name="connsiteY941" fmla="*/ 300535 h 3057325"/>
                <a:gd name="connsiteX942" fmla="*/ 1017581 w 4182035"/>
                <a:gd name="connsiteY942" fmla="*/ 308411 h 3057325"/>
                <a:gd name="connsiteX943" fmla="*/ 1003259 w 4182035"/>
                <a:gd name="connsiteY943" fmla="*/ 314855 h 3057325"/>
                <a:gd name="connsiteX944" fmla="*/ 1031903 w 4182035"/>
                <a:gd name="connsiteY944" fmla="*/ 319867 h 3057325"/>
                <a:gd name="connsiteX945" fmla="*/ 1031903 w 4182035"/>
                <a:gd name="connsiteY945" fmla="*/ 324879 h 3057325"/>
                <a:gd name="connsiteX946" fmla="*/ 1104229 w 4182035"/>
                <a:gd name="connsiteY946" fmla="*/ 347075 h 3057325"/>
                <a:gd name="connsiteX947" fmla="*/ 1150776 w 4182035"/>
                <a:gd name="connsiteY947" fmla="*/ 380728 h 3057325"/>
                <a:gd name="connsiteX948" fmla="*/ 1179420 w 4182035"/>
                <a:gd name="connsiteY948" fmla="*/ 417960 h 3057325"/>
                <a:gd name="connsiteX949" fmla="*/ 1139318 w 4182035"/>
                <a:gd name="connsiteY949" fmla="*/ 451613 h 3057325"/>
                <a:gd name="connsiteX950" fmla="*/ 1052670 w 4182035"/>
                <a:gd name="connsiteY950" fmla="*/ 433712 h 3057325"/>
                <a:gd name="connsiteX951" fmla="*/ 1052670 w 4182035"/>
                <a:gd name="connsiteY951" fmla="*/ 427268 h 3057325"/>
                <a:gd name="connsiteX952" fmla="*/ 1046225 w 4182035"/>
                <a:gd name="connsiteY952" fmla="*/ 432280 h 3057325"/>
                <a:gd name="connsiteX953" fmla="*/ 1011136 w 4182035"/>
                <a:gd name="connsiteY953" fmla="*/ 412948 h 3057325"/>
                <a:gd name="connsiteX954" fmla="*/ 1025458 w 4182035"/>
                <a:gd name="connsiteY954" fmla="*/ 422972 h 3057325"/>
                <a:gd name="connsiteX955" fmla="*/ 1020445 w 4182035"/>
                <a:gd name="connsiteY955" fmla="*/ 434428 h 3057325"/>
                <a:gd name="connsiteX956" fmla="*/ 1031903 w 4182035"/>
                <a:gd name="connsiteY956" fmla="*/ 434428 h 3057325"/>
                <a:gd name="connsiteX957" fmla="*/ 1066992 w 4182035"/>
                <a:gd name="connsiteY957" fmla="*/ 466649 h 3057325"/>
                <a:gd name="connsiteX958" fmla="*/ 1061979 w 4182035"/>
                <a:gd name="connsiteY958" fmla="*/ 470229 h 3057325"/>
                <a:gd name="connsiteX959" fmla="*/ 1071289 w 4182035"/>
                <a:gd name="connsiteY959" fmla="*/ 515337 h 3057325"/>
                <a:gd name="connsiteX960" fmla="*/ 1079165 w 4182035"/>
                <a:gd name="connsiteY960" fmla="*/ 511757 h 3057325"/>
                <a:gd name="connsiteX961" fmla="*/ 1085611 w 4182035"/>
                <a:gd name="connsiteY961" fmla="*/ 527510 h 3057325"/>
                <a:gd name="connsiteX962" fmla="*/ 1114255 w 4182035"/>
                <a:gd name="connsiteY962" fmla="*/ 533954 h 3057325"/>
                <a:gd name="connsiteX963" fmla="*/ 1123564 w 4182035"/>
                <a:gd name="connsiteY963" fmla="*/ 528942 h 3057325"/>
                <a:gd name="connsiteX964" fmla="*/ 1123564 w 4182035"/>
                <a:gd name="connsiteY964" fmla="*/ 509609 h 3057325"/>
                <a:gd name="connsiteX965" fmla="*/ 1102797 w 4182035"/>
                <a:gd name="connsiteY965" fmla="*/ 487413 h 3057325"/>
                <a:gd name="connsiteX966" fmla="*/ 1109242 w 4182035"/>
                <a:gd name="connsiteY966" fmla="*/ 485981 h 3057325"/>
                <a:gd name="connsiteX967" fmla="*/ 1109242 w 4182035"/>
                <a:gd name="connsiteY967" fmla="*/ 471661 h 3057325"/>
                <a:gd name="connsiteX968" fmla="*/ 1135022 w 4182035"/>
                <a:gd name="connsiteY968" fmla="*/ 483117 h 3057325"/>
                <a:gd name="connsiteX969" fmla="*/ 1136454 w 4182035"/>
                <a:gd name="connsiteY969" fmla="*/ 490993 h 3057325"/>
                <a:gd name="connsiteX970" fmla="*/ 1171543 w 4182035"/>
                <a:gd name="connsiteY970" fmla="*/ 500301 h 3057325"/>
                <a:gd name="connsiteX971" fmla="*/ 1150776 w 4182035"/>
                <a:gd name="connsiteY971" fmla="*/ 463069 h 3057325"/>
                <a:gd name="connsiteX972" fmla="*/ 1172975 w 4182035"/>
                <a:gd name="connsiteY972" fmla="*/ 443736 h 3057325"/>
                <a:gd name="connsiteX973" fmla="*/ 1192310 w 4182035"/>
                <a:gd name="connsiteY973" fmla="*/ 434428 h 3057325"/>
                <a:gd name="connsiteX974" fmla="*/ 1218089 w 4182035"/>
                <a:gd name="connsiteY974" fmla="*/ 447317 h 3057325"/>
                <a:gd name="connsiteX975" fmla="*/ 1216657 w 4182035"/>
                <a:gd name="connsiteY975" fmla="*/ 455193 h 3057325"/>
                <a:gd name="connsiteX976" fmla="*/ 1223102 w 4182035"/>
                <a:gd name="connsiteY976" fmla="*/ 455193 h 3057325"/>
                <a:gd name="connsiteX977" fmla="*/ 1237424 w 4182035"/>
                <a:gd name="connsiteY977" fmla="*/ 420108 h 3057325"/>
                <a:gd name="connsiteX978" fmla="*/ 1229547 w 4182035"/>
                <a:gd name="connsiteY978" fmla="*/ 407220 h 3057325"/>
                <a:gd name="connsiteX979" fmla="*/ 1243869 w 4182035"/>
                <a:gd name="connsiteY979" fmla="*/ 369988 h 3057325"/>
                <a:gd name="connsiteX980" fmla="*/ 1229547 w 4182035"/>
                <a:gd name="connsiteY980" fmla="*/ 349223 h 3057325"/>
                <a:gd name="connsiteX981" fmla="*/ 1273229 w 4182035"/>
                <a:gd name="connsiteY981" fmla="*/ 362111 h 3057325"/>
                <a:gd name="connsiteX982" fmla="*/ 1295428 w 4182035"/>
                <a:gd name="connsiteY982" fmla="*/ 399344 h 3057325"/>
                <a:gd name="connsiteX983" fmla="*/ 1273229 w 4182035"/>
                <a:gd name="connsiteY983" fmla="*/ 402208 h 3057325"/>
                <a:gd name="connsiteX984" fmla="*/ 1265352 w 4182035"/>
                <a:gd name="connsiteY984" fmla="*/ 415096 h 3057325"/>
                <a:gd name="connsiteX985" fmla="*/ 1271797 w 4182035"/>
                <a:gd name="connsiteY985" fmla="*/ 439440 h 3057325"/>
                <a:gd name="connsiteX986" fmla="*/ 1305454 w 4182035"/>
                <a:gd name="connsiteY986" fmla="*/ 431564 h 3057325"/>
                <a:gd name="connsiteX987" fmla="*/ 1311899 w 4182035"/>
                <a:gd name="connsiteY987" fmla="*/ 397912 h 3057325"/>
                <a:gd name="connsiteX988" fmla="*/ 1329801 w 4182035"/>
                <a:gd name="connsiteY988" fmla="*/ 390036 h 3057325"/>
                <a:gd name="connsiteX989" fmla="*/ 1400695 w 4182035"/>
                <a:gd name="connsiteY989" fmla="*/ 365691 h 3057325"/>
                <a:gd name="connsiteX990" fmla="*/ 1400695 w 4182035"/>
                <a:gd name="connsiteY990" fmla="*/ 372135 h 3057325"/>
                <a:gd name="connsiteX991" fmla="*/ 1403560 w 4182035"/>
                <a:gd name="connsiteY991" fmla="*/ 360679 h 3057325"/>
                <a:gd name="connsiteX992" fmla="*/ 1425759 w 4182035"/>
                <a:gd name="connsiteY992" fmla="*/ 349223 h 3057325"/>
                <a:gd name="connsiteX993" fmla="*/ 1422894 w 4182035"/>
                <a:gd name="connsiteY993" fmla="*/ 357099 h 3057325"/>
                <a:gd name="connsiteX994" fmla="*/ 1430772 w 4182035"/>
                <a:gd name="connsiteY994" fmla="*/ 357099 h 3057325"/>
                <a:gd name="connsiteX995" fmla="*/ 1437216 w 4182035"/>
                <a:gd name="connsiteY995" fmla="*/ 369988 h 3057325"/>
                <a:gd name="connsiteX996" fmla="*/ 1421463 w 4182035"/>
                <a:gd name="connsiteY996" fmla="*/ 376432 h 3057325"/>
                <a:gd name="connsiteX997" fmla="*/ 1456551 w 4182035"/>
                <a:gd name="connsiteY997" fmla="*/ 377864 h 3057325"/>
                <a:gd name="connsiteX998" fmla="*/ 1456551 w 4182035"/>
                <a:gd name="connsiteY998" fmla="*/ 368555 h 3057325"/>
                <a:gd name="connsiteX999" fmla="*/ 1500234 w 4182035"/>
                <a:gd name="connsiteY999" fmla="*/ 360679 h 3057325"/>
                <a:gd name="connsiteX1000" fmla="*/ 1509543 w 4182035"/>
                <a:gd name="connsiteY1000" fmla="*/ 368555 h 3057325"/>
                <a:gd name="connsiteX1001" fmla="*/ 1513123 w 4182035"/>
                <a:gd name="connsiteY1001" fmla="*/ 358531 h 3057325"/>
                <a:gd name="connsiteX1002" fmla="*/ 1541768 w 4182035"/>
                <a:gd name="connsiteY1002" fmla="*/ 352087 h 3057325"/>
                <a:gd name="connsiteX1003" fmla="*/ 1549644 w 4182035"/>
                <a:gd name="connsiteY1003" fmla="*/ 379296 h 3057325"/>
                <a:gd name="connsiteX1004" fmla="*/ 1554657 w 4182035"/>
                <a:gd name="connsiteY1004" fmla="*/ 363544 h 3057325"/>
                <a:gd name="connsiteX1005" fmla="*/ 1568979 w 4182035"/>
                <a:gd name="connsiteY1005" fmla="*/ 367124 h 3057325"/>
                <a:gd name="connsiteX1006" fmla="*/ 1567547 w 4182035"/>
                <a:gd name="connsiteY1006" fmla="*/ 327027 h 3057325"/>
                <a:gd name="connsiteX1007" fmla="*/ 1581869 w 4182035"/>
                <a:gd name="connsiteY1007" fmla="*/ 317719 h 3057325"/>
                <a:gd name="connsiteX1008" fmla="*/ 1619106 w 4182035"/>
                <a:gd name="connsiteY1008" fmla="*/ 314139 h 3057325"/>
                <a:gd name="connsiteX1009" fmla="*/ 1625552 w 4182035"/>
                <a:gd name="connsiteY1009" fmla="*/ 322015 h 3057325"/>
                <a:gd name="connsiteX1010" fmla="*/ 1657776 w 4182035"/>
                <a:gd name="connsiteY1010" fmla="*/ 329891 h 3057325"/>
                <a:gd name="connsiteX1011" fmla="*/ 1656344 w 4182035"/>
                <a:gd name="connsiteY1011" fmla="*/ 347791 h 3057325"/>
                <a:gd name="connsiteX1012" fmla="*/ 1662788 w 4182035"/>
                <a:gd name="connsiteY1012" fmla="*/ 336335 h 3057325"/>
                <a:gd name="connsiteX1013" fmla="*/ 1680691 w 4182035"/>
                <a:gd name="connsiteY1013" fmla="*/ 342779 h 3057325"/>
                <a:gd name="connsiteX1014" fmla="*/ 1679259 w 4182035"/>
                <a:gd name="connsiteY1014" fmla="*/ 349223 h 3057325"/>
                <a:gd name="connsiteX1015" fmla="*/ 1716496 w 4182035"/>
                <a:gd name="connsiteY1015" fmla="*/ 373568 h 3057325"/>
                <a:gd name="connsiteX1016" fmla="*/ 1716496 w 4182035"/>
                <a:gd name="connsiteY1016" fmla="*/ 381444 h 3057325"/>
                <a:gd name="connsiteX1017" fmla="*/ 1732250 w 4182035"/>
                <a:gd name="connsiteY1017" fmla="*/ 357099 h 3057325"/>
                <a:gd name="connsiteX1018" fmla="*/ 1722225 w 4182035"/>
                <a:gd name="connsiteY1018" fmla="*/ 357099 h 3057325"/>
                <a:gd name="connsiteX1019" fmla="*/ 1723657 w 4182035"/>
                <a:gd name="connsiteY1019" fmla="*/ 329891 h 3057325"/>
                <a:gd name="connsiteX1020" fmla="*/ 1699310 w 4182035"/>
                <a:gd name="connsiteY1020" fmla="*/ 323447 h 3057325"/>
                <a:gd name="connsiteX1021" fmla="*/ 1700742 w 4182035"/>
                <a:gd name="connsiteY1021" fmla="*/ 304115 h 3057325"/>
                <a:gd name="connsiteX1022" fmla="*/ 1708619 w 4182035"/>
                <a:gd name="connsiteY1022" fmla="*/ 304115 h 3057325"/>
                <a:gd name="connsiteX1023" fmla="*/ 1702174 w 4182035"/>
                <a:gd name="connsiteY1023" fmla="*/ 256142 h 3057325"/>
                <a:gd name="connsiteX1024" fmla="*/ 1721509 w 4182035"/>
                <a:gd name="connsiteY1024" fmla="*/ 238242 h 3057325"/>
                <a:gd name="connsiteX1025" fmla="*/ 1748721 w 4182035"/>
                <a:gd name="connsiteY1025" fmla="*/ 198145 h 3057325"/>
                <a:gd name="connsiteX1026" fmla="*/ 1761611 w 4182035"/>
                <a:gd name="connsiteY1026" fmla="*/ 188837 h 3057325"/>
                <a:gd name="connsiteX1027" fmla="*/ 1795267 w 4182035"/>
                <a:gd name="connsiteY1027" fmla="*/ 187405 h 3057325"/>
                <a:gd name="connsiteX1028" fmla="*/ 1813170 w 4182035"/>
                <a:gd name="connsiteY1028" fmla="*/ 193849 h 3057325"/>
                <a:gd name="connsiteX1029" fmla="*/ 1813170 w 4182035"/>
                <a:gd name="connsiteY1029" fmla="*/ 228934 h 3057325"/>
                <a:gd name="connsiteX1030" fmla="*/ 1813170 w 4182035"/>
                <a:gd name="connsiteY1030" fmla="*/ 249698 h 3057325"/>
                <a:gd name="connsiteX1031" fmla="*/ 1805293 w 4182035"/>
                <a:gd name="connsiteY1031" fmla="*/ 275474 h 3057325"/>
                <a:gd name="connsiteX1032" fmla="*/ 1816750 w 4182035"/>
                <a:gd name="connsiteY1032" fmla="*/ 281918 h 3057325"/>
                <a:gd name="connsiteX1033" fmla="*/ 1834653 w 4182035"/>
                <a:gd name="connsiteY1033" fmla="*/ 364259 h 3057325"/>
                <a:gd name="connsiteX1034" fmla="*/ 1828208 w 4182035"/>
                <a:gd name="connsiteY1034" fmla="*/ 383592 h 3057325"/>
                <a:gd name="connsiteX1035" fmla="*/ 1833221 w 4182035"/>
                <a:gd name="connsiteY1035" fmla="*/ 404356 h 3057325"/>
                <a:gd name="connsiteX1036" fmla="*/ 1823911 w 4182035"/>
                <a:gd name="connsiteY1036" fmla="*/ 405788 h 3057325"/>
                <a:gd name="connsiteX1037" fmla="*/ 1814602 w 4182035"/>
                <a:gd name="connsiteY1037" fmla="*/ 427984 h 3057325"/>
                <a:gd name="connsiteX1038" fmla="*/ 1801712 w 4182035"/>
                <a:gd name="connsiteY1038" fmla="*/ 425120 h 3057325"/>
                <a:gd name="connsiteX1039" fmla="*/ 1756598 w 4182035"/>
                <a:gd name="connsiteY1039" fmla="*/ 434428 h 3057325"/>
                <a:gd name="connsiteX1040" fmla="*/ 1816034 w 4182035"/>
                <a:gd name="connsiteY1040" fmla="*/ 466649 h 3057325"/>
                <a:gd name="connsiteX1041" fmla="*/ 1814602 w 4182035"/>
                <a:gd name="connsiteY1041" fmla="*/ 448749 h 3057325"/>
                <a:gd name="connsiteX1042" fmla="*/ 1803145 w 4182035"/>
                <a:gd name="connsiteY1042" fmla="*/ 445885 h 3057325"/>
                <a:gd name="connsiteX1043" fmla="*/ 1835369 w 4182035"/>
                <a:gd name="connsiteY1043" fmla="*/ 427984 h 3057325"/>
                <a:gd name="connsiteX1044" fmla="*/ 1849691 w 4182035"/>
                <a:gd name="connsiteY1044" fmla="*/ 412232 h 3057325"/>
                <a:gd name="connsiteX1045" fmla="*/ 1851124 w 4182035"/>
                <a:gd name="connsiteY1045" fmla="*/ 374999 h 3057325"/>
                <a:gd name="connsiteX1046" fmla="*/ 1856136 w 4182035"/>
                <a:gd name="connsiteY1046" fmla="*/ 354235 h 3057325"/>
                <a:gd name="connsiteX1047" fmla="*/ 1901251 w 4182035"/>
                <a:gd name="connsiteY1047" fmla="*/ 342779 h 3057325"/>
                <a:gd name="connsiteX1048" fmla="*/ 1907695 w 4182035"/>
                <a:gd name="connsiteY1048" fmla="*/ 403640 h 3057325"/>
                <a:gd name="connsiteX1049" fmla="*/ 1919153 w 4182035"/>
                <a:gd name="connsiteY1049" fmla="*/ 412948 h 3057325"/>
                <a:gd name="connsiteX1050" fmla="*/ 1929178 w 4182035"/>
                <a:gd name="connsiteY1050" fmla="*/ 405072 h 3057325"/>
                <a:gd name="connsiteX1051" fmla="*/ 1929178 w 4182035"/>
                <a:gd name="connsiteY1051" fmla="*/ 376432 h 3057325"/>
                <a:gd name="connsiteX1052" fmla="*/ 1913424 w 4182035"/>
                <a:gd name="connsiteY1052" fmla="*/ 344211 h 3057325"/>
                <a:gd name="connsiteX1053" fmla="*/ 1869742 w 4182035"/>
                <a:gd name="connsiteY1053" fmla="*/ 340631 h 3057325"/>
                <a:gd name="connsiteX1054" fmla="*/ 1843963 w 4182035"/>
                <a:gd name="connsiteY1054" fmla="*/ 344211 h 3057325"/>
                <a:gd name="connsiteX1055" fmla="*/ 1843963 w 4182035"/>
                <a:gd name="connsiteY1055" fmla="*/ 304115 h 3057325"/>
                <a:gd name="connsiteX1056" fmla="*/ 1829641 w 4182035"/>
                <a:gd name="connsiteY1056" fmla="*/ 276906 h 3057325"/>
                <a:gd name="connsiteX1057" fmla="*/ 1837518 w 4182035"/>
                <a:gd name="connsiteY1057" fmla="*/ 254710 h 3057325"/>
                <a:gd name="connsiteX1058" fmla="*/ 1853272 w 4182035"/>
                <a:gd name="connsiteY1058" fmla="*/ 196713 h 3057325"/>
                <a:gd name="connsiteX1059" fmla="*/ 1864729 w 4182035"/>
                <a:gd name="connsiteY1059" fmla="*/ 208169 h 3057325"/>
                <a:gd name="connsiteX1060" fmla="*/ 1867594 w 4182035"/>
                <a:gd name="connsiteY1060" fmla="*/ 227502 h 3057325"/>
                <a:gd name="connsiteX1061" fmla="*/ 1861149 w 4182035"/>
                <a:gd name="connsiteY1061" fmla="*/ 235378 h 3057325"/>
                <a:gd name="connsiteX1062" fmla="*/ 1879051 w 4182035"/>
                <a:gd name="connsiteY1062" fmla="*/ 279054 h 3057325"/>
                <a:gd name="connsiteX1063" fmla="*/ 1922734 w 4182035"/>
                <a:gd name="connsiteY1063" fmla="*/ 276190 h 3057325"/>
                <a:gd name="connsiteX1064" fmla="*/ 1901967 w 4182035"/>
                <a:gd name="connsiteY1064" fmla="*/ 263302 h 3057325"/>
                <a:gd name="connsiteX1065" fmla="*/ 1890509 w 4182035"/>
                <a:gd name="connsiteY1065" fmla="*/ 255426 h 3057325"/>
                <a:gd name="connsiteX1066" fmla="*/ 1895522 w 4182035"/>
                <a:gd name="connsiteY1066" fmla="*/ 237526 h 3057325"/>
                <a:gd name="connsiteX1067" fmla="*/ 1924166 w 4182035"/>
                <a:gd name="connsiteY1067" fmla="*/ 248982 h 3057325"/>
                <a:gd name="connsiteX1068" fmla="*/ 1935624 w 4182035"/>
                <a:gd name="connsiteY1068" fmla="*/ 237526 h 3057325"/>
                <a:gd name="connsiteX1069" fmla="*/ 1919869 w 4182035"/>
                <a:gd name="connsiteY1069" fmla="*/ 232514 h 3057325"/>
                <a:gd name="connsiteX1070" fmla="*/ 1944217 w 4182035"/>
                <a:gd name="connsiteY1070" fmla="*/ 218193 h 3057325"/>
                <a:gd name="connsiteX1071" fmla="*/ 1981454 w 4182035"/>
                <a:gd name="connsiteY1071" fmla="*/ 231082 h 3057325"/>
                <a:gd name="connsiteX1072" fmla="*/ 2028000 w 4182035"/>
                <a:gd name="connsiteY1072" fmla="*/ 246834 h 3057325"/>
                <a:gd name="connsiteX1073" fmla="*/ 2013678 w 4182035"/>
                <a:gd name="connsiteY1073" fmla="*/ 264734 h 3057325"/>
                <a:gd name="connsiteX1074" fmla="*/ 2008666 w 4182035"/>
                <a:gd name="connsiteY1074" fmla="*/ 299818 h 3057325"/>
                <a:gd name="connsiteX1075" fmla="*/ 2021556 w 4182035"/>
                <a:gd name="connsiteY1075" fmla="*/ 311275 h 3057325"/>
                <a:gd name="connsiteX1076" fmla="*/ 2021556 w 4182035"/>
                <a:gd name="connsiteY1076" fmla="*/ 299818 h 3057325"/>
                <a:gd name="connsiteX1077" fmla="*/ 2034446 w 4182035"/>
                <a:gd name="connsiteY1077" fmla="*/ 298387 h 3057325"/>
                <a:gd name="connsiteX1078" fmla="*/ 2037310 w 4182035"/>
                <a:gd name="connsiteY1078" fmla="*/ 253278 h 3057325"/>
                <a:gd name="connsiteX1079" fmla="*/ 2015111 w 4182035"/>
                <a:gd name="connsiteY1079" fmla="*/ 228934 h 3057325"/>
                <a:gd name="connsiteX1080" fmla="*/ 1990764 w 4182035"/>
                <a:gd name="connsiteY1080" fmla="*/ 165925 h 3057325"/>
                <a:gd name="connsiteX1081" fmla="*/ 2051632 w 4182035"/>
                <a:gd name="connsiteY1081" fmla="*/ 154469 h 3057325"/>
                <a:gd name="connsiteX1082" fmla="*/ 2064522 w 4182035"/>
                <a:gd name="connsiteY1082" fmla="*/ 162345 h 3057325"/>
                <a:gd name="connsiteX1083" fmla="*/ 2108204 w 4182035"/>
                <a:gd name="connsiteY1083" fmla="*/ 160913 h 3057325"/>
                <a:gd name="connsiteX1084" fmla="*/ 2101759 w 4182035"/>
                <a:gd name="connsiteY1084" fmla="*/ 168789 h 3057325"/>
                <a:gd name="connsiteX1085" fmla="*/ 2111069 w 4182035"/>
                <a:gd name="connsiteY1085" fmla="*/ 170221 h 3057325"/>
                <a:gd name="connsiteX1086" fmla="*/ 2091734 w 4182035"/>
                <a:gd name="connsiteY1086" fmla="*/ 136568 h 3057325"/>
                <a:gd name="connsiteX1087" fmla="*/ 2109636 w 4182035"/>
                <a:gd name="connsiteY1087" fmla="*/ 131556 h 3057325"/>
                <a:gd name="connsiteX1088" fmla="*/ 2093166 w 4182035"/>
                <a:gd name="connsiteY1088" fmla="*/ 120100 h 3057325"/>
                <a:gd name="connsiteX1089" fmla="*/ 2096747 w 4182035"/>
                <a:gd name="connsiteY1089" fmla="*/ 112224 h 3057325"/>
                <a:gd name="connsiteX1090" fmla="*/ 2113217 w 4182035"/>
                <a:gd name="connsiteY1090" fmla="*/ 120100 h 3057325"/>
                <a:gd name="connsiteX1091" fmla="*/ 2126107 w 4182035"/>
                <a:gd name="connsiteY1091" fmla="*/ 104348 h 3057325"/>
                <a:gd name="connsiteX1092" fmla="*/ 2116797 w 4182035"/>
                <a:gd name="connsiteY1092" fmla="*/ 95040 h 3057325"/>
                <a:gd name="connsiteX1093" fmla="*/ 2173370 w 4182035"/>
                <a:gd name="connsiteY1093" fmla="*/ 77139 h 3057325"/>
                <a:gd name="connsiteX1094" fmla="*/ 2239251 w 4182035"/>
                <a:gd name="connsiteY1094" fmla="*/ 70695 h 3057325"/>
                <a:gd name="connsiteX1095" fmla="*/ 2239251 w 4182035"/>
                <a:gd name="connsiteY1095" fmla="*/ 62819 h 3057325"/>
                <a:gd name="connsiteX1096" fmla="*/ 2252141 w 4182035"/>
                <a:gd name="connsiteY1096" fmla="*/ 65683 h 3057325"/>
                <a:gd name="connsiteX1097" fmla="*/ 2272907 w 4182035"/>
                <a:gd name="connsiteY1097" fmla="*/ 65683 h 3057325"/>
                <a:gd name="connsiteX1098" fmla="*/ 2279353 w 4182035"/>
                <a:gd name="connsiteY1098" fmla="*/ 59239 h 3057325"/>
                <a:gd name="connsiteX1099" fmla="*/ 2307997 w 4182035"/>
                <a:gd name="connsiteY1099" fmla="*/ 67115 h 3057325"/>
                <a:gd name="connsiteX1100" fmla="*/ 2300119 w 4182035"/>
                <a:gd name="connsiteY1100" fmla="*/ 80004 h 3057325"/>
                <a:gd name="connsiteX1101" fmla="*/ 2313009 w 4182035"/>
                <a:gd name="connsiteY1101" fmla="*/ 73559 h 3057325"/>
                <a:gd name="connsiteX1102" fmla="*/ 2314441 w 4182035"/>
                <a:gd name="connsiteY1102" fmla="*/ 80004 h 3057325"/>
                <a:gd name="connsiteX1103" fmla="*/ 2327331 w 4182035"/>
                <a:gd name="connsiteY1103" fmla="*/ 74991 h 3057325"/>
                <a:gd name="connsiteX1104" fmla="*/ 2359556 w 4182035"/>
                <a:gd name="connsiteY1104" fmla="*/ 67115 h 3057325"/>
                <a:gd name="connsiteX1105" fmla="*/ 2356691 w 4182035"/>
                <a:gd name="connsiteY1105" fmla="*/ 78571 h 3057325"/>
                <a:gd name="connsiteX1106" fmla="*/ 2363137 w 4182035"/>
                <a:gd name="connsiteY1106" fmla="*/ 77139 h 3057325"/>
                <a:gd name="connsiteX1107" fmla="*/ 2350246 w 4182035"/>
                <a:gd name="connsiteY1107" fmla="*/ 54943 h 3057325"/>
                <a:gd name="connsiteX1108" fmla="*/ 2383903 w 4182035"/>
                <a:gd name="connsiteY1108" fmla="*/ 48499 h 3057325"/>
                <a:gd name="connsiteX1109" fmla="*/ 2399658 w 4182035"/>
                <a:gd name="connsiteY1109" fmla="*/ 54943 h 3057325"/>
                <a:gd name="connsiteX1110" fmla="*/ 2388200 w 4182035"/>
                <a:gd name="connsiteY1110" fmla="*/ 32031 h 3057325"/>
                <a:gd name="connsiteX1111" fmla="*/ 2406103 w 4182035"/>
                <a:gd name="connsiteY1111" fmla="*/ 22723 h 3057325"/>
                <a:gd name="connsiteX1112" fmla="*/ 2406103 w 4182035"/>
                <a:gd name="connsiteY1112" fmla="*/ 14847 h 3057325"/>
                <a:gd name="connsiteX1113" fmla="*/ 2438327 w 4182035"/>
                <a:gd name="connsiteY1113" fmla="*/ 9835 h 3057325"/>
                <a:gd name="connsiteX1114" fmla="*/ 2447636 w 4182035"/>
                <a:gd name="connsiteY1114" fmla="*/ 526 h 3057325"/>
                <a:gd name="connsiteX1115" fmla="*/ 2469835 w 4182035"/>
                <a:gd name="connsiteY1115" fmla="*/ 1958 h 3057325"/>
                <a:gd name="connsiteX1116" fmla="*/ 2473416 w 4182035"/>
                <a:gd name="connsiteY1116" fmla="*/ 9835 h 3057325"/>
                <a:gd name="connsiteX1117" fmla="*/ 2487738 w 4182035"/>
                <a:gd name="connsiteY1117" fmla="*/ 16279 h 3057325"/>
                <a:gd name="connsiteX1118" fmla="*/ 2476281 w 4182035"/>
                <a:gd name="connsiteY1118" fmla="*/ 27735 h 3057325"/>
                <a:gd name="connsiteX1119" fmla="*/ 2486306 w 4182035"/>
                <a:gd name="connsiteY1119" fmla="*/ 30599 h 3057325"/>
                <a:gd name="connsiteX1120" fmla="*/ 2517098 w 4182035"/>
                <a:gd name="connsiteY1120" fmla="*/ 34179 h 3057325"/>
                <a:gd name="connsiteX1121" fmla="*/ 2512086 w 4182035"/>
                <a:gd name="connsiteY1121" fmla="*/ 53511 h 3057325"/>
                <a:gd name="connsiteX1122" fmla="*/ 2536433 w 4182035"/>
                <a:gd name="connsiteY1122" fmla="*/ 40623 h 3057325"/>
                <a:gd name="connsiteX1123" fmla="*/ 2575103 w 4182035"/>
                <a:gd name="connsiteY1123" fmla="*/ 39191 h 3057325"/>
                <a:gd name="connsiteX1124" fmla="*/ 2607327 w 4182035"/>
                <a:gd name="connsiteY1124" fmla="*/ 36327 h 3057325"/>
                <a:gd name="connsiteX1125" fmla="*/ 2634539 w 4182035"/>
                <a:gd name="connsiteY1125" fmla="*/ 60671 h 3057325"/>
                <a:gd name="connsiteX1126" fmla="*/ 2643848 w 4182035"/>
                <a:gd name="connsiteY1126" fmla="*/ 97904 h 3057325"/>
                <a:gd name="connsiteX1127" fmla="*/ 2630958 w 4182035"/>
                <a:gd name="connsiteY1127" fmla="*/ 95040 h 3057325"/>
                <a:gd name="connsiteX1128" fmla="*/ 2635971 w 4182035"/>
                <a:gd name="connsiteY1128" fmla="*/ 128692 h 3057325"/>
                <a:gd name="connsiteX1129" fmla="*/ 2558632 w 4182035"/>
                <a:gd name="connsiteY1129" fmla="*/ 146592 h 3057325"/>
                <a:gd name="connsiteX1130" fmla="*/ 2552187 w 4182035"/>
                <a:gd name="connsiteY1130" fmla="*/ 170937 h 3057325"/>
                <a:gd name="connsiteX1131" fmla="*/ 2504208 w 4182035"/>
                <a:gd name="connsiteY1131" fmla="*/ 196713 h 3057325"/>
                <a:gd name="connsiteX1132" fmla="*/ 2497764 w 4182035"/>
                <a:gd name="connsiteY1132" fmla="*/ 208169 h 3057325"/>
                <a:gd name="connsiteX1133" fmla="*/ 2552187 w 4182035"/>
                <a:gd name="connsiteY1133" fmla="*/ 183825 h 3057325"/>
                <a:gd name="connsiteX1134" fmla="*/ 2572954 w 4182035"/>
                <a:gd name="connsiteY1134" fmla="*/ 183109 h 3057325"/>
                <a:gd name="connsiteX1135" fmla="*/ 940958 w 4182035"/>
                <a:gd name="connsiteY1135" fmla="*/ 277622 h 3057325"/>
                <a:gd name="connsiteX1136" fmla="*/ 943822 w 4182035"/>
                <a:gd name="connsiteY1136" fmla="*/ 266166 h 3057325"/>
                <a:gd name="connsiteX1137" fmla="*/ 940958 w 4182035"/>
                <a:gd name="connsiteY1137" fmla="*/ 277622 h 3057325"/>
                <a:gd name="connsiteX1138" fmla="*/ 2051632 w 4182035"/>
                <a:gd name="connsiteY1138" fmla="*/ 318435 h 3057325"/>
                <a:gd name="connsiteX1139" fmla="*/ 2035878 w 4182035"/>
                <a:gd name="connsiteY1139" fmla="*/ 310559 h 3057325"/>
                <a:gd name="connsiteX1140" fmla="*/ 2051632 w 4182035"/>
                <a:gd name="connsiteY1140" fmla="*/ 318435 h 3057325"/>
                <a:gd name="connsiteX1141" fmla="*/ 971750 w 4182035"/>
                <a:gd name="connsiteY1141" fmla="*/ 606271 h 3057325"/>
                <a:gd name="connsiteX1142" fmla="*/ 981060 w 4182035"/>
                <a:gd name="connsiteY1142" fmla="*/ 627035 h 3057325"/>
                <a:gd name="connsiteX1143" fmla="*/ 993950 w 4182035"/>
                <a:gd name="connsiteY1143" fmla="*/ 646367 h 3057325"/>
                <a:gd name="connsiteX1144" fmla="*/ 1016149 w 4182035"/>
                <a:gd name="connsiteY1144" fmla="*/ 639923 h 3057325"/>
                <a:gd name="connsiteX1145" fmla="*/ 1021161 w 4182035"/>
                <a:gd name="connsiteY1145" fmla="*/ 632047 h 3057325"/>
                <a:gd name="connsiteX1146" fmla="*/ 995382 w 4182035"/>
                <a:gd name="connsiteY1146" fmla="*/ 598395 h 3057325"/>
                <a:gd name="connsiteX1147" fmla="*/ 971750 w 4182035"/>
                <a:gd name="connsiteY1147" fmla="*/ 606271 h 3057325"/>
                <a:gd name="connsiteX1148" fmla="*/ 481937 w 4182035"/>
                <a:gd name="connsiteY1148" fmla="*/ 622023 h 3057325"/>
                <a:gd name="connsiteX1149" fmla="*/ 496259 w 4182035"/>
                <a:gd name="connsiteY1149" fmla="*/ 624887 h 3057325"/>
                <a:gd name="connsiteX1150" fmla="*/ 497691 w 4182035"/>
                <a:gd name="connsiteY1150" fmla="*/ 618443 h 3057325"/>
                <a:gd name="connsiteX1151" fmla="*/ 486233 w 4182035"/>
                <a:gd name="connsiteY1151" fmla="*/ 613431 h 3057325"/>
                <a:gd name="connsiteX1152" fmla="*/ 481937 w 4182035"/>
                <a:gd name="connsiteY1152" fmla="*/ 622023 h 3057325"/>
                <a:gd name="connsiteX1153" fmla="*/ 618712 w 4182035"/>
                <a:gd name="connsiteY1153" fmla="*/ 691476 h 3057325"/>
                <a:gd name="connsiteX1154" fmla="*/ 618712 w 4182035"/>
                <a:gd name="connsiteY1154" fmla="*/ 704364 h 3057325"/>
                <a:gd name="connsiteX1155" fmla="*/ 639479 w 4182035"/>
                <a:gd name="connsiteY1155" fmla="*/ 678588 h 3057325"/>
                <a:gd name="connsiteX1156" fmla="*/ 631602 w 4182035"/>
                <a:gd name="connsiteY1156" fmla="*/ 677156 h 3057325"/>
                <a:gd name="connsiteX1157" fmla="*/ 618712 w 4182035"/>
                <a:gd name="connsiteY1157" fmla="*/ 691476 h 3057325"/>
                <a:gd name="connsiteX1158" fmla="*/ 913746 w 4182035"/>
                <a:gd name="connsiteY1158" fmla="*/ 700784 h 3057325"/>
                <a:gd name="connsiteX1159" fmla="*/ 921623 w 4182035"/>
                <a:gd name="connsiteY1159" fmla="*/ 689328 h 3057325"/>
                <a:gd name="connsiteX1160" fmla="*/ 913746 w 4182035"/>
                <a:gd name="connsiteY1160" fmla="*/ 700784 h 3057325"/>
                <a:gd name="connsiteX1161" fmla="*/ 1435068 w 4182035"/>
                <a:gd name="connsiteY1161" fmla="*/ 1135402 h 3057325"/>
                <a:gd name="connsiteX1162" fmla="*/ 1449390 w 4182035"/>
                <a:gd name="connsiteY1162" fmla="*/ 1130390 h 3057325"/>
                <a:gd name="connsiteX1163" fmla="*/ 1452971 w 4182035"/>
                <a:gd name="connsiteY1163" fmla="*/ 1116070 h 3057325"/>
                <a:gd name="connsiteX1164" fmla="*/ 1438649 w 4182035"/>
                <a:gd name="connsiteY1164" fmla="*/ 1091725 h 3057325"/>
                <a:gd name="connsiteX1165" fmla="*/ 1393534 w 4182035"/>
                <a:gd name="connsiteY1165" fmla="*/ 1070961 h 3057325"/>
                <a:gd name="connsiteX1166" fmla="*/ 1384225 w 4182035"/>
                <a:gd name="connsiteY1166" fmla="*/ 1061653 h 3057325"/>
                <a:gd name="connsiteX1167" fmla="*/ 1340543 w 4182035"/>
                <a:gd name="connsiteY1167" fmla="*/ 1088861 h 3057325"/>
                <a:gd name="connsiteX1168" fmla="*/ 1326221 w 4182035"/>
                <a:gd name="connsiteY1168" fmla="*/ 1103182 h 3057325"/>
                <a:gd name="connsiteX1169" fmla="*/ 1326221 w 4182035"/>
                <a:gd name="connsiteY1169" fmla="*/ 1096737 h 3057325"/>
                <a:gd name="connsiteX1170" fmla="*/ 1313331 w 4182035"/>
                <a:gd name="connsiteY1170" fmla="*/ 1098169 h 3057325"/>
                <a:gd name="connsiteX1171" fmla="*/ 1314763 w 4182035"/>
                <a:gd name="connsiteY1171" fmla="*/ 1109626 h 3057325"/>
                <a:gd name="connsiteX1172" fmla="*/ 1300441 w 4182035"/>
                <a:gd name="connsiteY1172" fmla="*/ 1148290 h 3057325"/>
                <a:gd name="connsiteX1173" fmla="*/ 1313331 w 4182035"/>
                <a:gd name="connsiteY1173" fmla="*/ 1146858 h 3057325"/>
                <a:gd name="connsiteX1174" fmla="*/ 1316195 w 4182035"/>
                <a:gd name="connsiteY1174" fmla="*/ 1154734 h 3057325"/>
                <a:gd name="connsiteX1175" fmla="*/ 1313331 w 4182035"/>
                <a:gd name="connsiteY1175" fmla="*/ 1164758 h 3057325"/>
                <a:gd name="connsiteX1176" fmla="*/ 1329085 w 4182035"/>
                <a:gd name="connsiteY1176" fmla="*/ 1211299 h 3057325"/>
                <a:gd name="connsiteX1177" fmla="*/ 1367755 w 4182035"/>
                <a:gd name="connsiteY1177" fmla="*/ 1251396 h 3057325"/>
                <a:gd name="connsiteX1178" fmla="*/ 1371335 w 4182035"/>
                <a:gd name="connsiteY1178" fmla="*/ 1256408 h 3057325"/>
                <a:gd name="connsiteX1179" fmla="*/ 1350568 w 4182035"/>
                <a:gd name="connsiteY1179" fmla="*/ 1296504 h 3057325"/>
                <a:gd name="connsiteX1180" fmla="*/ 1342691 w 4182035"/>
                <a:gd name="connsiteY1180" fmla="*/ 1297936 h 3057325"/>
                <a:gd name="connsiteX1181" fmla="*/ 1354149 w 4182035"/>
                <a:gd name="connsiteY1181" fmla="*/ 1341613 h 3057325"/>
                <a:gd name="connsiteX1182" fmla="*/ 1402128 w 4182035"/>
                <a:gd name="connsiteY1182" fmla="*/ 1365957 h 3057325"/>
                <a:gd name="connsiteX1183" fmla="*/ 1440797 w 4182035"/>
                <a:gd name="connsiteY1183" fmla="*/ 1359513 h 3057325"/>
                <a:gd name="connsiteX1184" fmla="*/ 1440797 w 4182035"/>
                <a:gd name="connsiteY1184" fmla="*/ 1311540 h 3057325"/>
                <a:gd name="connsiteX1185" fmla="*/ 1447242 w 4182035"/>
                <a:gd name="connsiteY1185" fmla="*/ 1311540 h 3057325"/>
                <a:gd name="connsiteX1186" fmla="*/ 1445810 w 4182035"/>
                <a:gd name="connsiteY1186" fmla="*/ 1295788 h 3057325"/>
                <a:gd name="connsiteX1187" fmla="*/ 1432920 w 4182035"/>
                <a:gd name="connsiteY1187" fmla="*/ 1271444 h 3057325"/>
                <a:gd name="connsiteX1188" fmla="*/ 1439365 w 4182035"/>
                <a:gd name="connsiteY1188" fmla="*/ 1270012 h 3057325"/>
                <a:gd name="connsiteX1189" fmla="*/ 1425043 w 4182035"/>
                <a:gd name="connsiteY1189" fmla="*/ 1241371 h 3057325"/>
                <a:gd name="connsiteX1190" fmla="*/ 1431488 w 4182035"/>
                <a:gd name="connsiteY1190" fmla="*/ 1250680 h 3057325"/>
                <a:gd name="connsiteX1191" fmla="*/ 1450823 w 4182035"/>
                <a:gd name="connsiteY1191" fmla="*/ 1252111 h 3057325"/>
                <a:gd name="connsiteX1192" fmla="*/ 1460848 w 4182035"/>
                <a:gd name="connsiteY1192" fmla="*/ 1237791 h 3057325"/>
                <a:gd name="connsiteX1193" fmla="*/ 1445094 w 4182035"/>
                <a:gd name="connsiteY1193" fmla="*/ 1224903 h 3057325"/>
                <a:gd name="connsiteX1194" fmla="*/ 1445094 w 4182035"/>
                <a:gd name="connsiteY1194" fmla="*/ 1213447 h 3057325"/>
                <a:gd name="connsiteX1195" fmla="*/ 1432204 w 4182035"/>
                <a:gd name="connsiteY1195" fmla="*/ 1212015 h 3057325"/>
                <a:gd name="connsiteX1196" fmla="*/ 1420746 w 4182035"/>
                <a:gd name="connsiteY1196" fmla="*/ 1227767 h 3057325"/>
                <a:gd name="connsiteX1197" fmla="*/ 1420746 w 4182035"/>
                <a:gd name="connsiteY1197" fmla="*/ 1195547 h 3057325"/>
                <a:gd name="connsiteX1198" fmla="*/ 1401411 w 4182035"/>
                <a:gd name="connsiteY1198" fmla="*/ 1181227 h 3057325"/>
                <a:gd name="connsiteX1199" fmla="*/ 1393534 w 4182035"/>
                <a:gd name="connsiteY1199" fmla="*/ 1182659 h 3057325"/>
                <a:gd name="connsiteX1200" fmla="*/ 1372767 w 4182035"/>
                <a:gd name="connsiteY1200" fmla="*/ 1154018 h 3057325"/>
                <a:gd name="connsiteX1201" fmla="*/ 1377780 w 4182035"/>
                <a:gd name="connsiteY1201" fmla="*/ 1147574 h 3057325"/>
                <a:gd name="connsiteX1202" fmla="*/ 1399979 w 4182035"/>
                <a:gd name="connsiteY1202" fmla="*/ 1146142 h 3057325"/>
                <a:gd name="connsiteX1203" fmla="*/ 1388522 w 4182035"/>
                <a:gd name="connsiteY1203" fmla="*/ 1142562 h 3057325"/>
                <a:gd name="connsiteX1204" fmla="*/ 1387089 w 4182035"/>
                <a:gd name="connsiteY1204" fmla="*/ 1131106 h 3057325"/>
                <a:gd name="connsiteX1205" fmla="*/ 1407856 w 4182035"/>
                <a:gd name="connsiteY1205" fmla="*/ 1129674 h 3057325"/>
                <a:gd name="connsiteX1206" fmla="*/ 1406424 w 4182035"/>
                <a:gd name="connsiteY1206" fmla="*/ 1120366 h 3057325"/>
                <a:gd name="connsiteX1207" fmla="*/ 1440081 w 4182035"/>
                <a:gd name="connsiteY1207" fmla="*/ 1129674 h 3057325"/>
                <a:gd name="connsiteX1208" fmla="*/ 1435068 w 4182035"/>
                <a:gd name="connsiteY1208" fmla="*/ 1135402 h 3057325"/>
                <a:gd name="connsiteX1209" fmla="*/ 1048373 w 4182035"/>
                <a:gd name="connsiteY1209" fmla="*/ 1100318 h 3057325"/>
                <a:gd name="connsiteX1210" fmla="*/ 1067708 w 4182035"/>
                <a:gd name="connsiteY1210" fmla="*/ 1121082 h 3057325"/>
                <a:gd name="connsiteX1211" fmla="*/ 1104945 w 4182035"/>
                <a:gd name="connsiteY1211" fmla="*/ 1122514 h 3057325"/>
                <a:gd name="connsiteX1212" fmla="*/ 1119267 w 4182035"/>
                <a:gd name="connsiteY1212" fmla="*/ 1116070 h 3057325"/>
                <a:gd name="connsiteX1213" fmla="*/ 1125712 w 4182035"/>
                <a:gd name="connsiteY1213" fmla="*/ 1100318 h 3057325"/>
                <a:gd name="connsiteX1214" fmla="*/ 1116403 w 4182035"/>
                <a:gd name="connsiteY1214" fmla="*/ 1087429 h 3057325"/>
                <a:gd name="connsiteX1215" fmla="*/ 1130725 w 4182035"/>
                <a:gd name="connsiteY1215" fmla="*/ 1085997 h 3057325"/>
                <a:gd name="connsiteX1216" fmla="*/ 1148627 w 4182035"/>
                <a:gd name="connsiteY1216" fmla="*/ 1071677 h 3057325"/>
                <a:gd name="connsiteX1217" fmla="*/ 1048373 w 4182035"/>
                <a:gd name="connsiteY1217" fmla="*/ 1100318 h 3057325"/>
                <a:gd name="connsiteX1218" fmla="*/ 1576856 w 4182035"/>
                <a:gd name="connsiteY1218" fmla="*/ 1087429 h 3057325"/>
                <a:gd name="connsiteX1219" fmla="*/ 1578289 w 4182035"/>
                <a:gd name="connsiteY1219" fmla="*/ 1095305 h 3057325"/>
                <a:gd name="connsiteX1220" fmla="*/ 1558954 w 4182035"/>
                <a:gd name="connsiteY1220" fmla="*/ 1100318 h 3057325"/>
                <a:gd name="connsiteX1221" fmla="*/ 1546064 w 4182035"/>
                <a:gd name="connsiteY1221" fmla="*/ 1116070 h 3057325"/>
                <a:gd name="connsiteX1222" fmla="*/ 1546064 w 4182035"/>
                <a:gd name="connsiteY1222" fmla="*/ 1108194 h 3057325"/>
                <a:gd name="connsiteX1223" fmla="*/ 1533174 w 4182035"/>
                <a:gd name="connsiteY1223" fmla="*/ 1123946 h 3057325"/>
                <a:gd name="connsiteX1224" fmla="*/ 1534607 w 4182035"/>
                <a:gd name="connsiteY1224" fmla="*/ 1165474 h 3057325"/>
                <a:gd name="connsiteX1225" fmla="*/ 1548929 w 4182035"/>
                <a:gd name="connsiteY1225" fmla="*/ 1159030 h 3057325"/>
                <a:gd name="connsiteX1226" fmla="*/ 1555373 w 4182035"/>
                <a:gd name="connsiteY1226" fmla="*/ 1173350 h 3057325"/>
                <a:gd name="connsiteX1227" fmla="*/ 1561818 w 4182035"/>
                <a:gd name="connsiteY1227" fmla="*/ 1161894 h 3057325"/>
                <a:gd name="connsiteX1228" fmla="*/ 1566831 w 4182035"/>
                <a:gd name="connsiteY1228" fmla="*/ 1174783 h 3057325"/>
                <a:gd name="connsiteX1229" fmla="*/ 1600488 w 4182035"/>
                <a:gd name="connsiteY1229" fmla="*/ 1147574 h 3057325"/>
                <a:gd name="connsiteX1230" fmla="*/ 1601920 w 4182035"/>
                <a:gd name="connsiteY1230" fmla="*/ 1136118 h 3057325"/>
                <a:gd name="connsiteX1231" fmla="*/ 1595475 w 4182035"/>
                <a:gd name="connsiteY1231" fmla="*/ 1083133 h 3057325"/>
                <a:gd name="connsiteX1232" fmla="*/ 1576856 w 4182035"/>
                <a:gd name="connsiteY1232" fmla="*/ 1087429 h 3057325"/>
                <a:gd name="connsiteX1233" fmla="*/ 930933 w 4182035"/>
                <a:gd name="connsiteY1233" fmla="*/ 1229199 h 3057325"/>
                <a:gd name="connsiteX1234" fmla="*/ 911598 w 4182035"/>
                <a:gd name="connsiteY1234" fmla="*/ 1257840 h 3057325"/>
                <a:gd name="connsiteX1235" fmla="*/ 924488 w 4182035"/>
                <a:gd name="connsiteY1235" fmla="*/ 1251396 h 3057325"/>
                <a:gd name="connsiteX1236" fmla="*/ 938810 w 4182035"/>
                <a:gd name="connsiteY1236" fmla="*/ 1256408 h 3057325"/>
                <a:gd name="connsiteX1237" fmla="*/ 956712 w 4182035"/>
                <a:gd name="connsiteY1237" fmla="*/ 1247100 h 3057325"/>
                <a:gd name="connsiteX1238" fmla="*/ 945255 w 4182035"/>
                <a:gd name="connsiteY1238" fmla="*/ 1243519 h 3057325"/>
                <a:gd name="connsiteX1239" fmla="*/ 988937 w 4182035"/>
                <a:gd name="connsiteY1239" fmla="*/ 1238507 h 3057325"/>
                <a:gd name="connsiteX1240" fmla="*/ 1059831 w 4182035"/>
                <a:gd name="connsiteY1240" fmla="*/ 1217743 h 3057325"/>
                <a:gd name="connsiteX1241" fmla="*/ 1067708 w 4182035"/>
                <a:gd name="connsiteY1241" fmla="*/ 1214163 h 3057325"/>
                <a:gd name="connsiteX1242" fmla="*/ 1083462 w 4182035"/>
                <a:gd name="connsiteY1242" fmla="*/ 1220607 h 3057325"/>
                <a:gd name="connsiteX1243" fmla="*/ 1093488 w 4182035"/>
                <a:gd name="connsiteY1243" fmla="*/ 1234927 h 3057325"/>
                <a:gd name="connsiteX1244" fmla="*/ 1101365 w 4182035"/>
                <a:gd name="connsiteY1244" fmla="*/ 1229915 h 3057325"/>
                <a:gd name="connsiteX1245" fmla="*/ 1157937 w 4182035"/>
                <a:gd name="connsiteY1245" fmla="*/ 1236359 h 3057325"/>
                <a:gd name="connsiteX1246" fmla="*/ 1169395 w 4182035"/>
                <a:gd name="connsiteY1246" fmla="*/ 1241371 h 3057325"/>
                <a:gd name="connsiteX1247" fmla="*/ 1165814 w 4182035"/>
                <a:gd name="connsiteY1247" fmla="*/ 1181943 h 3057325"/>
                <a:gd name="connsiteX1248" fmla="*/ 1141466 w 4182035"/>
                <a:gd name="connsiteY1248" fmla="*/ 1161178 h 3057325"/>
                <a:gd name="connsiteX1249" fmla="*/ 1117119 w 4182035"/>
                <a:gd name="connsiteY1249" fmla="*/ 1140414 h 3057325"/>
                <a:gd name="connsiteX1250" fmla="*/ 1112106 w 4182035"/>
                <a:gd name="connsiteY1250" fmla="*/ 1128958 h 3057325"/>
                <a:gd name="connsiteX1251" fmla="*/ 1033335 w 4182035"/>
                <a:gd name="connsiteY1251" fmla="*/ 1151154 h 3057325"/>
                <a:gd name="connsiteX1252" fmla="*/ 1034767 w 4182035"/>
                <a:gd name="connsiteY1252" fmla="*/ 1130390 h 3057325"/>
                <a:gd name="connsiteX1253" fmla="*/ 1014000 w 4182035"/>
                <a:gd name="connsiteY1253" fmla="*/ 1125378 h 3057325"/>
                <a:gd name="connsiteX1254" fmla="*/ 1039780 w 4182035"/>
                <a:gd name="connsiteY1254" fmla="*/ 1104614 h 3057325"/>
                <a:gd name="connsiteX1255" fmla="*/ 1023310 w 4182035"/>
                <a:gd name="connsiteY1255" fmla="*/ 1101749 h 3057325"/>
                <a:gd name="connsiteX1256" fmla="*/ 1016865 w 4182035"/>
                <a:gd name="connsiteY1256" fmla="*/ 1108194 h 3057325"/>
                <a:gd name="connsiteX1257" fmla="*/ 994665 w 4182035"/>
                <a:gd name="connsiteY1257" fmla="*/ 1090293 h 3057325"/>
                <a:gd name="connsiteX1258" fmla="*/ 961009 w 4182035"/>
                <a:gd name="connsiteY1258" fmla="*/ 1116070 h 3057325"/>
                <a:gd name="connsiteX1259" fmla="*/ 953132 w 4182035"/>
                <a:gd name="connsiteY1259" fmla="*/ 1146858 h 3057325"/>
                <a:gd name="connsiteX1260" fmla="*/ 946687 w 4182035"/>
                <a:gd name="connsiteY1260" fmla="*/ 1145426 h 3057325"/>
                <a:gd name="connsiteX1261" fmla="*/ 938810 w 4182035"/>
                <a:gd name="connsiteY1261" fmla="*/ 1182659 h 3057325"/>
                <a:gd name="connsiteX1262" fmla="*/ 919475 w 4182035"/>
                <a:gd name="connsiteY1262" fmla="*/ 1208435 h 3057325"/>
                <a:gd name="connsiteX1263" fmla="*/ 930933 w 4182035"/>
                <a:gd name="connsiteY1263" fmla="*/ 1229199 h 3057325"/>
                <a:gd name="connsiteX1264" fmla="*/ 1410721 w 4182035"/>
                <a:gd name="connsiteY1264" fmla="*/ 1148290 h 3057325"/>
                <a:gd name="connsiteX1265" fmla="*/ 1422178 w 4182035"/>
                <a:gd name="connsiteY1265" fmla="*/ 1153302 h 3057325"/>
                <a:gd name="connsiteX1266" fmla="*/ 1430055 w 4182035"/>
                <a:gd name="connsiteY1266" fmla="*/ 1138982 h 3057325"/>
                <a:gd name="connsiteX1267" fmla="*/ 1410721 w 4182035"/>
                <a:gd name="connsiteY1267" fmla="*/ 1148290 h 3057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Lst>
              <a:rect l="l" t="t" r="r" b="b"/>
              <a:pathLst>
                <a:path w="4182035" h="3057325">
                  <a:moveTo>
                    <a:pt x="2572954" y="183109"/>
                  </a:moveTo>
                  <a:cubicBezTo>
                    <a:pt x="2571522" y="180245"/>
                    <a:pt x="2567226" y="180245"/>
                    <a:pt x="2565077" y="178097"/>
                  </a:cubicBezTo>
                  <a:cubicBezTo>
                    <a:pt x="2561496" y="162345"/>
                    <a:pt x="2573670" y="162345"/>
                    <a:pt x="2576535" y="152321"/>
                  </a:cubicBezTo>
                  <a:cubicBezTo>
                    <a:pt x="2582264" y="152321"/>
                    <a:pt x="2586560" y="153036"/>
                    <a:pt x="2589425" y="155901"/>
                  </a:cubicBezTo>
                  <a:cubicBezTo>
                    <a:pt x="2592289" y="155185"/>
                    <a:pt x="2589425" y="148741"/>
                    <a:pt x="2595870" y="150889"/>
                  </a:cubicBezTo>
                  <a:cubicBezTo>
                    <a:pt x="2601598" y="153036"/>
                    <a:pt x="2603747" y="159481"/>
                    <a:pt x="2603747" y="166641"/>
                  </a:cubicBezTo>
                  <a:lnTo>
                    <a:pt x="2625946" y="166641"/>
                  </a:lnTo>
                  <a:cubicBezTo>
                    <a:pt x="2629526" y="165209"/>
                    <a:pt x="2626662" y="157333"/>
                    <a:pt x="2627378" y="153753"/>
                  </a:cubicBezTo>
                  <a:cubicBezTo>
                    <a:pt x="2641700" y="158765"/>
                    <a:pt x="2637403" y="169505"/>
                    <a:pt x="2636687" y="183109"/>
                  </a:cubicBezTo>
                  <a:cubicBezTo>
                    <a:pt x="2640984" y="165925"/>
                    <a:pt x="2659602" y="161629"/>
                    <a:pt x="2670344" y="150889"/>
                  </a:cubicBezTo>
                  <a:cubicBezTo>
                    <a:pt x="2683234" y="150172"/>
                    <a:pt x="2688963" y="159481"/>
                    <a:pt x="2698988" y="155901"/>
                  </a:cubicBezTo>
                  <a:cubicBezTo>
                    <a:pt x="2704001" y="154469"/>
                    <a:pt x="2702569" y="160197"/>
                    <a:pt x="2705433" y="160913"/>
                  </a:cubicBezTo>
                  <a:cubicBezTo>
                    <a:pt x="2716175" y="157333"/>
                    <a:pt x="2727632" y="160913"/>
                    <a:pt x="2737658" y="159481"/>
                  </a:cubicBezTo>
                  <a:cubicBezTo>
                    <a:pt x="2739806" y="163061"/>
                    <a:pt x="2741238" y="177381"/>
                    <a:pt x="2736225" y="178813"/>
                  </a:cubicBezTo>
                  <a:cubicBezTo>
                    <a:pt x="2744102" y="188837"/>
                    <a:pt x="2760573" y="189553"/>
                    <a:pt x="2769882" y="198145"/>
                  </a:cubicBezTo>
                  <a:cubicBezTo>
                    <a:pt x="2795662" y="188837"/>
                    <a:pt x="2814997" y="206021"/>
                    <a:pt x="2843641" y="209601"/>
                  </a:cubicBezTo>
                  <a:cubicBezTo>
                    <a:pt x="2847221" y="209601"/>
                    <a:pt x="2841493" y="205305"/>
                    <a:pt x="2843641" y="201725"/>
                  </a:cubicBezTo>
                  <a:cubicBezTo>
                    <a:pt x="2847937" y="201725"/>
                    <a:pt x="2852950" y="201009"/>
                    <a:pt x="2855098" y="203157"/>
                  </a:cubicBezTo>
                  <a:cubicBezTo>
                    <a:pt x="2857247" y="201009"/>
                    <a:pt x="2849369" y="190985"/>
                    <a:pt x="2861543" y="193849"/>
                  </a:cubicBezTo>
                  <a:cubicBezTo>
                    <a:pt x="2858679" y="186689"/>
                    <a:pt x="2847937" y="186689"/>
                    <a:pt x="2837196" y="187405"/>
                  </a:cubicBezTo>
                  <a:cubicBezTo>
                    <a:pt x="2839344" y="178813"/>
                    <a:pt x="2830751" y="180245"/>
                    <a:pt x="2827886" y="175949"/>
                  </a:cubicBezTo>
                  <a:cubicBezTo>
                    <a:pt x="2826454" y="158765"/>
                    <a:pt x="2844357" y="148741"/>
                    <a:pt x="2860111" y="150172"/>
                  </a:cubicBezTo>
                  <a:cubicBezTo>
                    <a:pt x="2875149" y="151605"/>
                    <a:pt x="2885175" y="171653"/>
                    <a:pt x="2901645" y="168073"/>
                  </a:cubicBezTo>
                  <a:cubicBezTo>
                    <a:pt x="2901645" y="192417"/>
                    <a:pt x="2870853" y="188837"/>
                    <a:pt x="2864408" y="201725"/>
                  </a:cubicBezTo>
                  <a:cubicBezTo>
                    <a:pt x="2867988" y="203873"/>
                    <a:pt x="2868704" y="202441"/>
                    <a:pt x="2873717" y="205305"/>
                  </a:cubicBezTo>
                  <a:cubicBezTo>
                    <a:pt x="2873001" y="209601"/>
                    <a:pt x="2869420" y="211749"/>
                    <a:pt x="2867272" y="214613"/>
                  </a:cubicBezTo>
                  <a:cubicBezTo>
                    <a:pt x="2874433" y="213181"/>
                    <a:pt x="2874433" y="218193"/>
                    <a:pt x="2878730" y="219625"/>
                  </a:cubicBezTo>
                  <a:cubicBezTo>
                    <a:pt x="2880162" y="212465"/>
                    <a:pt x="2886607" y="211749"/>
                    <a:pt x="2893052" y="210317"/>
                  </a:cubicBezTo>
                  <a:cubicBezTo>
                    <a:pt x="2893768" y="215329"/>
                    <a:pt x="2898064" y="216045"/>
                    <a:pt x="2895916" y="223206"/>
                  </a:cubicBezTo>
                  <a:lnTo>
                    <a:pt x="2889471" y="223206"/>
                  </a:lnTo>
                  <a:cubicBezTo>
                    <a:pt x="2893768" y="226070"/>
                    <a:pt x="2900929" y="228217"/>
                    <a:pt x="2905942" y="226070"/>
                  </a:cubicBezTo>
                  <a:cubicBezTo>
                    <a:pt x="2906658" y="230366"/>
                    <a:pt x="2907374" y="230366"/>
                    <a:pt x="2908806" y="236094"/>
                  </a:cubicBezTo>
                  <a:cubicBezTo>
                    <a:pt x="2910954" y="231082"/>
                    <a:pt x="2911670" y="223922"/>
                    <a:pt x="2918831" y="223206"/>
                  </a:cubicBezTo>
                  <a:cubicBezTo>
                    <a:pt x="2931721" y="228934"/>
                    <a:pt x="2939599" y="240390"/>
                    <a:pt x="2949624" y="248982"/>
                  </a:cubicBezTo>
                  <a:cubicBezTo>
                    <a:pt x="2956069" y="248266"/>
                    <a:pt x="2947476" y="243254"/>
                    <a:pt x="2953204" y="241106"/>
                  </a:cubicBezTo>
                  <a:cubicBezTo>
                    <a:pt x="2958217" y="241106"/>
                    <a:pt x="2958217" y="246834"/>
                    <a:pt x="2959649" y="250414"/>
                  </a:cubicBezTo>
                  <a:cubicBezTo>
                    <a:pt x="2956069" y="252562"/>
                    <a:pt x="2949624" y="252562"/>
                    <a:pt x="2948191" y="256858"/>
                  </a:cubicBezTo>
                  <a:cubicBezTo>
                    <a:pt x="2950340" y="263302"/>
                    <a:pt x="2954637" y="256858"/>
                    <a:pt x="2959649" y="256858"/>
                  </a:cubicBezTo>
                  <a:cubicBezTo>
                    <a:pt x="2958933" y="265450"/>
                    <a:pt x="2965378" y="266166"/>
                    <a:pt x="2967526" y="271178"/>
                  </a:cubicBezTo>
                  <a:cubicBezTo>
                    <a:pt x="2971107" y="269746"/>
                    <a:pt x="2975404" y="269746"/>
                    <a:pt x="2978984" y="267598"/>
                  </a:cubicBezTo>
                  <a:cubicBezTo>
                    <a:pt x="2986861" y="271894"/>
                    <a:pt x="2990442" y="280486"/>
                    <a:pt x="3003331" y="275474"/>
                  </a:cubicBezTo>
                  <a:cubicBezTo>
                    <a:pt x="3002615" y="281202"/>
                    <a:pt x="2999035" y="284066"/>
                    <a:pt x="2998319" y="289794"/>
                  </a:cubicBezTo>
                  <a:cubicBezTo>
                    <a:pt x="2999035" y="291943"/>
                    <a:pt x="3000467" y="293374"/>
                    <a:pt x="3003331" y="292658"/>
                  </a:cubicBezTo>
                  <a:cubicBezTo>
                    <a:pt x="3011925" y="283350"/>
                    <a:pt x="3021950" y="276190"/>
                    <a:pt x="3019086" y="255426"/>
                  </a:cubicBezTo>
                  <a:cubicBezTo>
                    <a:pt x="3021950" y="255426"/>
                    <a:pt x="3022666" y="253278"/>
                    <a:pt x="3025531" y="253994"/>
                  </a:cubicBezTo>
                  <a:cubicBezTo>
                    <a:pt x="3024098" y="250414"/>
                    <a:pt x="3022666" y="246118"/>
                    <a:pt x="3022666" y="241106"/>
                  </a:cubicBezTo>
                  <a:cubicBezTo>
                    <a:pt x="3029827" y="240390"/>
                    <a:pt x="3027679" y="229650"/>
                    <a:pt x="3034124" y="228217"/>
                  </a:cubicBezTo>
                  <a:cubicBezTo>
                    <a:pt x="3036272" y="234662"/>
                    <a:pt x="3036272" y="241822"/>
                    <a:pt x="3043433" y="242538"/>
                  </a:cubicBezTo>
                  <a:cubicBezTo>
                    <a:pt x="3042717" y="246118"/>
                    <a:pt x="3041285" y="249698"/>
                    <a:pt x="3042001" y="255426"/>
                  </a:cubicBezTo>
                  <a:cubicBezTo>
                    <a:pt x="3054891" y="251130"/>
                    <a:pt x="3066348" y="245402"/>
                    <a:pt x="3075658" y="237526"/>
                  </a:cubicBezTo>
                  <a:cubicBezTo>
                    <a:pt x="3103586" y="239674"/>
                    <a:pt x="3115759" y="271894"/>
                    <a:pt x="3142971" y="259722"/>
                  </a:cubicBezTo>
                  <a:cubicBezTo>
                    <a:pt x="3142971" y="254710"/>
                    <a:pt x="3137958" y="255426"/>
                    <a:pt x="3140107" y="248266"/>
                  </a:cubicBezTo>
                  <a:cubicBezTo>
                    <a:pt x="3144404" y="246834"/>
                    <a:pt x="3147268" y="243970"/>
                    <a:pt x="3152997" y="243254"/>
                  </a:cubicBezTo>
                  <a:cubicBezTo>
                    <a:pt x="3154429" y="246118"/>
                    <a:pt x="3157293" y="247550"/>
                    <a:pt x="3155861" y="252562"/>
                  </a:cubicBezTo>
                  <a:cubicBezTo>
                    <a:pt x="3159441" y="251130"/>
                    <a:pt x="3163022" y="253994"/>
                    <a:pt x="3171615" y="253994"/>
                  </a:cubicBezTo>
                  <a:cubicBezTo>
                    <a:pt x="3176628" y="243970"/>
                    <a:pt x="3153713" y="218909"/>
                    <a:pt x="3179493" y="220342"/>
                  </a:cubicBezTo>
                  <a:cubicBezTo>
                    <a:pt x="3177344" y="216761"/>
                    <a:pt x="3172332" y="216761"/>
                    <a:pt x="3170183" y="213897"/>
                  </a:cubicBezTo>
                  <a:lnTo>
                    <a:pt x="3170183" y="207453"/>
                  </a:lnTo>
                  <a:cubicBezTo>
                    <a:pt x="3175196" y="203873"/>
                    <a:pt x="3185221" y="206737"/>
                    <a:pt x="3192382" y="206021"/>
                  </a:cubicBezTo>
                  <a:cubicBezTo>
                    <a:pt x="3192382" y="203873"/>
                    <a:pt x="3192382" y="201725"/>
                    <a:pt x="3193815" y="201009"/>
                  </a:cubicBezTo>
                  <a:cubicBezTo>
                    <a:pt x="3193815" y="194565"/>
                    <a:pt x="3183789" y="198145"/>
                    <a:pt x="3184505" y="191701"/>
                  </a:cubicBezTo>
                  <a:lnTo>
                    <a:pt x="3197395" y="191701"/>
                  </a:lnTo>
                  <a:cubicBezTo>
                    <a:pt x="3216730" y="208885"/>
                    <a:pt x="3253251" y="201009"/>
                    <a:pt x="3284043" y="213897"/>
                  </a:cubicBezTo>
                  <a:cubicBezTo>
                    <a:pt x="3282611" y="221057"/>
                    <a:pt x="3267573" y="216045"/>
                    <a:pt x="3264709" y="213897"/>
                  </a:cubicBezTo>
                  <a:cubicBezTo>
                    <a:pt x="3261844" y="216761"/>
                    <a:pt x="3265425" y="223206"/>
                    <a:pt x="3266141" y="226786"/>
                  </a:cubicBezTo>
                  <a:cubicBezTo>
                    <a:pt x="3281895" y="226786"/>
                    <a:pt x="3294069" y="222489"/>
                    <a:pt x="3307675" y="223922"/>
                  </a:cubicBezTo>
                  <a:cubicBezTo>
                    <a:pt x="3306242" y="230366"/>
                    <a:pt x="3306959" y="238958"/>
                    <a:pt x="3298365" y="238242"/>
                  </a:cubicBezTo>
                  <a:cubicBezTo>
                    <a:pt x="3295501" y="232514"/>
                    <a:pt x="3299081" y="233946"/>
                    <a:pt x="3299798" y="228217"/>
                  </a:cubicBezTo>
                  <a:cubicBezTo>
                    <a:pt x="3289772" y="228217"/>
                    <a:pt x="3297650" y="245402"/>
                    <a:pt x="3284043" y="241106"/>
                  </a:cubicBezTo>
                  <a:cubicBezTo>
                    <a:pt x="3286908" y="247550"/>
                    <a:pt x="3289056" y="251130"/>
                    <a:pt x="3281179" y="253994"/>
                  </a:cubicBezTo>
                  <a:cubicBezTo>
                    <a:pt x="3284759" y="266166"/>
                    <a:pt x="3291920" y="251846"/>
                    <a:pt x="3300514" y="253994"/>
                  </a:cubicBezTo>
                  <a:cubicBezTo>
                    <a:pt x="3304811" y="241822"/>
                    <a:pt x="3316268" y="236094"/>
                    <a:pt x="3318416" y="221773"/>
                  </a:cubicBezTo>
                  <a:cubicBezTo>
                    <a:pt x="3324861" y="220342"/>
                    <a:pt x="3337751" y="216045"/>
                    <a:pt x="3350641" y="220342"/>
                  </a:cubicBezTo>
                  <a:cubicBezTo>
                    <a:pt x="3353505" y="221057"/>
                    <a:pt x="3354938" y="224637"/>
                    <a:pt x="3357086" y="225353"/>
                  </a:cubicBezTo>
                  <a:cubicBezTo>
                    <a:pt x="3367111" y="228217"/>
                    <a:pt x="3380001" y="227502"/>
                    <a:pt x="3381433" y="236810"/>
                  </a:cubicBezTo>
                  <a:cubicBezTo>
                    <a:pt x="3382149" y="242538"/>
                    <a:pt x="3379285" y="246118"/>
                    <a:pt x="3373556" y="249698"/>
                  </a:cubicBezTo>
                  <a:cubicBezTo>
                    <a:pt x="3368543" y="249698"/>
                    <a:pt x="3367827" y="245402"/>
                    <a:pt x="3367111" y="241822"/>
                  </a:cubicBezTo>
                  <a:cubicBezTo>
                    <a:pt x="3362815" y="243254"/>
                    <a:pt x="3361382" y="246834"/>
                    <a:pt x="3362099" y="253278"/>
                  </a:cubicBezTo>
                  <a:cubicBezTo>
                    <a:pt x="3364963" y="256142"/>
                    <a:pt x="3366395" y="253278"/>
                    <a:pt x="3372124" y="254710"/>
                  </a:cubicBezTo>
                  <a:cubicBezTo>
                    <a:pt x="3372124" y="256858"/>
                    <a:pt x="3372124" y="259006"/>
                    <a:pt x="3373556" y="259722"/>
                  </a:cubicBezTo>
                  <a:cubicBezTo>
                    <a:pt x="3370692" y="264734"/>
                    <a:pt x="3360666" y="268314"/>
                    <a:pt x="3355654" y="279054"/>
                  </a:cubicBezTo>
                  <a:cubicBezTo>
                    <a:pt x="3376421" y="276190"/>
                    <a:pt x="3405065" y="283350"/>
                    <a:pt x="3429412" y="277622"/>
                  </a:cubicBezTo>
                  <a:cubicBezTo>
                    <a:pt x="3443018" y="274042"/>
                    <a:pt x="3450895" y="262586"/>
                    <a:pt x="3461637" y="274042"/>
                  </a:cubicBezTo>
                  <a:cubicBezTo>
                    <a:pt x="3478823" y="269030"/>
                    <a:pt x="3495293" y="262586"/>
                    <a:pt x="3513196" y="272610"/>
                  </a:cubicBezTo>
                  <a:cubicBezTo>
                    <a:pt x="3523938" y="268314"/>
                    <a:pt x="3533247" y="270462"/>
                    <a:pt x="3540408" y="264734"/>
                  </a:cubicBezTo>
                  <a:cubicBezTo>
                    <a:pt x="3558310" y="272610"/>
                    <a:pt x="3574781" y="281202"/>
                    <a:pt x="3586954" y="295523"/>
                  </a:cubicBezTo>
                  <a:cubicBezTo>
                    <a:pt x="3583374" y="301967"/>
                    <a:pt x="3581942" y="303399"/>
                    <a:pt x="3583374" y="313423"/>
                  </a:cubicBezTo>
                  <a:cubicBezTo>
                    <a:pt x="3598412" y="321299"/>
                    <a:pt x="3597696" y="327027"/>
                    <a:pt x="3601276" y="344211"/>
                  </a:cubicBezTo>
                  <a:cubicBezTo>
                    <a:pt x="3607722" y="339915"/>
                    <a:pt x="3604141" y="325595"/>
                    <a:pt x="3609154" y="319867"/>
                  </a:cubicBezTo>
                  <a:cubicBezTo>
                    <a:pt x="3627772" y="311275"/>
                    <a:pt x="3646391" y="311991"/>
                    <a:pt x="3672171" y="309843"/>
                  </a:cubicBezTo>
                  <a:cubicBezTo>
                    <a:pt x="3674319" y="313423"/>
                    <a:pt x="3672887" y="319867"/>
                    <a:pt x="3678615" y="319867"/>
                  </a:cubicBezTo>
                  <a:cubicBezTo>
                    <a:pt x="3690073" y="310559"/>
                    <a:pt x="3702963" y="316287"/>
                    <a:pt x="3717285" y="318435"/>
                  </a:cubicBezTo>
                  <a:lnTo>
                    <a:pt x="3717285" y="324879"/>
                  </a:lnTo>
                  <a:cubicBezTo>
                    <a:pt x="3729459" y="319151"/>
                    <a:pt x="3740916" y="321299"/>
                    <a:pt x="3748077" y="311991"/>
                  </a:cubicBezTo>
                  <a:cubicBezTo>
                    <a:pt x="3750942" y="315571"/>
                    <a:pt x="3748077" y="334187"/>
                    <a:pt x="3760967" y="332755"/>
                  </a:cubicBezTo>
                  <a:cubicBezTo>
                    <a:pt x="3760251" y="341347"/>
                    <a:pt x="3763832" y="344927"/>
                    <a:pt x="3762399" y="353519"/>
                  </a:cubicBezTo>
                  <a:cubicBezTo>
                    <a:pt x="3784599" y="355667"/>
                    <a:pt x="3788895" y="339915"/>
                    <a:pt x="3803933" y="335619"/>
                  </a:cubicBezTo>
                  <a:cubicBezTo>
                    <a:pt x="3802501" y="326311"/>
                    <a:pt x="3804650" y="314139"/>
                    <a:pt x="3794624" y="314855"/>
                  </a:cubicBezTo>
                  <a:cubicBezTo>
                    <a:pt x="3796772" y="306263"/>
                    <a:pt x="3795340" y="302683"/>
                    <a:pt x="3794624" y="294090"/>
                  </a:cubicBezTo>
                  <a:cubicBezTo>
                    <a:pt x="3807514" y="301967"/>
                    <a:pt x="3829713" y="294090"/>
                    <a:pt x="3839738" y="301967"/>
                  </a:cubicBezTo>
                  <a:cubicBezTo>
                    <a:pt x="3849048" y="293374"/>
                    <a:pt x="3871247" y="305547"/>
                    <a:pt x="3887718" y="299103"/>
                  </a:cubicBezTo>
                  <a:cubicBezTo>
                    <a:pt x="3890581" y="308411"/>
                    <a:pt x="3902756" y="309127"/>
                    <a:pt x="3913497" y="310559"/>
                  </a:cubicBezTo>
                  <a:cubicBezTo>
                    <a:pt x="3915645" y="318435"/>
                    <a:pt x="3921374" y="323447"/>
                    <a:pt x="3929251" y="324879"/>
                  </a:cubicBezTo>
                  <a:cubicBezTo>
                    <a:pt x="3933547" y="324879"/>
                    <a:pt x="3932832" y="319867"/>
                    <a:pt x="3937128" y="319867"/>
                  </a:cubicBezTo>
                  <a:cubicBezTo>
                    <a:pt x="3946438" y="327743"/>
                    <a:pt x="3971501" y="321299"/>
                    <a:pt x="3972217" y="337767"/>
                  </a:cubicBezTo>
                  <a:cubicBezTo>
                    <a:pt x="3980094" y="344211"/>
                    <a:pt x="3988688" y="349223"/>
                    <a:pt x="3991552" y="359963"/>
                  </a:cubicBezTo>
                  <a:cubicBezTo>
                    <a:pt x="4004442" y="358531"/>
                    <a:pt x="4004442" y="368555"/>
                    <a:pt x="4015899" y="364975"/>
                  </a:cubicBezTo>
                  <a:cubicBezTo>
                    <a:pt x="4015183" y="370704"/>
                    <a:pt x="4023777" y="371419"/>
                    <a:pt x="4019480" y="376432"/>
                  </a:cubicBezTo>
                  <a:cubicBezTo>
                    <a:pt x="4035234" y="386456"/>
                    <a:pt x="4053137" y="394332"/>
                    <a:pt x="4064594" y="408652"/>
                  </a:cubicBezTo>
                  <a:lnTo>
                    <a:pt x="4076052" y="408652"/>
                  </a:lnTo>
                  <a:cubicBezTo>
                    <a:pt x="4077485" y="415812"/>
                    <a:pt x="4082497" y="419392"/>
                    <a:pt x="4087509" y="422972"/>
                  </a:cubicBezTo>
                  <a:cubicBezTo>
                    <a:pt x="4088226" y="432280"/>
                    <a:pt x="4083929" y="446600"/>
                    <a:pt x="4093954" y="447317"/>
                  </a:cubicBezTo>
                  <a:cubicBezTo>
                    <a:pt x="4094670" y="439440"/>
                    <a:pt x="4089658" y="435144"/>
                    <a:pt x="4092523" y="429416"/>
                  </a:cubicBezTo>
                  <a:cubicBezTo>
                    <a:pt x="4110425" y="429416"/>
                    <a:pt x="4128328" y="425120"/>
                    <a:pt x="4140501" y="432996"/>
                  </a:cubicBezTo>
                  <a:cubicBezTo>
                    <a:pt x="4148378" y="450897"/>
                    <a:pt x="4164849" y="458773"/>
                    <a:pt x="4182035" y="466649"/>
                  </a:cubicBezTo>
                  <a:cubicBezTo>
                    <a:pt x="4181319" y="473093"/>
                    <a:pt x="4172010" y="470945"/>
                    <a:pt x="4175590" y="480969"/>
                  </a:cubicBezTo>
                  <a:cubicBezTo>
                    <a:pt x="4164133" y="479537"/>
                    <a:pt x="4170578" y="485981"/>
                    <a:pt x="4166281" y="490277"/>
                  </a:cubicBezTo>
                  <a:cubicBezTo>
                    <a:pt x="4155539" y="490277"/>
                    <a:pt x="4154823" y="483117"/>
                    <a:pt x="4144082" y="487413"/>
                  </a:cubicBezTo>
                  <a:cubicBezTo>
                    <a:pt x="4144798" y="493141"/>
                    <a:pt x="4147662" y="505313"/>
                    <a:pt x="4136205" y="508177"/>
                  </a:cubicBezTo>
                  <a:cubicBezTo>
                    <a:pt x="4135489" y="518201"/>
                    <a:pt x="4146230" y="516053"/>
                    <a:pt x="4144082" y="527510"/>
                  </a:cubicBezTo>
                  <a:cubicBezTo>
                    <a:pt x="4134773" y="527510"/>
                    <a:pt x="4133340" y="525362"/>
                    <a:pt x="4129760" y="530374"/>
                  </a:cubicBezTo>
                  <a:cubicBezTo>
                    <a:pt x="4125463" y="528226"/>
                    <a:pt x="4119734" y="527510"/>
                    <a:pt x="4119734" y="520350"/>
                  </a:cubicBezTo>
                  <a:cubicBezTo>
                    <a:pt x="4116153" y="523214"/>
                    <a:pt x="4112573" y="526078"/>
                    <a:pt x="4106845" y="526794"/>
                  </a:cubicBezTo>
                  <a:cubicBezTo>
                    <a:pt x="4100400" y="518917"/>
                    <a:pt x="4093239" y="512473"/>
                    <a:pt x="4082497" y="508893"/>
                  </a:cubicBezTo>
                  <a:cubicBezTo>
                    <a:pt x="4079632" y="517486"/>
                    <a:pt x="4065310" y="506029"/>
                    <a:pt x="4059582" y="502449"/>
                  </a:cubicBezTo>
                  <a:cubicBezTo>
                    <a:pt x="4066026" y="492425"/>
                    <a:pt x="4056002" y="488129"/>
                    <a:pt x="4053137" y="478105"/>
                  </a:cubicBezTo>
                  <a:cubicBezTo>
                    <a:pt x="4029505" y="475957"/>
                    <a:pt x="4016616" y="497437"/>
                    <a:pt x="4000145" y="479537"/>
                  </a:cubicBezTo>
                  <a:cubicBezTo>
                    <a:pt x="3997281" y="485981"/>
                    <a:pt x="3991552" y="488845"/>
                    <a:pt x="3992268" y="498869"/>
                  </a:cubicBezTo>
                  <a:cubicBezTo>
                    <a:pt x="3981527" y="508177"/>
                    <a:pt x="3957895" y="513906"/>
                    <a:pt x="3940708" y="506745"/>
                  </a:cubicBezTo>
                  <a:cubicBezTo>
                    <a:pt x="3939277" y="512473"/>
                    <a:pt x="3934980" y="514621"/>
                    <a:pt x="3932832" y="519634"/>
                  </a:cubicBezTo>
                  <a:cubicBezTo>
                    <a:pt x="3938561" y="519634"/>
                    <a:pt x="3938561" y="513906"/>
                    <a:pt x="3945722" y="514621"/>
                  </a:cubicBezTo>
                  <a:cubicBezTo>
                    <a:pt x="3950734" y="528942"/>
                    <a:pt x="3960044" y="537534"/>
                    <a:pt x="3962192" y="554718"/>
                  </a:cubicBezTo>
                  <a:cubicBezTo>
                    <a:pt x="3962908" y="558298"/>
                    <a:pt x="3970785" y="554718"/>
                    <a:pt x="3971501" y="557582"/>
                  </a:cubicBezTo>
                  <a:cubicBezTo>
                    <a:pt x="3973650" y="565458"/>
                    <a:pt x="3965056" y="565458"/>
                    <a:pt x="3971501" y="569038"/>
                  </a:cubicBezTo>
                  <a:cubicBezTo>
                    <a:pt x="3971501" y="576198"/>
                    <a:pt x="3962908" y="574050"/>
                    <a:pt x="3963624" y="581926"/>
                  </a:cubicBezTo>
                  <a:cubicBezTo>
                    <a:pt x="3952167" y="582642"/>
                    <a:pt x="3942857" y="581926"/>
                    <a:pt x="3937845" y="575482"/>
                  </a:cubicBezTo>
                  <a:cubicBezTo>
                    <a:pt x="3906336" y="577630"/>
                    <a:pt x="3882704" y="593382"/>
                    <a:pt x="3855493" y="604123"/>
                  </a:cubicBezTo>
                  <a:cubicBezTo>
                    <a:pt x="3853344" y="608419"/>
                    <a:pt x="3846899" y="617011"/>
                    <a:pt x="3841171" y="611999"/>
                  </a:cubicBezTo>
                  <a:cubicBezTo>
                    <a:pt x="3838306" y="619875"/>
                    <a:pt x="3830429" y="622739"/>
                    <a:pt x="3821836" y="624887"/>
                  </a:cubicBezTo>
                  <a:cubicBezTo>
                    <a:pt x="3813959" y="639207"/>
                    <a:pt x="3794624" y="641355"/>
                    <a:pt x="3794624" y="663552"/>
                  </a:cubicBezTo>
                  <a:cubicBezTo>
                    <a:pt x="3783166" y="660688"/>
                    <a:pt x="3771709" y="658539"/>
                    <a:pt x="3772425" y="644219"/>
                  </a:cubicBezTo>
                  <a:cubicBezTo>
                    <a:pt x="3762399" y="642787"/>
                    <a:pt x="3757387" y="635627"/>
                    <a:pt x="3748077" y="632763"/>
                  </a:cubicBezTo>
                  <a:cubicBezTo>
                    <a:pt x="3741633" y="634911"/>
                    <a:pt x="3740200" y="642071"/>
                    <a:pt x="3730175" y="640639"/>
                  </a:cubicBezTo>
                  <a:cubicBezTo>
                    <a:pt x="3728027" y="655675"/>
                    <a:pt x="3718717" y="663552"/>
                    <a:pt x="3704395" y="666416"/>
                  </a:cubicBezTo>
                  <a:lnTo>
                    <a:pt x="3704395" y="645651"/>
                  </a:lnTo>
                  <a:cubicBezTo>
                    <a:pt x="3694370" y="650663"/>
                    <a:pt x="3689357" y="654959"/>
                    <a:pt x="3680048" y="663552"/>
                  </a:cubicBezTo>
                  <a:cubicBezTo>
                    <a:pt x="3675751" y="656391"/>
                    <a:pt x="3667158" y="662119"/>
                    <a:pt x="3660713" y="655675"/>
                  </a:cubicBezTo>
                  <a:cubicBezTo>
                    <a:pt x="3657849" y="663552"/>
                    <a:pt x="3649255" y="665699"/>
                    <a:pt x="3651404" y="677872"/>
                  </a:cubicBezTo>
                  <a:cubicBezTo>
                    <a:pt x="3644243" y="675008"/>
                    <a:pt x="3648539" y="681452"/>
                    <a:pt x="3646391" y="684316"/>
                  </a:cubicBezTo>
                  <a:cubicBezTo>
                    <a:pt x="3645675" y="685032"/>
                    <a:pt x="3642094" y="683600"/>
                    <a:pt x="3641378" y="684316"/>
                  </a:cubicBezTo>
                  <a:cubicBezTo>
                    <a:pt x="3629921" y="697920"/>
                    <a:pt x="3614166" y="711524"/>
                    <a:pt x="3628488" y="725844"/>
                  </a:cubicBezTo>
                  <a:cubicBezTo>
                    <a:pt x="3632069" y="720116"/>
                    <a:pt x="3642094" y="727992"/>
                    <a:pt x="3646391" y="727276"/>
                  </a:cubicBezTo>
                  <a:cubicBezTo>
                    <a:pt x="3642810" y="733720"/>
                    <a:pt x="3646391" y="747325"/>
                    <a:pt x="3634933" y="746609"/>
                  </a:cubicBezTo>
                  <a:cubicBezTo>
                    <a:pt x="3632785" y="758065"/>
                    <a:pt x="3632069" y="764509"/>
                    <a:pt x="3636366" y="777397"/>
                  </a:cubicBezTo>
                  <a:lnTo>
                    <a:pt x="3647823" y="777397"/>
                  </a:lnTo>
                  <a:cubicBezTo>
                    <a:pt x="3648539" y="783125"/>
                    <a:pt x="3649971" y="791717"/>
                    <a:pt x="3644243" y="795297"/>
                  </a:cubicBezTo>
                  <a:cubicBezTo>
                    <a:pt x="3631353" y="790285"/>
                    <a:pt x="3627772" y="797445"/>
                    <a:pt x="3617031" y="801741"/>
                  </a:cubicBezTo>
                  <a:cubicBezTo>
                    <a:pt x="3612734" y="823222"/>
                    <a:pt x="3622044" y="825370"/>
                    <a:pt x="3627056" y="840406"/>
                  </a:cubicBezTo>
                  <a:cubicBezTo>
                    <a:pt x="3622759" y="844702"/>
                    <a:pt x="3619179" y="849714"/>
                    <a:pt x="3614166" y="853294"/>
                  </a:cubicBezTo>
                  <a:cubicBezTo>
                    <a:pt x="3589819" y="845418"/>
                    <a:pt x="3571916" y="870478"/>
                    <a:pt x="3579077" y="898403"/>
                  </a:cubicBezTo>
                  <a:cubicBezTo>
                    <a:pt x="3569052" y="899119"/>
                    <a:pt x="3561175" y="901983"/>
                    <a:pt x="3553298" y="904847"/>
                  </a:cubicBezTo>
                  <a:cubicBezTo>
                    <a:pt x="3554014" y="916303"/>
                    <a:pt x="3551866" y="923463"/>
                    <a:pt x="3551866" y="933487"/>
                  </a:cubicBezTo>
                  <a:cubicBezTo>
                    <a:pt x="3537544" y="937783"/>
                    <a:pt x="3533247" y="952819"/>
                    <a:pt x="3518209" y="955683"/>
                  </a:cubicBezTo>
                  <a:cubicBezTo>
                    <a:pt x="3515344" y="952103"/>
                    <a:pt x="3518925" y="942079"/>
                    <a:pt x="3511764" y="942795"/>
                  </a:cubicBezTo>
                  <a:cubicBezTo>
                    <a:pt x="3518209" y="925611"/>
                    <a:pt x="3506035" y="909859"/>
                    <a:pt x="3503887" y="892675"/>
                  </a:cubicBezTo>
                  <a:cubicBezTo>
                    <a:pt x="3502454" y="880502"/>
                    <a:pt x="3506035" y="867614"/>
                    <a:pt x="3503887" y="855442"/>
                  </a:cubicBezTo>
                  <a:cubicBezTo>
                    <a:pt x="3501739" y="841838"/>
                    <a:pt x="3491713" y="825370"/>
                    <a:pt x="3494578" y="803890"/>
                  </a:cubicBezTo>
                  <a:cubicBezTo>
                    <a:pt x="3496009" y="792433"/>
                    <a:pt x="3503887" y="784557"/>
                    <a:pt x="3502454" y="771669"/>
                  </a:cubicBezTo>
                  <a:cubicBezTo>
                    <a:pt x="3508183" y="768805"/>
                    <a:pt x="3509615" y="763077"/>
                    <a:pt x="3518209" y="763793"/>
                  </a:cubicBezTo>
                  <a:cubicBezTo>
                    <a:pt x="3522505" y="753769"/>
                    <a:pt x="3526802" y="738733"/>
                    <a:pt x="3519641" y="730140"/>
                  </a:cubicBezTo>
                  <a:cubicBezTo>
                    <a:pt x="3537544" y="738017"/>
                    <a:pt x="3537544" y="718684"/>
                    <a:pt x="3551866" y="723696"/>
                  </a:cubicBezTo>
                  <a:cubicBezTo>
                    <a:pt x="3567620" y="711524"/>
                    <a:pt x="3575497" y="691476"/>
                    <a:pt x="3593399" y="682168"/>
                  </a:cubicBezTo>
                  <a:lnTo>
                    <a:pt x="3593399" y="674292"/>
                  </a:lnTo>
                  <a:cubicBezTo>
                    <a:pt x="3609870" y="671428"/>
                    <a:pt x="3610586" y="653527"/>
                    <a:pt x="3620611" y="645651"/>
                  </a:cubicBezTo>
                  <a:cubicBezTo>
                    <a:pt x="3617747" y="644219"/>
                    <a:pt x="3616315" y="641355"/>
                    <a:pt x="3617031" y="636343"/>
                  </a:cubicBezTo>
                  <a:cubicBezTo>
                    <a:pt x="3629921" y="631331"/>
                    <a:pt x="3640662" y="627751"/>
                    <a:pt x="3655700" y="628467"/>
                  </a:cubicBezTo>
                  <a:cubicBezTo>
                    <a:pt x="3662861" y="622023"/>
                    <a:pt x="3654984" y="607703"/>
                    <a:pt x="3665726" y="602691"/>
                  </a:cubicBezTo>
                  <a:cubicBezTo>
                    <a:pt x="3663577" y="586222"/>
                    <a:pt x="3664293" y="576198"/>
                    <a:pt x="3677184" y="571902"/>
                  </a:cubicBezTo>
                  <a:cubicBezTo>
                    <a:pt x="3673603" y="564026"/>
                    <a:pt x="3666442" y="573334"/>
                    <a:pt x="3659281" y="571902"/>
                  </a:cubicBezTo>
                  <a:cubicBezTo>
                    <a:pt x="3657132" y="576914"/>
                    <a:pt x="3655700" y="582642"/>
                    <a:pt x="3652836" y="586222"/>
                  </a:cubicBezTo>
                  <a:cubicBezTo>
                    <a:pt x="3650688" y="594099"/>
                    <a:pt x="3659997" y="590518"/>
                    <a:pt x="3657849" y="599111"/>
                  </a:cubicBezTo>
                  <a:cubicBezTo>
                    <a:pt x="3655700" y="603407"/>
                    <a:pt x="3652120" y="606271"/>
                    <a:pt x="3646391" y="606987"/>
                  </a:cubicBezTo>
                  <a:cubicBezTo>
                    <a:pt x="3640662" y="608419"/>
                    <a:pt x="3643527" y="601259"/>
                    <a:pt x="3639946" y="600543"/>
                  </a:cubicBezTo>
                  <a:cubicBezTo>
                    <a:pt x="3614883" y="604839"/>
                    <a:pt x="3615598" y="634911"/>
                    <a:pt x="3588387" y="637775"/>
                  </a:cubicBezTo>
                  <a:cubicBezTo>
                    <a:pt x="3587671" y="632763"/>
                    <a:pt x="3587671" y="626319"/>
                    <a:pt x="3580510" y="628467"/>
                  </a:cubicBezTo>
                  <a:cubicBezTo>
                    <a:pt x="3578361" y="614147"/>
                    <a:pt x="3586954" y="610567"/>
                    <a:pt x="3589819" y="601259"/>
                  </a:cubicBezTo>
                  <a:cubicBezTo>
                    <a:pt x="3583374" y="609135"/>
                    <a:pt x="3567620" y="606271"/>
                    <a:pt x="3565471" y="596247"/>
                  </a:cubicBezTo>
                  <a:cubicBezTo>
                    <a:pt x="3540408" y="597679"/>
                    <a:pt x="3522505" y="605555"/>
                    <a:pt x="3508900" y="618443"/>
                  </a:cubicBezTo>
                  <a:cubicBezTo>
                    <a:pt x="3511048" y="628467"/>
                    <a:pt x="3503887" y="629899"/>
                    <a:pt x="3502454" y="636343"/>
                  </a:cubicBezTo>
                  <a:cubicBezTo>
                    <a:pt x="3479539" y="637775"/>
                    <a:pt x="3472378" y="654243"/>
                    <a:pt x="3467365" y="673576"/>
                  </a:cubicBezTo>
                  <a:cubicBezTo>
                    <a:pt x="3472378" y="670712"/>
                    <a:pt x="3478107" y="669280"/>
                    <a:pt x="3486700" y="670712"/>
                  </a:cubicBezTo>
                  <a:cubicBezTo>
                    <a:pt x="3488132" y="675008"/>
                    <a:pt x="3490281" y="679304"/>
                    <a:pt x="3489565" y="685032"/>
                  </a:cubicBezTo>
                  <a:cubicBezTo>
                    <a:pt x="3480971" y="683600"/>
                    <a:pt x="3466649" y="698636"/>
                    <a:pt x="3462353" y="686464"/>
                  </a:cubicBezTo>
                  <a:cubicBezTo>
                    <a:pt x="3458772" y="690044"/>
                    <a:pt x="3449463" y="688612"/>
                    <a:pt x="3450895" y="697920"/>
                  </a:cubicBezTo>
                  <a:cubicBezTo>
                    <a:pt x="3444450" y="698636"/>
                    <a:pt x="3441586" y="696488"/>
                    <a:pt x="3438005" y="694340"/>
                  </a:cubicBezTo>
                  <a:cubicBezTo>
                    <a:pt x="3435141" y="702216"/>
                    <a:pt x="3422251" y="700068"/>
                    <a:pt x="3413658" y="702216"/>
                  </a:cubicBezTo>
                  <a:cubicBezTo>
                    <a:pt x="3409361" y="696488"/>
                    <a:pt x="3406497" y="690044"/>
                    <a:pt x="3407213" y="680020"/>
                  </a:cubicBezTo>
                  <a:cubicBezTo>
                    <a:pt x="3412942" y="680736"/>
                    <a:pt x="3417955" y="682168"/>
                    <a:pt x="3425116" y="681452"/>
                  </a:cubicBezTo>
                  <a:cubicBezTo>
                    <a:pt x="3425116" y="673576"/>
                    <a:pt x="3417238" y="672860"/>
                    <a:pt x="3417238" y="665699"/>
                  </a:cubicBezTo>
                  <a:cubicBezTo>
                    <a:pt x="3409361" y="665699"/>
                    <a:pt x="3410794" y="674292"/>
                    <a:pt x="3402916" y="673576"/>
                  </a:cubicBezTo>
                  <a:cubicBezTo>
                    <a:pt x="3394323" y="666416"/>
                    <a:pt x="3382149" y="671428"/>
                    <a:pt x="3370692" y="665699"/>
                  </a:cubicBezTo>
                  <a:cubicBezTo>
                    <a:pt x="3364247" y="667848"/>
                    <a:pt x="3368543" y="680020"/>
                    <a:pt x="3369260" y="685032"/>
                  </a:cubicBezTo>
                  <a:cubicBezTo>
                    <a:pt x="3354221" y="682884"/>
                    <a:pt x="3328442" y="687896"/>
                    <a:pt x="3319133" y="673576"/>
                  </a:cubicBezTo>
                  <a:cubicBezTo>
                    <a:pt x="3314836" y="675008"/>
                    <a:pt x="3314836" y="681452"/>
                    <a:pt x="3312687" y="685032"/>
                  </a:cubicBezTo>
                  <a:cubicBezTo>
                    <a:pt x="3308391" y="685032"/>
                    <a:pt x="3301946" y="685748"/>
                    <a:pt x="3299798" y="683600"/>
                  </a:cubicBezTo>
                  <a:cubicBezTo>
                    <a:pt x="3299798" y="679304"/>
                    <a:pt x="3299798" y="675724"/>
                    <a:pt x="3301230" y="673576"/>
                  </a:cubicBezTo>
                  <a:cubicBezTo>
                    <a:pt x="3288340" y="664983"/>
                    <a:pt x="3255399" y="677156"/>
                    <a:pt x="3244658" y="668563"/>
                  </a:cubicBezTo>
                  <a:cubicBezTo>
                    <a:pt x="3233916" y="672860"/>
                    <a:pt x="3228188" y="681452"/>
                    <a:pt x="3217446" y="685032"/>
                  </a:cubicBezTo>
                  <a:cubicBezTo>
                    <a:pt x="3210285" y="702216"/>
                    <a:pt x="3193098" y="710092"/>
                    <a:pt x="3191666" y="733004"/>
                  </a:cubicBezTo>
                  <a:cubicBezTo>
                    <a:pt x="3184505" y="733720"/>
                    <a:pt x="3177344" y="733720"/>
                    <a:pt x="3178776" y="743029"/>
                  </a:cubicBezTo>
                  <a:cubicBezTo>
                    <a:pt x="3163738" y="746609"/>
                    <a:pt x="3160158" y="761645"/>
                    <a:pt x="3145119" y="765225"/>
                  </a:cubicBezTo>
                  <a:cubicBezTo>
                    <a:pt x="3145119" y="772385"/>
                    <a:pt x="3140823" y="775965"/>
                    <a:pt x="3142255" y="784557"/>
                  </a:cubicBezTo>
                  <a:cubicBezTo>
                    <a:pt x="3137958" y="785989"/>
                    <a:pt x="3135810" y="788853"/>
                    <a:pt x="3130797" y="789569"/>
                  </a:cubicBezTo>
                  <a:lnTo>
                    <a:pt x="3130797" y="798877"/>
                  </a:lnTo>
                  <a:cubicBezTo>
                    <a:pt x="3111463" y="809618"/>
                    <a:pt x="3095709" y="825370"/>
                    <a:pt x="3082819" y="842554"/>
                  </a:cubicBezTo>
                  <a:cubicBezTo>
                    <a:pt x="3090696" y="848282"/>
                    <a:pt x="3100721" y="843986"/>
                    <a:pt x="3111463" y="843986"/>
                  </a:cubicBezTo>
                  <a:cubicBezTo>
                    <a:pt x="3114327" y="854010"/>
                    <a:pt x="3112179" y="863318"/>
                    <a:pt x="3111463" y="874774"/>
                  </a:cubicBezTo>
                  <a:cubicBezTo>
                    <a:pt x="3117908" y="874774"/>
                    <a:pt x="3113611" y="864034"/>
                    <a:pt x="3119340" y="863318"/>
                  </a:cubicBezTo>
                  <a:cubicBezTo>
                    <a:pt x="3122205" y="864750"/>
                    <a:pt x="3125785" y="866182"/>
                    <a:pt x="3128649" y="868330"/>
                  </a:cubicBezTo>
                  <a:cubicBezTo>
                    <a:pt x="3130797" y="871910"/>
                    <a:pt x="3126501" y="880502"/>
                    <a:pt x="3123636" y="884082"/>
                  </a:cubicBezTo>
                  <a:cubicBezTo>
                    <a:pt x="3128649" y="886231"/>
                    <a:pt x="3134378" y="878354"/>
                    <a:pt x="3136527" y="872626"/>
                  </a:cubicBezTo>
                  <a:cubicBezTo>
                    <a:pt x="3141539" y="871194"/>
                    <a:pt x="3141539" y="875490"/>
                    <a:pt x="3144404" y="875490"/>
                  </a:cubicBezTo>
                  <a:lnTo>
                    <a:pt x="3144404" y="861170"/>
                  </a:lnTo>
                  <a:cubicBezTo>
                    <a:pt x="3148700" y="864034"/>
                    <a:pt x="3158726" y="861886"/>
                    <a:pt x="3165171" y="862602"/>
                  </a:cubicBezTo>
                  <a:cubicBezTo>
                    <a:pt x="3165171" y="871194"/>
                    <a:pt x="3174480" y="869046"/>
                    <a:pt x="3179493" y="872626"/>
                  </a:cubicBezTo>
                  <a:cubicBezTo>
                    <a:pt x="3178776" y="888379"/>
                    <a:pt x="3194531" y="887663"/>
                    <a:pt x="3200259" y="896971"/>
                  </a:cubicBezTo>
                  <a:cubicBezTo>
                    <a:pt x="3203840" y="897687"/>
                    <a:pt x="3205988" y="896255"/>
                    <a:pt x="3206704" y="893391"/>
                  </a:cubicBezTo>
                  <a:cubicBezTo>
                    <a:pt x="3208853" y="895539"/>
                    <a:pt x="3211001" y="901983"/>
                    <a:pt x="3208137" y="904847"/>
                  </a:cubicBezTo>
                  <a:cubicBezTo>
                    <a:pt x="3202408" y="904847"/>
                    <a:pt x="3197395" y="898403"/>
                    <a:pt x="3193815" y="901267"/>
                  </a:cubicBezTo>
                  <a:cubicBezTo>
                    <a:pt x="3192382" y="919883"/>
                    <a:pt x="3203124" y="936351"/>
                    <a:pt x="3184505" y="947807"/>
                  </a:cubicBezTo>
                  <a:cubicBezTo>
                    <a:pt x="3189518" y="951387"/>
                    <a:pt x="3188086" y="961412"/>
                    <a:pt x="3183073" y="963560"/>
                  </a:cubicBezTo>
                  <a:cubicBezTo>
                    <a:pt x="3193098" y="977880"/>
                    <a:pt x="3181641" y="1000792"/>
                    <a:pt x="3184505" y="1010100"/>
                  </a:cubicBezTo>
                  <a:cubicBezTo>
                    <a:pt x="3180925" y="1030148"/>
                    <a:pt x="3161590" y="1034445"/>
                    <a:pt x="3158726" y="1055209"/>
                  </a:cubicBezTo>
                  <a:cubicBezTo>
                    <a:pt x="3154429" y="1055925"/>
                    <a:pt x="3152280" y="1059505"/>
                    <a:pt x="3148700" y="1061653"/>
                  </a:cubicBezTo>
                  <a:cubicBezTo>
                    <a:pt x="3144404" y="1084565"/>
                    <a:pt x="3132230" y="1099601"/>
                    <a:pt x="3121488" y="1116070"/>
                  </a:cubicBezTo>
                  <a:cubicBezTo>
                    <a:pt x="3105018" y="1117502"/>
                    <a:pt x="3108598" y="1138982"/>
                    <a:pt x="3092844" y="1141846"/>
                  </a:cubicBezTo>
                  <a:cubicBezTo>
                    <a:pt x="3092844" y="1152586"/>
                    <a:pt x="3082819" y="1153302"/>
                    <a:pt x="3084967" y="1166190"/>
                  </a:cubicBezTo>
                  <a:cubicBezTo>
                    <a:pt x="3067065" y="1172635"/>
                    <a:pt x="3065632" y="1195547"/>
                    <a:pt x="3046297" y="1199843"/>
                  </a:cubicBezTo>
                  <a:cubicBezTo>
                    <a:pt x="3037704" y="1193399"/>
                    <a:pt x="3022666" y="1192683"/>
                    <a:pt x="3021950" y="1177646"/>
                  </a:cubicBezTo>
                  <a:cubicBezTo>
                    <a:pt x="3016221" y="1178363"/>
                    <a:pt x="3011925" y="1177646"/>
                    <a:pt x="3014073" y="1171202"/>
                  </a:cubicBezTo>
                  <a:cubicBezTo>
                    <a:pt x="3013357" y="1181943"/>
                    <a:pt x="3000467" y="1181227"/>
                    <a:pt x="2999751" y="1191967"/>
                  </a:cubicBezTo>
                  <a:cubicBezTo>
                    <a:pt x="2984713" y="1191967"/>
                    <a:pt x="2986145" y="1208435"/>
                    <a:pt x="2972539" y="1209867"/>
                  </a:cubicBezTo>
                  <a:cubicBezTo>
                    <a:pt x="2971107" y="1213447"/>
                    <a:pt x="2968959" y="1217027"/>
                    <a:pt x="2966094" y="1219175"/>
                  </a:cubicBezTo>
                  <a:cubicBezTo>
                    <a:pt x="2966810" y="1227767"/>
                    <a:pt x="2968959" y="1234927"/>
                    <a:pt x="2967526" y="1244951"/>
                  </a:cubicBezTo>
                  <a:cubicBezTo>
                    <a:pt x="2963946" y="1249964"/>
                    <a:pt x="2956069" y="1250680"/>
                    <a:pt x="2951772" y="1254260"/>
                  </a:cubicBezTo>
                  <a:cubicBezTo>
                    <a:pt x="2948908" y="1256408"/>
                    <a:pt x="2943895" y="1266432"/>
                    <a:pt x="2938882" y="1270728"/>
                  </a:cubicBezTo>
                  <a:cubicBezTo>
                    <a:pt x="2931005" y="1277172"/>
                    <a:pt x="2920980" y="1275740"/>
                    <a:pt x="2923128" y="1291492"/>
                  </a:cubicBezTo>
                  <a:cubicBezTo>
                    <a:pt x="2931005" y="1292208"/>
                    <a:pt x="2931005" y="1300800"/>
                    <a:pt x="2938882" y="1300800"/>
                  </a:cubicBezTo>
                  <a:cubicBezTo>
                    <a:pt x="2936018" y="1317268"/>
                    <a:pt x="2950340" y="1321565"/>
                    <a:pt x="2945327" y="1331589"/>
                  </a:cubicBezTo>
                  <a:cubicBezTo>
                    <a:pt x="2963946" y="1348773"/>
                    <a:pt x="2963946" y="1376697"/>
                    <a:pt x="2958217" y="1403906"/>
                  </a:cubicBezTo>
                  <a:cubicBezTo>
                    <a:pt x="2951772" y="1406054"/>
                    <a:pt x="2944611" y="1407486"/>
                    <a:pt x="2943895" y="1415362"/>
                  </a:cubicBezTo>
                  <a:cubicBezTo>
                    <a:pt x="2920980" y="1411066"/>
                    <a:pt x="2920980" y="1429682"/>
                    <a:pt x="2903793" y="1431114"/>
                  </a:cubicBezTo>
                  <a:cubicBezTo>
                    <a:pt x="2903077" y="1428966"/>
                    <a:pt x="2901645" y="1427534"/>
                    <a:pt x="2898781" y="1428250"/>
                  </a:cubicBezTo>
                  <a:cubicBezTo>
                    <a:pt x="2900213" y="1418942"/>
                    <a:pt x="2905942" y="1408918"/>
                    <a:pt x="2903793" y="1397462"/>
                  </a:cubicBezTo>
                  <a:cubicBezTo>
                    <a:pt x="2916683" y="1386005"/>
                    <a:pt x="2907374" y="1370969"/>
                    <a:pt x="2905225" y="1353785"/>
                  </a:cubicBezTo>
                  <a:cubicBezTo>
                    <a:pt x="2908806" y="1354501"/>
                    <a:pt x="2911670" y="1353785"/>
                    <a:pt x="2913103" y="1352353"/>
                  </a:cubicBezTo>
                  <a:cubicBezTo>
                    <a:pt x="2906658" y="1348773"/>
                    <a:pt x="2910238" y="1342329"/>
                    <a:pt x="2906658" y="1334453"/>
                  </a:cubicBezTo>
                  <a:cubicBezTo>
                    <a:pt x="2893052" y="1333021"/>
                    <a:pt x="2886607" y="1340897"/>
                    <a:pt x="2875865" y="1334453"/>
                  </a:cubicBezTo>
                  <a:cubicBezTo>
                    <a:pt x="2873717" y="1329441"/>
                    <a:pt x="2874433" y="1328009"/>
                    <a:pt x="2877298" y="1325145"/>
                  </a:cubicBezTo>
                  <a:lnTo>
                    <a:pt x="2867272" y="1325145"/>
                  </a:lnTo>
                  <a:cubicBezTo>
                    <a:pt x="2865124" y="1314404"/>
                    <a:pt x="2864408" y="1302948"/>
                    <a:pt x="2877298" y="1302948"/>
                  </a:cubicBezTo>
                  <a:cubicBezTo>
                    <a:pt x="2876581" y="1290776"/>
                    <a:pt x="2873717" y="1276456"/>
                    <a:pt x="2860827" y="1280752"/>
                  </a:cubicBezTo>
                  <a:cubicBezTo>
                    <a:pt x="2835764" y="1266432"/>
                    <a:pt x="2820725" y="1299368"/>
                    <a:pt x="2801391" y="1306528"/>
                  </a:cubicBezTo>
                  <a:cubicBezTo>
                    <a:pt x="2797810" y="1304380"/>
                    <a:pt x="2796378" y="1293640"/>
                    <a:pt x="2802823" y="1293640"/>
                  </a:cubicBezTo>
                  <a:cubicBezTo>
                    <a:pt x="2797810" y="1292208"/>
                    <a:pt x="2799959" y="1283616"/>
                    <a:pt x="2797810" y="1279320"/>
                  </a:cubicBezTo>
                  <a:cubicBezTo>
                    <a:pt x="2805687" y="1271444"/>
                    <a:pt x="2809268" y="1259272"/>
                    <a:pt x="2817145" y="1252111"/>
                  </a:cubicBezTo>
                  <a:cubicBezTo>
                    <a:pt x="2812848" y="1247100"/>
                    <a:pt x="2803539" y="1247816"/>
                    <a:pt x="2797810" y="1244236"/>
                  </a:cubicBezTo>
                  <a:cubicBezTo>
                    <a:pt x="2792081" y="1251396"/>
                    <a:pt x="2783488" y="1255692"/>
                    <a:pt x="2783488" y="1268580"/>
                  </a:cubicBezTo>
                  <a:cubicBezTo>
                    <a:pt x="2770598" y="1277172"/>
                    <a:pt x="2755560" y="1283616"/>
                    <a:pt x="2749832" y="1299368"/>
                  </a:cubicBezTo>
                  <a:cubicBezTo>
                    <a:pt x="2741238" y="1300084"/>
                    <a:pt x="2727632" y="1296504"/>
                    <a:pt x="2725484" y="1304380"/>
                  </a:cubicBezTo>
                  <a:cubicBezTo>
                    <a:pt x="2726200" y="1325145"/>
                    <a:pt x="2742671" y="1330873"/>
                    <a:pt x="2746251" y="1349489"/>
                  </a:cubicBezTo>
                  <a:cubicBezTo>
                    <a:pt x="2763437" y="1349489"/>
                    <a:pt x="2777043" y="1322997"/>
                    <a:pt x="2800675" y="1340181"/>
                  </a:cubicBezTo>
                  <a:cubicBezTo>
                    <a:pt x="2810700" y="1338749"/>
                    <a:pt x="2820725" y="1337317"/>
                    <a:pt x="2827886" y="1341613"/>
                  </a:cubicBezTo>
                  <a:cubicBezTo>
                    <a:pt x="2826454" y="1347341"/>
                    <a:pt x="2822874" y="1351637"/>
                    <a:pt x="2821442" y="1358081"/>
                  </a:cubicBezTo>
                  <a:cubicBezTo>
                    <a:pt x="2816429" y="1357365"/>
                    <a:pt x="2813564" y="1362377"/>
                    <a:pt x="2812132" y="1356649"/>
                  </a:cubicBezTo>
                  <a:cubicBezTo>
                    <a:pt x="2807120" y="1365241"/>
                    <a:pt x="2795662" y="1365241"/>
                    <a:pt x="2787785" y="1370969"/>
                  </a:cubicBezTo>
                  <a:cubicBezTo>
                    <a:pt x="2781340" y="1375981"/>
                    <a:pt x="2780624" y="1385289"/>
                    <a:pt x="2772031" y="1386721"/>
                  </a:cubicBezTo>
                  <a:cubicBezTo>
                    <a:pt x="2770598" y="1391018"/>
                    <a:pt x="2774179" y="1391018"/>
                    <a:pt x="2773463" y="1394598"/>
                  </a:cubicBezTo>
                  <a:cubicBezTo>
                    <a:pt x="2769166" y="1400326"/>
                    <a:pt x="2762721" y="1403190"/>
                    <a:pt x="2759141" y="1408918"/>
                  </a:cubicBezTo>
                  <a:cubicBezTo>
                    <a:pt x="2759857" y="1426818"/>
                    <a:pt x="2764870" y="1439706"/>
                    <a:pt x="2774895" y="1447582"/>
                  </a:cubicBezTo>
                  <a:cubicBezTo>
                    <a:pt x="2776327" y="1474074"/>
                    <a:pt x="2792798" y="1471927"/>
                    <a:pt x="2797094" y="1499135"/>
                  </a:cubicBezTo>
                  <a:cubicBezTo>
                    <a:pt x="2788501" y="1499135"/>
                    <a:pt x="2784920" y="1494123"/>
                    <a:pt x="2777759" y="1499135"/>
                  </a:cubicBezTo>
                  <a:cubicBezTo>
                    <a:pt x="2782056" y="1502715"/>
                    <a:pt x="2782772" y="1499135"/>
                    <a:pt x="2787069" y="1497703"/>
                  </a:cubicBezTo>
                  <a:cubicBezTo>
                    <a:pt x="2796378" y="1503431"/>
                    <a:pt x="2804971" y="1508443"/>
                    <a:pt x="2806403" y="1522047"/>
                  </a:cubicBezTo>
                  <a:cubicBezTo>
                    <a:pt x="2802823" y="1528491"/>
                    <a:pt x="2794946" y="1531355"/>
                    <a:pt x="2792081" y="1537800"/>
                  </a:cubicBezTo>
                  <a:cubicBezTo>
                    <a:pt x="2803539" y="1534219"/>
                    <a:pt x="2809984" y="1538515"/>
                    <a:pt x="2817861" y="1545675"/>
                  </a:cubicBezTo>
                  <a:cubicBezTo>
                    <a:pt x="2819293" y="1550688"/>
                    <a:pt x="2812848" y="1547824"/>
                    <a:pt x="2811416" y="1550688"/>
                  </a:cubicBezTo>
                  <a:cubicBezTo>
                    <a:pt x="2815713" y="1558564"/>
                    <a:pt x="2806403" y="1562144"/>
                    <a:pt x="2814281" y="1566440"/>
                  </a:cubicBezTo>
                  <a:cubicBezTo>
                    <a:pt x="2812848" y="1570020"/>
                    <a:pt x="2807836" y="1570020"/>
                    <a:pt x="2802823" y="1569304"/>
                  </a:cubicBezTo>
                  <a:cubicBezTo>
                    <a:pt x="2799959" y="1582192"/>
                    <a:pt x="2806403" y="1580760"/>
                    <a:pt x="2806403" y="1593648"/>
                  </a:cubicBezTo>
                  <a:cubicBezTo>
                    <a:pt x="2782772" y="1596512"/>
                    <a:pt x="2789933" y="1630881"/>
                    <a:pt x="2764870" y="1632313"/>
                  </a:cubicBezTo>
                  <a:cubicBezTo>
                    <a:pt x="2763437" y="1645917"/>
                    <a:pt x="2771315" y="1655941"/>
                    <a:pt x="2766302" y="1667397"/>
                  </a:cubicBezTo>
                  <a:lnTo>
                    <a:pt x="2756993" y="1667397"/>
                  </a:lnTo>
                  <a:cubicBezTo>
                    <a:pt x="2758424" y="1672409"/>
                    <a:pt x="2753412" y="1678137"/>
                    <a:pt x="2754128" y="1686729"/>
                  </a:cubicBezTo>
                  <a:cubicBezTo>
                    <a:pt x="2746251" y="1686013"/>
                    <a:pt x="2744102" y="1691026"/>
                    <a:pt x="2736225" y="1689593"/>
                  </a:cubicBezTo>
                  <a:cubicBezTo>
                    <a:pt x="2733361" y="1696038"/>
                    <a:pt x="2733361" y="1705346"/>
                    <a:pt x="2723336" y="1703914"/>
                  </a:cubicBezTo>
                  <a:cubicBezTo>
                    <a:pt x="2719755" y="1712506"/>
                    <a:pt x="2711162" y="1716086"/>
                    <a:pt x="2702569" y="1720382"/>
                  </a:cubicBezTo>
                  <a:lnTo>
                    <a:pt x="2702569" y="1733270"/>
                  </a:lnTo>
                  <a:cubicBezTo>
                    <a:pt x="2692543" y="1742578"/>
                    <a:pt x="2670344" y="1739714"/>
                    <a:pt x="2658887" y="1747590"/>
                  </a:cubicBezTo>
                  <a:cubicBezTo>
                    <a:pt x="2653158" y="1749022"/>
                    <a:pt x="2656022" y="1741862"/>
                    <a:pt x="2652441" y="1741146"/>
                  </a:cubicBezTo>
                  <a:cubicBezTo>
                    <a:pt x="2645997" y="1745442"/>
                    <a:pt x="2641700" y="1751886"/>
                    <a:pt x="2638119" y="1759047"/>
                  </a:cubicBezTo>
                  <a:cubicBezTo>
                    <a:pt x="2608043" y="1756898"/>
                    <a:pt x="2599450" y="1776231"/>
                    <a:pt x="2578683" y="1783391"/>
                  </a:cubicBezTo>
                  <a:cubicBezTo>
                    <a:pt x="2575818" y="1791267"/>
                    <a:pt x="2581548" y="1792699"/>
                    <a:pt x="2580115" y="1802723"/>
                  </a:cubicBezTo>
                  <a:cubicBezTo>
                    <a:pt x="2577251" y="1805587"/>
                    <a:pt x="2569374" y="1804155"/>
                    <a:pt x="2564361" y="1804155"/>
                  </a:cubicBezTo>
                  <a:cubicBezTo>
                    <a:pt x="2560780" y="1794847"/>
                    <a:pt x="2552187" y="1785539"/>
                    <a:pt x="2557916" y="1771935"/>
                  </a:cubicBezTo>
                  <a:cubicBezTo>
                    <a:pt x="2557200" y="1767638"/>
                    <a:pt x="2547891" y="1776947"/>
                    <a:pt x="2550039" y="1766923"/>
                  </a:cubicBezTo>
                  <a:cubicBezTo>
                    <a:pt x="2545743" y="1769071"/>
                    <a:pt x="2544310" y="1771219"/>
                    <a:pt x="2538582" y="1768355"/>
                  </a:cubicBezTo>
                  <a:cubicBezTo>
                    <a:pt x="2529988" y="1775515"/>
                    <a:pt x="2523543" y="1784823"/>
                    <a:pt x="2511369" y="1787687"/>
                  </a:cubicBezTo>
                  <a:cubicBezTo>
                    <a:pt x="2504208" y="1800575"/>
                    <a:pt x="2497047" y="1812747"/>
                    <a:pt x="2484158" y="1819907"/>
                  </a:cubicBezTo>
                  <a:cubicBezTo>
                    <a:pt x="2483442" y="1827067"/>
                    <a:pt x="2486306" y="1837092"/>
                    <a:pt x="2480577" y="1839239"/>
                  </a:cubicBezTo>
                  <a:cubicBezTo>
                    <a:pt x="2489170" y="1865016"/>
                    <a:pt x="2512086" y="1877904"/>
                    <a:pt x="2522111" y="1902248"/>
                  </a:cubicBezTo>
                  <a:cubicBezTo>
                    <a:pt x="2527124" y="1903680"/>
                    <a:pt x="2528556" y="1908692"/>
                    <a:pt x="2533569" y="1910125"/>
                  </a:cubicBezTo>
                  <a:cubicBezTo>
                    <a:pt x="2532136" y="1923729"/>
                    <a:pt x="2539297" y="1928741"/>
                    <a:pt x="2546458" y="1934469"/>
                  </a:cubicBezTo>
                  <a:cubicBezTo>
                    <a:pt x="2550039" y="1959529"/>
                    <a:pt x="2557200" y="1975281"/>
                    <a:pt x="2562929" y="1995329"/>
                  </a:cubicBezTo>
                  <a:cubicBezTo>
                    <a:pt x="2564361" y="2000342"/>
                    <a:pt x="2558632" y="1998910"/>
                    <a:pt x="2557916" y="2001774"/>
                  </a:cubicBezTo>
                  <a:cubicBezTo>
                    <a:pt x="2558632" y="2006070"/>
                    <a:pt x="2560065" y="2010366"/>
                    <a:pt x="2560780" y="2014662"/>
                  </a:cubicBezTo>
                  <a:cubicBezTo>
                    <a:pt x="2547891" y="2039722"/>
                    <a:pt x="2529988" y="2059770"/>
                    <a:pt x="2493467" y="2061202"/>
                  </a:cubicBezTo>
                  <a:cubicBezTo>
                    <a:pt x="2490603" y="2064783"/>
                    <a:pt x="2505641" y="2068363"/>
                    <a:pt x="2498480" y="2076955"/>
                  </a:cubicBezTo>
                  <a:cubicBezTo>
                    <a:pt x="2492035" y="2077671"/>
                    <a:pt x="2488454" y="2076239"/>
                    <a:pt x="2485590" y="2074091"/>
                  </a:cubicBezTo>
                  <a:cubicBezTo>
                    <a:pt x="2487022" y="2077671"/>
                    <a:pt x="2489170" y="2086263"/>
                    <a:pt x="2487022" y="2088411"/>
                  </a:cubicBezTo>
                  <a:cubicBezTo>
                    <a:pt x="2477713" y="2086263"/>
                    <a:pt x="2476996" y="2102015"/>
                    <a:pt x="2464823" y="2101299"/>
                  </a:cubicBezTo>
                  <a:cubicBezTo>
                    <a:pt x="2464823" y="2098435"/>
                    <a:pt x="2465539" y="2095571"/>
                    <a:pt x="2467687" y="2094855"/>
                  </a:cubicBezTo>
                  <a:cubicBezTo>
                    <a:pt x="2454081" y="2079103"/>
                    <a:pt x="2471268" y="2062635"/>
                    <a:pt x="2456230" y="2053327"/>
                  </a:cubicBezTo>
                  <a:cubicBezTo>
                    <a:pt x="2449785" y="2054759"/>
                    <a:pt x="2450501" y="2053327"/>
                    <a:pt x="2443340" y="2053327"/>
                  </a:cubicBezTo>
                  <a:cubicBezTo>
                    <a:pt x="2444056" y="2044019"/>
                    <a:pt x="2442624" y="2046166"/>
                    <a:pt x="2435463" y="2046882"/>
                  </a:cubicBezTo>
                  <a:cubicBezTo>
                    <a:pt x="2429734" y="2026118"/>
                    <a:pt x="2411831" y="2016810"/>
                    <a:pt x="2404670" y="1996762"/>
                  </a:cubicBezTo>
                  <a:lnTo>
                    <a:pt x="2391781" y="1996762"/>
                  </a:lnTo>
                  <a:cubicBezTo>
                    <a:pt x="2393212" y="1988886"/>
                    <a:pt x="2388916" y="1986738"/>
                    <a:pt x="2388916" y="1980293"/>
                  </a:cubicBezTo>
                  <a:cubicBezTo>
                    <a:pt x="2382471" y="1981726"/>
                    <a:pt x="2379607" y="1976713"/>
                    <a:pt x="2376026" y="1980293"/>
                  </a:cubicBezTo>
                  <a:cubicBezTo>
                    <a:pt x="2379607" y="1988886"/>
                    <a:pt x="2371013" y="1998910"/>
                    <a:pt x="2374594" y="2012514"/>
                  </a:cubicBezTo>
                  <a:cubicBezTo>
                    <a:pt x="2367433" y="2032562"/>
                    <a:pt x="2363852" y="2055474"/>
                    <a:pt x="2360272" y="2078387"/>
                  </a:cubicBezTo>
                  <a:cubicBezTo>
                    <a:pt x="2361704" y="2080535"/>
                    <a:pt x="2361704" y="2084831"/>
                    <a:pt x="2366717" y="2083399"/>
                  </a:cubicBezTo>
                  <a:cubicBezTo>
                    <a:pt x="2367433" y="2089127"/>
                    <a:pt x="2371013" y="2091991"/>
                    <a:pt x="2370298" y="2099151"/>
                  </a:cubicBezTo>
                  <a:cubicBezTo>
                    <a:pt x="2371729" y="2103447"/>
                    <a:pt x="2376026" y="2096287"/>
                    <a:pt x="2378175" y="2100583"/>
                  </a:cubicBezTo>
                  <a:cubicBezTo>
                    <a:pt x="2377459" y="2118483"/>
                    <a:pt x="2384620" y="2128508"/>
                    <a:pt x="2398942" y="2131371"/>
                  </a:cubicBezTo>
                  <a:cubicBezTo>
                    <a:pt x="2415412" y="2162876"/>
                    <a:pt x="2449785" y="2175764"/>
                    <a:pt x="2440475" y="2233045"/>
                  </a:cubicBezTo>
                  <a:cubicBezTo>
                    <a:pt x="2445488" y="2243785"/>
                    <a:pt x="2454081" y="2251661"/>
                    <a:pt x="2454798" y="2266697"/>
                  </a:cubicBezTo>
                  <a:cubicBezTo>
                    <a:pt x="2444056" y="2263833"/>
                    <a:pt x="2442624" y="2270277"/>
                    <a:pt x="2439043" y="2274573"/>
                  </a:cubicBezTo>
                  <a:lnTo>
                    <a:pt x="2435463" y="2274573"/>
                  </a:lnTo>
                  <a:cubicBezTo>
                    <a:pt x="2429018" y="2265982"/>
                    <a:pt x="2416844" y="2267413"/>
                    <a:pt x="2414696" y="2255241"/>
                  </a:cubicBezTo>
                  <a:cubicBezTo>
                    <a:pt x="2406103" y="2255241"/>
                    <a:pt x="2394645" y="2246649"/>
                    <a:pt x="2396793" y="2230897"/>
                  </a:cubicBezTo>
                  <a:cubicBezTo>
                    <a:pt x="2393212" y="2226601"/>
                    <a:pt x="2391064" y="2220873"/>
                    <a:pt x="2385336" y="2218009"/>
                  </a:cubicBezTo>
                  <a:cubicBezTo>
                    <a:pt x="2386051" y="2205121"/>
                    <a:pt x="2383187" y="2195812"/>
                    <a:pt x="2378890" y="2187221"/>
                  </a:cubicBezTo>
                  <a:cubicBezTo>
                    <a:pt x="2375310" y="2166456"/>
                    <a:pt x="2377459" y="2147840"/>
                    <a:pt x="2367433" y="2129223"/>
                  </a:cubicBezTo>
                  <a:cubicBezTo>
                    <a:pt x="2357407" y="2109891"/>
                    <a:pt x="2338789" y="2104163"/>
                    <a:pt x="2340221" y="2082683"/>
                  </a:cubicBezTo>
                  <a:cubicBezTo>
                    <a:pt x="2340937" y="2074807"/>
                    <a:pt x="2344518" y="2068363"/>
                    <a:pt x="2350246" y="2063350"/>
                  </a:cubicBezTo>
                  <a:cubicBezTo>
                    <a:pt x="2339505" y="2048314"/>
                    <a:pt x="2361704" y="2021822"/>
                    <a:pt x="2340221" y="2010366"/>
                  </a:cubicBezTo>
                  <a:cubicBezTo>
                    <a:pt x="2351679" y="1998910"/>
                    <a:pt x="2337357" y="1983874"/>
                    <a:pt x="2338789" y="1968837"/>
                  </a:cubicBezTo>
                  <a:cubicBezTo>
                    <a:pt x="2325183" y="1955233"/>
                    <a:pt x="2330196" y="1923729"/>
                    <a:pt x="2314441" y="1912273"/>
                  </a:cubicBezTo>
                  <a:cubicBezTo>
                    <a:pt x="2313725" y="1907260"/>
                    <a:pt x="2317306" y="1906545"/>
                    <a:pt x="2315874" y="1900816"/>
                  </a:cubicBezTo>
                  <a:cubicBezTo>
                    <a:pt x="2308713" y="1897236"/>
                    <a:pt x="2305848" y="1889360"/>
                    <a:pt x="2299403" y="1885064"/>
                  </a:cubicBezTo>
                  <a:cubicBezTo>
                    <a:pt x="2297255" y="1898668"/>
                    <a:pt x="2284365" y="1900816"/>
                    <a:pt x="2278636" y="1910840"/>
                  </a:cubicBezTo>
                  <a:cubicBezTo>
                    <a:pt x="2265031" y="1911556"/>
                    <a:pt x="2263598" y="1908692"/>
                    <a:pt x="2252857" y="1909409"/>
                  </a:cubicBezTo>
                  <a:cubicBezTo>
                    <a:pt x="2244980" y="1892940"/>
                    <a:pt x="2263598" y="1869312"/>
                    <a:pt x="2256437" y="1852844"/>
                  </a:cubicBezTo>
                  <a:cubicBezTo>
                    <a:pt x="2242831" y="1847116"/>
                    <a:pt x="2251424" y="1819907"/>
                    <a:pt x="2238535" y="1814179"/>
                  </a:cubicBezTo>
                  <a:cubicBezTo>
                    <a:pt x="2237102" y="1809883"/>
                    <a:pt x="2240683" y="1809883"/>
                    <a:pt x="2239967" y="1806303"/>
                  </a:cubicBezTo>
                  <a:cubicBezTo>
                    <a:pt x="2230658" y="1804871"/>
                    <a:pt x="2232090" y="1813463"/>
                    <a:pt x="2224213" y="1812747"/>
                  </a:cubicBezTo>
                  <a:cubicBezTo>
                    <a:pt x="2217768" y="1801291"/>
                    <a:pt x="2217768" y="1791267"/>
                    <a:pt x="2207742" y="1785539"/>
                  </a:cubicBezTo>
                  <a:cubicBezTo>
                    <a:pt x="2210606" y="1759047"/>
                    <a:pt x="2199865" y="1746158"/>
                    <a:pt x="2185543" y="1737566"/>
                  </a:cubicBezTo>
                  <a:cubicBezTo>
                    <a:pt x="2183395" y="1740430"/>
                    <a:pt x="2181962" y="1744726"/>
                    <a:pt x="2177666" y="1745442"/>
                  </a:cubicBezTo>
                  <a:cubicBezTo>
                    <a:pt x="2189840" y="1772651"/>
                    <a:pt x="2155467" y="1768355"/>
                    <a:pt x="2137564" y="1776231"/>
                  </a:cubicBezTo>
                  <a:lnTo>
                    <a:pt x="2137564" y="1769787"/>
                  </a:lnTo>
                  <a:cubicBezTo>
                    <a:pt x="2129687" y="1769787"/>
                    <a:pt x="2126107" y="1774799"/>
                    <a:pt x="2118230" y="1774799"/>
                  </a:cubicBezTo>
                  <a:cubicBezTo>
                    <a:pt x="2108204" y="1794131"/>
                    <a:pt x="2109636" y="1822771"/>
                    <a:pt x="2076696" y="1821339"/>
                  </a:cubicBezTo>
                  <a:cubicBezTo>
                    <a:pt x="2067386" y="1837092"/>
                    <a:pt x="2055213" y="1848548"/>
                    <a:pt x="2045903" y="1865016"/>
                  </a:cubicBezTo>
                  <a:cubicBezTo>
                    <a:pt x="2027285" y="1872176"/>
                    <a:pt x="2006517" y="1877188"/>
                    <a:pt x="2004369" y="1900100"/>
                  </a:cubicBezTo>
                  <a:cubicBezTo>
                    <a:pt x="2000073" y="1900816"/>
                    <a:pt x="1995776" y="1902248"/>
                    <a:pt x="1991479" y="1902965"/>
                  </a:cubicBezTo>
                  <a:cubicBezTo>
                    <a:pt x="1988615" y="1905112"/>
                    <a:pt x="1987899" y="1910125"/>
                    <a:pt x="1985034" y="1912988"/>
                  </a:cubicBezTo>
                  <a:cubicBezTo>
                    <a:pt x="1972145" y="1910840"/>
                    <a:pt x="1965700" y="1916568"/>
                    <a:pt x="1965700" y="1927309"/>
                  </a:cubicBezTo>
                  <a:cubicBezTo>
                    <a:pt x="1964984" y="1930889"/>
                    <a:pt x="1968564" y="1929457"/>
                    <a:pt x="1968564" y="1932321"/>
                  </a:cubicBezTo>
                  <a:cubicBezTo>
                    <a:pt x="1955674" y="1960245"/>
                    <a:pt x="1979306" y="2000342"/>
                    <a:pt x="1957107" y="2017526"/>
                  </a:cubicBezTo>
                  <a:cubicBezTo>
                    <a:pt x="1952810" y="2033994"/>
                    <a:pt x="1959255" y="2044019"/>
                    <a:pt x="1958539" y="2061202"/>
                  </a:cubicBezTo>
                  <a:lnTo>
                    <a:pt x="1950662" y="2061202"/>
                  </a:lnTo>
                  <a:cubicBezTo>
                    <a:pt x="1945649" y="2069079"/>
                    <a:pt x="1938488" y="2073375"/>
                    <a:pt x="1937772" y="2085547"/>
                  </a:cubicBezTo>
                  <a:cubicBezTo>
                    <a:pt x="1922734" y="2087695"/>
                    <a:pt x="1926314" y="2108459"/>
                    <a:pt x="1906980" y="2106311"/>
                  </a:cubicBezTo>
                  <a:cubicBezTo>
                    <a:pt x="1899818" y="2093423"/>
                    <a:pt x="1894090" y="2079103"/>
                    <a:pt x="1884780" y="2067647"/>
                  </a:cubicBezTo>
                  <a:cubicBezTo>
                    <a:pt x="1884780" y="2064067"/>
                    <a:pt x="1886212" y="2062635"/>
                    <a:pt x="1889793" y="2062635"/>
                  </a:cubicBezTo>
                  <a:cubicBezTo>
                    <a:pt x="1881916" y="2046166"/>
                    <a:pt x="1873323" y="2030414"/>
                    <a:pt x="1867594" y="2012514"/>
                  </a:cubicBezTo>
                  <a:cubicBezTo>
                    <a:pt x="1865446" y="2008218"/>
                    <a:pt x="1859717" y="2007502"/>
                    <a:pt x="1857568" y="2002490"/>
                  </a:cubicBezTo>
                  <a:cubicBezTo>
                    <a:pt x="1851840" y="1944493"/>
                    <a:pt x="1823195" y="1904396"/>
                    <a:pt x="1820331" y="1847832"/>
                  </a:cubicBezTo>
                  <a:cubicBezTo>
                    <a:pt x="1818899" y="1843536"/>
                    <a:pt x="1818183" y="1843536"/>
                    <a:pt x="1816750" y="1841388"/>
                  </a:cubicBezTo>
                  <a:cubicBezTo>
                    <a:pt x="1822480" y="1823487"/>
                    <a:pt x="1803145" y="1801291"/>
                    <a:pt x="1820331" y="1784823"/>
                  </a:cubicBezTo>
                  <a:cubicBezTo>
                    <a:pt x="1813170" y="1776947"/>
                    <a:pt x="1812454" y="1762627"/>
                    <a:pt x="1812454" y="1747590"/>
                  </a:cubicBezTo>
                  <a:cubicBezTo>
                    <a:pt x="1811022" y="1773367"/>
                    <a:pt x="1801712" y="1791983"/>
                    <a:pt x="1773784" y="1791267"/>
                  </a:cubicBezTo>
                  <a:cubicBezTo>
                    <a:pt x="1767340" y="1774083"/>
                    <a:pt x="1747289" y="1769071"/>
                    <a:pt x="1742992" y="1749738"/>
                  </a:cubicBezTo>
                  <a:cubicBezTo>
                    <a:pt x="1751585" y="1745442"/>
                    <a:pt x="1764475" y="1744726"/>
                    <a:pt x="1768772" y="1735418"/>
                  </a:cubicBezTo>
                  <a:cubicBezTo>
                    <a:pt x="1755882" y="1733986"/>
                    <a:pt x="1742992" y="1732554"/>
                    <a:pt x="1733683" y="1727542"/>
                  </a:cubicBezTo>
                  <a:cubicBezTo>
                    <a:pt x="1736547" y="1719666"/>
                    <a:pt x="1732250" y="1716802"/>
                    <a:pt x="1732250" y="1711074"/>
                  </a:cubicBezTo>
                  <a:cubicBezTo>
                    <a:pt x="1724374" y="1709642"/>
                    <a:pt x="1721509" y="1703914"/>
                    <a:pt x="1712916" y="1703198"/>
                  </a:cubicBezTo>
                  <a:cubicBezTo>
                    <a:pt x="1711484" y="1691026"/>
                    <a:pt x="1704323" y="1685297"/>
                    <a:pt x="1692149" y="1683865"/>
                  </a:cubicBezTo>
                  <a:cubicBezTo>
                    <a:pt x="1695013" y="1671693"/>
                    <a:pt x="1687136" y="1670261"/>
                    <a:pt x="1687136" y="1661669"/>
                  </a:cubicBezTo>
                  <a:cubicBezTo>
                    <a:pt x="1651331" y="1672409"/>
                    <a:pt x="1612661" y="1673841"/>
                    <a:pt x="1582585" y="1675989"/>
                  </a:cubicBezTo>
                  <a:cubicBezTo>
                    <a:pt x="1563251" y="1663101"/>
                    <a:pt x="1519568" y="1673841"/>
                    <a:pt x="1506678" y="1653793"/>
                  </a:cubicBezTo>
                  <a:cubicBezTo>
                    <a:pt x="1506678" y="1639473"/>
                    <a:pt x="1500234" y="1630881"/>
                    <a:pt x="1493789" y="1623005"/>
                  </a:cubicBezTo>
                  <a:cubicBezTo>
                    <a:pt x="1479467" y="1625869"/>
                    <a:pt x="1470873" y="1634461"/>
                    <a:pt x="1460132" y="1640905"/>
                  </a:cubicBezTo>
                  <a:cubicBezTo>
                    <a:pt x="1440797" y="1643769"/>
                    <a:pt x="1435785" y="1632313"/>
                    <a:pt x="1420030" y="1631597"/>
                  </a:cubicBezTo>
                  <a:cubicBezTo>
                    <a:pt x="1412869" y="1618709"/>
                    <a:pt x="1396399" y="1605820"/>
                    <a:pt x="1394250" y="1592932"/>
                  </a:cubicBezTo>
                  <a:cubicBezTo>
                    <a:pt x="1382077" y="1592932"/>
                    <a:pt x="1384225" y="1572168"/>
                    <a:pt x="1372051" y="1565724"/>
                  </a:cubicBezTo>
                  <a:cubicBezTo>
                    <a:pt x="1373484" y="1553552"/>
                    <a:pt x="1365606" y="1549972"/>
                    <a:pt x="1364174" y="1539947"/>
                  </a:cubicBezTo>
                  <a:cubicBezTo>
                    <a:pt x="1354149" y="1548540"/>
                    <a:pt x="1345555" y="1535651"/>
                    <a:pt x="1335530" y="1539947"/>
                  </a:cubicBezTo>
                  <a:cubicBezTo>
                    <a:pt x="1333382" y="1541380"/>
                    <a:pt x="1333382" y="1544960"/>
                    <a:pt x="1331950" y="1547824"/>
                  </a:cubicBezTo>
                  <a:cubicBezTo>
                    <a:pt x="1326937" y="1549256"/>
                    <a:pt x="1326937" y="1544960"/>
                    <a:pt x="1324072" y="1544244"/>
                  </a:cubicBezTo>
                  <a:cubicBezTo>
                    <a:pt x="1318344" y="1569304"/>
                    <a:pt x="1346272" y="1593648"/>
                    <a:pt x="1349852" y="1615128"/>
                  </a:cubicBezTo>
                  <a:cubicBezTo>
                    <a:pt x="1357013" y="1618709"/>
                    <a:pt x="1359162" y="1627301"/>
                    <a:pt x="1365606" y="1630881"/>
                  </a:cubicBezTo>
                  <a:cubicBezTo>
                    <a:pt x="1365606" y="1644485"/>
                    <a:pt x="1364174" y="1656657"/>
                    <a:pt x="1368471" y="1663101"/>
                  </a:cubicBezTo>
                  <a:cubicBezTo>
                    <a:pt x="1373484" y="1656657"/>
                    <a:pt x="1382793" y="1654509"/>
                    <a:pt x="1382793" y="1643769"/>
                  </a:cubicBezTo>
                  <a:cubicBezTo>
                    <a:pt x="1394967" y="1647349"/>
                    <a:pt x="1391386" y="1671693"/>
                    <a:pt x="1386373" y="1681001"/>
                  </a:cubicBezTo>
                  <a:cubicBezTo>
                    <a:pt x="1392102" y="1685297"/>
                    <a:pt x="1404276" y="1697470"/>
                    <a:pt x="1410721" y="1686013"/>
                  </a:cubicBezTo>
                  <a:cubicBezTo>
                    <a:pt x="1421463" y="1684582"/>
                    <a:pt x="1424327" y="1691742"/>
                    <a:pt x="1432920" y="1692457"/>
                  </a:cubicBezTo>
                  <a:cubicBezTo>
                    <a:pt x="1455119" y="1683865"/>
                    <a:pt x="1460132" y="1665965"/>
                    <a:pt x="1476602" y="1653793"/>
                  </a:cubicBezTo>
                  <a:cubicBezTo>
                    <a:pt x="1478034" y="1646633"/>
                    <a:pt x="1478751" y="1638757"/>
                    <a:pt x="1489492" y="1640905"/>
                  </a:cubicBezTo>
                  <a:cubicBezTo>
                    <a:pt x="1483763" y="1681001"/>
                    <a:pt x="1503098" y="1695322"/>
                    <a:pt x="1534607" y="1705346"/>
                  </a:cubicBezTo>
                  <a:cubicBezTo>
                    <a:pt x="1536755" y="1710358"/>
                    <a:pt x="1538187" y="1716086"/>
                    <a:pt x="1546064" y="1714654"/>
                  </a:cubicBezTo>
                  <a:cubicBezTo>
                    <a:pt x="1544632" y="1723246"/>
                    <a:pt x="1553941" y="1721098"/>
                    <a:pt x="1551077" y="1730406"/>
                  </a:cubicBezTo>
                  <a:cubicBezTo>
                    <a:pt x="1553941" y="1733270"/>
                    <a:pt x="1558954" y="1733270"/>
                    <a:pt x="1560386" y="1736850"/>
                  </a:cubicBezTo>
                  <a:cubicBezTo>
                    <a:pt x="1555373" y="1763343"/>
                    <a:pt x="1542483" y="1773367"/>
                    <a:pt x="1536039" y="1799859"/>
                  </a:cubicBezTo>
                  <a:cubicBezTo>
                    <a:pt x="1521717" y="1802007"/>
                    <a:pt x="1522433" y="1818475"/>
                    <a:pt x="1524581" y="1833511"/>
                  </a:cubicBezTo>
                  <a:cubicBezTo>
                    <a:pt x="1508827" y="1836375"/>
                    <a:pt x="1496653" y="1842104"/>
                    <a:pt x="1493789" y="1857856"/>
                  </a:cubicBezTo>
                  <a:cubicBezTo>
                    <a:pt x="1487344" y="1859288"/>
                    <a:pt x="1483047" y="1862152"/>
                    <a:pt x="1474454" y="1860720"/>
                  </a:cubicBezTo>
                  <a:cubicBezTo>
                    <a:pt x="1466577" y="1885780"/>
                    <a:pt x="1431488" y="1884348"/>
                    <a:pt x="1411437" y="1897952"/>
                  </a:cubicBezTo>
                  <a:lnTo>
                    <a:pt x="1411437" y="1912273"/>
                  </a:lnTo>
                  <a:cubicBezTo>
                    <a:pt x="1402844" y="1912988"/>
                    <a:pt x="1402128" y="1921581"/>
                    <a:pt x="1397115" y="1925161"/>
                  </a:cubicBezTo>
                  <a:cubicBezTo>
                    <a:pt x="1378496" y="1937333"/>
                    <a:pt x="1350568" y="1940197"/>
                    <a:pt x="1337679" y="1958813"/>
                  </a:cubicBezTo>
                  <a:cubicBezTo>
                    <a:pt x="1316195" y="1955949"/>
                    <a:pt x="1312615" y="1970269"/>
                    <a:pt x="1299009" y="1974565"/>
                  </a:cubicBezTo>
                  <a:cubicBezTo>
                    <a:pt x="1288267" y="1973133"/>
                    <a:pt x="1284687" y="1973849"/>
                    <a:pt x="1274662" y="1975998"/>
                  </a:cubicBezTo>
                  <a:cubicBezTo>
                    <a:pt x="1268217" y="1992466"/>
                    <a:pt x="1241721" y="1992466"/>
                    <a:pt x="1226683" y="1983874"/>
                  </a:cubicBezTo>
                  <a:cubicBezTo>
                    <a:pt x="1227399" y="1975998"/>
                    <a:pt x="1222386" y="1967405"/>
                    <a:pt x="1226683" y="1961677"/>
                  </a:cubicBezTo>
                  <a:cubicBezTo>
                    <a:pt x="1223102" y="1959529"/>
                    <a:pt x="1223102" y="1954517"/>
                    <a:pt x="1218805" y="1953801"/>
                  </a:cubicBezTo>
                  <a:cubicBezTo>
                    <a:pt x="1221670" y="1943061"/>
                    <a:pt x="1215941" y="1938049"/>
                    <a:pt x="1213793" y="1928025"/>
                  </a:cubicBezTo>
                  <a:cubicBezTo>
                    <a:pt x="1220238" y="1915137"/>
                    <a:pt x="1212361" y="1904396"/>
                    <a:pt x="1215225" y="1886496"/>
                  </a:cubicBezTo>
                  <a:cubicBezTo>
                    <a:pt x="1204483" y="1878620"/>
                    <a:pt x="1203767" y="1860720"/>
                    <a:pt x="1189445" y="1855708"/>
                  </a:cubicBezTo>
                  <a:cubicBezTo>
                    <a:pt x="1190878" y="1830647"/>
                    <a:pt x="1177272" y="1821339"/>
                    <a:pt x="1168678" y="1805587"/>
                  </a:cubicBezTo>
                  <a:cubicBezTo>
                    <a:pt x="1162949" y="1805587"/>
                    <a:pt x="1164382" y="1803439"/>
                    <a:pt x="1159369" y="1805587"/>
                  </a:cubicBezTo>
                  <a:cubicBezTo>
                    <a:pt x="1155788" y="1801291"/>
                    <a:pt x="1154356" y="1794847"/>
                    <a:pt x="1147912" y="1794131"/>
                  </a:cubicBezTo>
                  <a:cubicBezTo>
                    <a:pt x="1140750" y="1783391"/>
                    <a:pt x="1150060" y="1756898"/>
                    <a:pt x="1135022" y="1754034"/>
                  </a:cubicBezTo>
                  <a:cubicBezTo>
                    <a:pt x="1134305" y="1745442"/>
                    <a:pt x="1136454" y="1740430"/>
                    <a:pt x="1141466" y="1738282"/>
                  </a:cubicBezTo>
                  <a:cubicBezTo>
                    <a:pt x="1137170" y="1713938"/>
                    <a:pt x="1134305" y="1688162"/>
                    <a:pt x="1112822" y="1681717"/>
                  </a:cubicBezTo>
                  <a:cubicBezTo>
                    <a:pt x="1107810" y="1658805"/>
                    <a:pt x="1102797" y="1644485"/>
                    <a:pt x="1085611" y="1633745"/>
                  </a:cubicBezTo>
                  <a:cubicBezTo>
                    <a:pt x="1079882" y="1618709"/>
                    <a:pt x="1072721" y="1604388"/>
                    <a:pt x="1064843" y="1592216"/>
                  </a:cubicBezTo>
                  <a:lnTo>
                    <a:pt x="1053386" y="1592216"/>
                  </a:lnTo>
                  <a:cubicBezTo>
                    <a:pt x="1050521" y="1592216"/>
                    <a:pt x="1052670" y="1597944"/>
                    <a:pt x="1050521" y="1598660"/>
                  </a:cubicBezTo>
                  <a:cubicBezTo>
                    <a:pt x="1041212" y="1600092"/>
                    <a:pt x="1036199" y="1597228"/>
                    <a:pt x="1034767" y="1590784"/>
                  </a:cubicBezTo>
                  <a:cubicBezTo>
                    <a:pt x="1039064" y="1628733"/>
                    <a:pt x="1064128" y="1663101"/>
                    <a:pt x="1078450" y="1692457"/>
                  </a:cubicBezTo>
                  <a:cubicBezTo>
                    <a:pt x="1078450" y="1694606"/>
                    <a:pt x="1075585" y="1693890"/>
                    <a:pt x="1073437" y="1693890"/>
                  </a:cubicBezTo>
                  <a:cubicBezTo>
                    <a:pt x="1073437" y="1728974"/>
                    <a:pt x="1099933" y="1731122"/>
                    <a:pt x="1108526" y="1763343"/>
                  </a:cubicBezTo>
                  <a:cubicBezTo>
                    <a:pt x="1112106" y="1785539"/>
                    <a:pt x="1104945" y="1806303"/>
                    <a:pt x="1114971" y="1826351"/>
                  </a:cubicBezTo>
                  <a:cubicBezTo>
                    <a:pt x="1140034" y="1838524"/>
                    <a:pt x="1152924" y="1878620"/>
                    <a:pt x="1150060" y="1908692"/>
                  </a:cubicBezTo>
                  <a:cubicBezTo>
                    <a:pt x="1160085" y="1916568"/>
                    <a:pt x="1169395" y="1920148"/>
                    <a:pt x="1174407" y="1933037"/>
                  </a:cubicBezTo>
                  <a:cubicBezTo>
                    <a:pt x="1179420" y="1932321"/>
                    <a:pt x="1181568" y="1934469"/>
                    <a:pt x="1185865" y="1934469"/>
                  </a:cubicBezTo>
                  <a:cubicBezTo>
                    <a:pt x="1189445" y="1946641"/>
                    <a:pt x="1193742" y="1957381"/>
                    <a:pt x="1206632" y="1960245"/>
                  </a:cubicBezTo>
                  <a:cubicBezTo>
                    <a:pt x="1208780" y="1975998"/>
                    <a:pt x="1220238" y="1982441"/>
                    <a:pt x="1230979" y="1988886"/>
                  </a:cubicBezTo>
                  <a:cubicBezTo>
                    <a:pt x="1233844" y="1996762"/>
                    <a:pt x="1234560" y="2012514"/>
                    <a:pt x="1224534" y="2013230"/>
                  </a:cubicBezTo>
                  <a:cubicBezTo>
                    <a:pt x="1235276" y="2022538"/>
                    <a:pt x="1237424" y="2041154"/>
                    <a:pt x="1253179" y="2045450"/>
                  </a:cubicBezTo>
                  <a:cubicBezTo>
                    <a:pt x="1263204" y="2041870"/>
                    <a:pt x="1283255" y="2033278"/>
                    <a:pt x="1290416" y="2045450"/>
                  </a:cubicBezTo>
                  <a:cubicBezTo>
                    <a:pt x="1304022" y="2036858"/>
                    <a:pt x="1320492" y="2031846"/>
                    <a:pt x="1335530" y="2024686"/>
                  </a:cubicBezTo>
                  <a:cubicBezTo>
                    <a:pt x="1357729" y="2033278"/>
                    <a:pt x="1372051" y="2009650"/>
                    <a:pt x="1387089" y="2016810"/>
                  </a:cubicBezTo>
                  <a:cubicBezTo>
                    <a:pt x="1381361" y="2037574"/>
                    <a:pt x="1383509" y="2066215"/>
                    <a:pt x="1372767" y="2081251"/>
                  </a:cubicBezTo>
                  <a:cubicBezTo>
                    <a:pt x="1378496" y="2097719"/>
                    <a:pt x="1364890" y="2101299"/>
                    <a:pt x="1359877" y="2112040"/>
                  </a:cubicBezTo>
                  <a:cubicBezTo>
                    <a:pt x="1359162" y="2114187"/>
                    <a:pt x="1361310" y="2117767"/>
                    <a:pt x="1359877" y="2119915"/>
                  </a:cubicBezTo>
                  <a:cubicBezTo>
                    <a:pt x="1359877" y="2120631"/>
                    <a:pt x="1355581" y="2120631"/>
                    <a:pt x="1354865" y="2121348"/>
                  </a:cubicBezTo>
                  <a:cubicBezTo>
                    <a:pt x="1349136" y="2135668"/>
                    <a:pt x="1350568" y="2149272"/>
                    <a:pt x="1345555" y="2165024"/>
                  </a:cubicBezTo>
                  <a:cubicBezTo>
                    <a:pt x="1343407" y="2165740"/>
                    <a:pt x="1341259" y="2167172"/>
                    <a:pt x="1339111" y="2168604"/>
                  </a:cubicBezTo>
                  <a:cubicBezTo>
                    <a:pt x="1341259" y="2189368"/>
                    <a:pt x="1324789" y="2190801"/>
                    <a:pt x="1324789" y="2208701"/>
                  </a:cubicBezTo>
                  <a:cubicBezTo>
                    <a:pt x="1305454" y="2207985"/>
                    <a:pt x="1314763" y="2235193"/>
                    <a:pt x="1296145" y="2234477"/>
                  </a:cubicBezTo>
                  <a:cubicBezTo>
                    <a:pt x="1294712" y="2250945"/>
                    <a:pt x="1276810" y="2250945"/>
                    <a:pt x="1271797" y="2263117"/>
                  </a:cubicBezTo>
                  <a:cubicBezTo>
                    <a:pt x="1243153" y="2277438"/>
                    <a:pt x="1218805" y="2296054"/>
                    <a:pt x="1207348" y="2327558"/>
                  </a:cubicBezTo>
                  <a:cubicBezTo>
                    <a:pt x="1199471" y="2328274"/>
                    <a:pt x="1197322" y="2336150"/>
                    <a:pt x="1198039" y="2345459"/>
                  </a:cubicBezTo>
                  <a:cubicBezTo>
                    <a:pt x="1190161" y="2349039"/>
                    <a:pt x="1180852" y="2351186"/>
                    <a:pt x="1180136" y="2361211"/>
                  </a:cubicBezTo>
                  <a:cubicBezTo>
                    <a:pt x="1162949" y="2362643"/>
                    <a:pt x="1153640" y="2377679"/>
                    <a:pt x="1155788" y="2393431"/>
                  </a:cubicBezTo>
                  <a:cubicBezTo>
                    <a:pt x="1148627" y="2405603"/>
                    <a:pt x="1142899" y="2419207"/>
                    <a:pt x="1140034" y="2434960"/>
                  </a:cubicBezTo>
                  <a:cubicBezTo>
                    <a:pt x="1144331" y="2442120"/>
                    <a:pt x="1150776" y="2447132"/>
                    <a:pt x="1155788" y="2452860"/>
                  </a:cubicBezTo>
                  <a:cubicBezTo>
                    <a:pt x="1145047" y="2479352"/>
                    <a:pt x="1151492" y="2511573"/>
                    <a:pt x="1170110" y="2525177"/>
                  </a:cubicBezTo>
                  <a:cubicBezTo>
                    <a:pt x="1167962" y="2559546"/>
                    <a:pt x="1183000" y="2586038"/>
                    <a:pt x="1170110" y="2616826"/>
                  </a:cubicBezTo>
                  <a:cubicBezTo>
                    <a:pt x="1170110" y="2622554"/>
                    <a:pt x="1173691" y="2623986"/>
                    <a:pt x="1176556" y="2626134"/>
                  </a:cubicBezTo>
                  <a:cubicBezTo>
                    <a:pt x="1173691" y="2641887"/>
                    <a:pt x="1162949" y="2649047"/>
                    <a:pt x="1157221" y="2661219"/>
                  </a:cubicBezTo>
                  <a:cubicBezTo>
                    <a:pt x="1144331" y="2665515"/>
                    <a:pt x="1140034" y="2678403"/>
                    <a:pt x="1122132" y="2676971"/>
                  </a:cubicBezTo>
                  <a:cubicBezTo>
                    <a:pt x="1114255" y="2686279"/>
                    <a:pt x="1101365" y="2690575"/>
                    <a:pt x="1083462" y="2689859"/>
                  </a:cubicBezTo>
                  <a:cubicBezTo>
                    <a:pt x="1078450" y="2707759"/>
                    <a:pt x="1066276" y="2719932"/>
                    <a:pt x="1049805" y="2727092"/>
                  </a:cubicBezTo>
                  <a:cubicBezTo>
                    <a:pt x="1049090" y="2737832"/>
                    <a:pt x="1049090" y="2747140"/>
                    <a:pt x="1057682" y="2747856"/>
                  </a:cubicBezTo>
                  <a:cubicBezTo>
                    <a:pt x="1058399" y="2765756"/>
                    <a:pt x="1061979" y="2778644"/>
                    <a:pt x="1064128" y="2792965"/>
                  </a:cubicBezTo>
                  <a:cubicBezTo>
                    <a:pt x="1065560" y="2803705"/>
                    <a:pt x="1070573" y="2815161"/>
                    <a:pt x="1069140" y="2825185"/>
                  </a:cubicBezTo>
                  <a:cubicBezTo>
                    <a:pt x="1065560" y="2848813"/>
                    <a:pt x="1025458" y="2841653"/>
                    <a:pt x="1008272" y="2858838"/>
                  </a:cubicBezTo>
                  <a:cubicBezTo>
                    <a:pt x="1006839" y="2864566"/>
                    <a:pt x="1014716" y="2862418"/>
                    <a:pt x="1014716" y="2866714"/>
                  </a:cubicBezTo>
                  <a:cubicBezTo>
                    <a:pt x="1008272" y="2880318"/>
                    <a:pt x="1021877" y="2903946"/>
                    <a:pt x="1003259" y="2910390"/>
                  </a:cubicBezTo>
                  <a:cubicBezTo>
                    <a:pt x="1006839" y="2913970"/>
                    <a:pt x="1006839" y="2921846"/>
                    <a:pt x="1006123" y="2929722"/>
                  </a:cubicBezTo>
                  <a:cubicBezTo>
                    <a:pt x="996814" y="2933302"/>
                    <a:pt x="982492" y="2939031"/>
                    <a:pt x="978911" y="2949055"/>
                  </a:cubicBezTo>
                  <a:cubicBezTo>
                    <a:pt x="978195" y="2951203"/>
                    <a:pt x="980343" y="2955499"/>
                    <a:pt x="978911" y="2956931"/>
                  </a:cubicBezTo>
                  <a:cubicBezTo>
                    <a:pt x="976763" y="2960511"/>
                    <a:pt x="969602" y="2961943"/>
                    <a:pt x="967454" y="2964807"/>
                  </a:cubicBezTo>
                  <a:cubicBezTo>
                    <a:pt x="965305" y="2967671"/>
                    <a:pt x="966738" y="2972683"/>
                    <a:pt x="963873" y="2976263"/>
                  </a:cubicBezTo>
                  <a:cubicBezTo>
                    <a:pt x="961009" y="2980559"/>
                    <a:pt x="954564" y="2981275"/>
                    <a:pt x="950983" y="2984139"/>
                  </a:cubicBezTo>
                  <a:cubicBezTo>
                    <a:pt x="948835" y="2985571"/>
                    <a:pt x="949551" y="2990583"/>
                    <a:pt x="948119" y="2992015"/>
                  </a:cubicBezTo>
                  <a:cubicBezTo>
                    <a:pt x="936661" y="3004187"/>
                    <a:pt x="918759" y="3009200"/>
                    <a:pt x="910881" y="3025668"/>
                  </a:cubicBezTo>
                  <a:cubicBezTo>
                    <a:pt x="901572" y="3028532"/>
                    <a:pt x="895128" y="3033544"/>
                    <a:pt x="886534" y="3037124"/>
                  </a:cubicBezTo>
                  <a:cubicBezTo>
                    <a:pt x="881521" y="3038556"/>
                    <a:pt x="881521" y="3034260"/>
                    <a:pt x="877225" y="3035692"/>
                  </a:cubicBezTo>
                  <a:cubicBezTo>
                    <a:pt x="874360" y="3036408"/>
                    <a:pt x="873645" y="3038556"/>
                    <a:pt x="873645" y="3042136"/>
                  </a:cubicBezTo>
                  <a:cubicBezTo>
                    <a:pt x="852877" y="3039988"/>
                    <a:pt x="844284" y="3052876"/>
                    <a:pt x="827098" y="3040704"/>
                  </a:cubicBezTo>
                  <a:cubicBezTo>
                    <a:pt x="817788" y="3047148"/>
                    <a:pt x="799886" y="3039988"/>
                    <a:pt x="798454" y="3050012"/>
                  </a:cubicBezTo>
                  <a:cubicBezTo>
                    <a:pt x="767661" y="3042852"/>
                    <a:pt x="749759" y="3070776"/>
                    <a:pt x="726127" y="3048580"/>
                  </a:cubicBezTo>
                  <a:cubicBezTo>
                    <a:pt x="721831" y="3048580"/>
                    <a:pt x="723263" y="3054308"/>
                    <a:pt x="716818" y="3052160"/>
                  </a:cubicBezTo>
                  <a:cubicBezTo>
                    <a:pt x="714670" y="3036408"/>
                    <a:pt x="708941" y="3028532"/>
                    <a:pt x="706792" y="3012063"/>
                  </a:cubicBezTo>
                  <a:cubicBezTo>
                    <a:pt x="708941" y="3010632"/>
                    <a:pt x="711089" y="3009915"/>
                    <a:pt x="714670" y="3010632"/>
                  </a:cubicBezTo>
                  <a:cubicBezTo>
                    <a:pt x="718966" y="2998459"/>
                    <a:pt x="716102" y="2982707"/>
                    <a:pt x="708225" y="2971967"/>
                  </a:cubicBezTo>
                  <a:cubicBezTo>
                    <a:pt x="706792" y="2969819"/>
                    <a:pt x="701064" y="2967671"/>
                    <a:pt x="700348" y="2965523"/>
                  </a:cubicBezTo>
                  <a:cubicBezTo>
                    <a:pt x="697483" y="2959079"/>
                    <a:pt x="698916" y="2950487"/>
                    <a:pt x="696767" y="2944759"/>
                  </a:cubicBezTo>
                  <a:cubicBezTo>
                    <a:pt x="692470" y="2932586"/>
                    <a:pt x="680297" y="2924711"/>
                    <a:pt x="681013" y="2912538"/>
                  </a:cubicBezTo>
                  <a:cubicBezTo>
                    <a:pt x="653801" y="2910390"/>
                    <a:pt x="658098" y="2870294"/>
                    <a:pt x="650221" y="2858121"/>
                  </a:cubicBezTo>
                  <a:cubicBezTo>
                    <a:pt x="656665" y="2833061"/>
                    <a:pt x="635899" y="2809433"/>
                    <a:pt x="645208" y="2784372"/>
                  </a:cubicBezTo>
                  <a:cubicBezTo>
                    <a:pt x="640911" y="2779360"/>
                    <a:pt x="638763" y="2772916"/>
                    <a:pt x="632318" y="2770052"/>
                  </a:cubicBezTo>
                  <a:cubicBezTo>
                    <a:pt x="635182" y="2750004"/>
                    <a:pt x="606538" y="2740696"/>
                    <a:pt x="614416" y="2715636"/>
                  </a:cubicBezTo>
                  <a:cubicBezTo>
                    <a:pt x="605106" y="2709908"/>
                    <a:pt x="602242" y="2697735"/>
                    <a:pt x="590068" y="2694871"/>
                  </a:cubicBezTo>
                  <a:cubicBezTo>
                    <a:pt x="587204" y="2681983"/>
                    <a:pt x="592933" y="2668379"/>
                    <a:pt x="591500" y="2656207"/>
                  </a:cubicBezTo>
                  <a:cubicBezTo>
                    <a:pt x="591500" y="2652627"/>
                    <a:pt x="587920" y="2648331"/>
                    <a:pt x="588636" y="2644750"/>
                  </a:cubicBezTo>
                  <a:cubicBezTo>
                    <a:pt x="589352" y="2636875"/>
                    <a:pt x="595797" y="2633295"/>
                    <a:pt x="600094" y="2625418"/>
                  </a:cubicBezTo>
                  <a:cubicBezTo>
                    <a:pt x="602242" y="2620406"/>
                    <a:pt x="597945" y="2614678"/>
                    <a:pt x="606538" y="2612530"/>
                  </a:cubicBezTo>
                  <a:cubicBezTo>
                    <a:pt x="602242" y="2601790"/>
                    <a:pt x="610119" y="2596778"/>
                    <a:pt x="609403" y="2585322"/>
                  </a:cubicBezTo>
                  <a:cubicBezTo>
                    <a:pt x="615848" y="2586754"/>
                    <a:pt x="615132" y="2581742"/>
                    <a:pt x="618712" y="2580310"/>
                  </a:cubicBezTo>
                  <a:lnTo>
                    <a:pt x="618712" y="2572434"/>
                  </a:lnTo>
                  <a:cubicBezTo>
                    <a:pt x="635182" y="2566706"/>
                    <a:pt x="635182" y="2528757"/>
                    <a:pt x="622293" y="2519449"/>
                  </a:cubicBezTo>
                  <a:cubicBezTo>
                    <a:pt x="623009" y="2508709"/>
                    <a:pt x="619428" y="2502265"/>
                    <a:pt x="620860" y="2490808"/>
                  </a:cubicBezTo>
                  <a:cubicBezTo>
                    <a:pt x="629454" y="2465748"/>
                    <a:pt x="605822" y="2436392"/>
                    <a:pt x="596513" y="2413479"/>
                  </a:cubicBezTo>
                  <a:cubicBezTo>
                    <a:pt x="594365" y="2408467"/>
                    <a:pt x="599377" y="2409899"/>
                    <a:pt x="599377" y="2407035"/>
                  </a:cubicBezTo>
                  <a:cubicBezTo>
                    <a:pt x="582191" y="2388419"/>
                    <a:pt x="562140" y="2358347"/>
                    <a:pt x="538509" y="2341163"/>
                  </a:cubicBezTo>
                  <a:cubicBezTo>
                    <a:pt x="537077" y="2336150"/>
                    <a:pt x="542089" y="2338298"/>
                    <a:pt x="544954" y="2338298"/>
                  </a:cubicBezTo>
                  <a:cubicBezTo>
                    <a:pt x="541373" y="2336150"/>
                    <a:pt x="542089" y="2329706"/>
                    <a:pt x="533496" y="2331854"/>
                  </a:cubicBezTo>
                  <a:cubicBezTo>
                    <a:pt x="537077" y="2323262"/>
                    <a:pt x="526335" y="2328274"/>
                    <a:pt x="528483" y="2320398"/>
                  </a:cubicBezTo>
                  <a:cubicBezTo>
                    <a:pt x="539225" y="2318250"/>
                    <a:pt x="534212" y="2300350"/>
                    <a:pt x="542805" y="2296054"/>
                  </a:cubicBezTo>
                  <a:cubicBezTo>
                    <a:pt x="542089" y="2292474"/>
                    <a:pt x="538509" y="2293190"/>
                    <a:pt x="536360" y="2291042"/>
                  </a:cubicBezTo>
                  <a:cubicBezTo>
                    <a:pt x="536360" y="2286746"/>
                    <a:pt x="541373" y="2288178"/>
                    <a:pt x="545670" y="2288178"/>
                  </a:cubicBezTo>
                  <a:cubicBezTo>
                    <a:pt x="544954" y="2282450"/>
                    <a:pt x="542089" y="2278870"/>
                    <a:pt x="540657" y="2273858"/>
                  </a:cubicBezTo>
                  <a:cubicBezTo>
                    <a:pt x="549250" y="2248797"/>
                    <a:pt x="552831" y="2233045"/>
                    <a:pt x="542089" y="2209417"/>
                  </a:cubicBezTo>
                  <a:cubicBezTo>
                    <a:pt x="537793" y="2207269"/>
                    <a:pt x="533496" y="2205121"/>
                    <a:pt x="527767" y="2204404"/>
                  </a:cubicBezTo>
                  <a:cubicBezTo>
                    <a:pt x="526335" y="2200109"/>
                    <a:pt x="529916" y="2200109"/>
                    <a:pt x="529199" y="2196529"/>
                  </a:cubicBezTo>
                  <a:cubicBezTo>
                    <a:pt x="520606" y="2198677"/>
                    <a:pt x="514161" y="2199392"/>
                    <a:pt x="509864" y="2191516"/>
                  </a:cubicBezTo>
                  <a:cubicBezTo>
                    <a:pt x="504136" y="2197961"/>
                    <a:pt x="487665" y="2205837"/>
                    <a:pt x="476208" y="2202972"/>
                  </a:cubicBezTo>
                  <a:cubicBezTo>
                    <a:pt x="467615" y="2200824"/>
                    <a:pt x="451860" y="2179344"/>
                    <a:pt x="463318" y="2175764"/>
                  </a:cubicBezTo>
                  <a:cubicBezTo>
                    <a:pt x="462602" y="2170036"/>
                    <a:pt x="455441" y="2170036"/>
                    <a:pt x="456873" y="2161444"/>
                  </a:cubicBezTo>
                  <a:cubicBezTo>
                    <a:pt x="446132" y="2162160"/>
                    <a:pt x="442551" y="2156432"/>
                    <a:pt x="438971" y="2149988"/>
                  </a:cubicBezTo>
                  <a:cubicBezTo>
                    <a:pt x="431093" y="2148556"/>
                    <a:pt x="418203" y="2152852"/>
                    <a:pt x="414623" y="2146408"/>
                  </a:cubicBezTo>
                  <a:cubicBezTo>
                    <a:pt x="395288" y="2147124"/>
                    <a:pt x="385979" y="2172900"/>
                    <a:pt x="366644" y="2162160"/>
                  </a:cubicBezTo>
                  <a:cubicBezTo>
                    <a:pt x="363780" y="2162160"/>
                    <a:pt x="365928" y="2167888"/>
                    <a:pt x="363064" y="2168604"/>
                  </a:cubicBezTo>
                  <a:cubicBezTo>
                    <a:pt x="324394" y="2167888"/>
                    <a:pt x="308640" y="2190801"/>
                    <a:pt x="269970" y="2189368"/>
                  </a:cubicBezTo>
                  <a:cubicBezTo>
                    <a:pt x="264242" y="2179344"/>
                    <a:pt x="247055" y="2181492"/>
                    <a:pt x="231301" y="2181492"/>
                  </a:cubicBezTo>
                  <a:cubicBezTo>
                    <a:pt x="209818" y="2212997"/>
                    <a:pt x="174013" y="2200109"/>
                    <a:pt x="153962" y="2181492"/>
                  </a:cubicBezTo>
                  <a:cubicBezTo>
                    <a:pt x="154678" y="2176480"/>
                    <a:pt x="151813" y="2175048"/>
                    <a:pt x="151098" y="2172184"/>
                  </a:cubicBezTo>
                  <a:cubicBezTo>
                    <a:pt x="146085" y="2164308"/>
                    <a:pt x="135343" y="2164308"/>
                    <a:pt x="128898" y="2157864"/>
                  </a:cubicBezTo>
                  <a:cubicBezTo>
                    <a:pt x="122453" y="2151420"/>
                    <a:pt x="121021" y="2133520"/>
                    <a:pt x="103119" y="2135668"/>
                  </a:cubicBezTo>
                  <a:cubicBezTo>
                    <a:pt x="100970" y="2130656"/>
                    <a:pt x="95958" y="2129223"/>
                    <a:pt x="96674" y="2121348"/>
                  </a:cubicBezTo>
                  <a:cubicBezTo>
                    <a:pt x="93093" y="2119200"/>
                    <a:pt x="93809" y="2121348"/>
                    <a:pt x="88797" y="2119915"/>
                  </a:cubicBezTo>
                  <a:cubicBezTo>
                    <a:pt x="89513" y="2111323"/>
                    <a:pt x="88797" y="2105595"/>
                    <a:pt x="80920" y="2105595"/>
                  </a:cubicBezTo>
                  <a:cubicBezTo>
                    <a:pt x="82352" y="2100583"/>
                    <a:pt x="80920" y="2079103"/>
                    <a:pt x="69462" y="2076955"/>
                  </a:cubicBezTo>
                  <a:cubicBezTo>
                    <a:pt x="70178" y="2068363"/>
                    <a:pt x="63733" y="2066215"/>
                    <a:pt x="65881" y="2056190"/>
                  </a:cubicBezTo>
                  <a:cubicBezTo>
                    <a:pt x="52276" y="2046882"/>
                    <a:pt x="53708" y="2028982"/>
                    <a:pt x="35089" y="2022538"/>
                  </a:cubicBezTo>
                  <a:cubicBezTo>
                    <a:pt x="38669" y="2018958"/>
                    <a:pt x="34373" y="2017526"/>
                    <a:pt x="35089" y="2012514"/>
                  </a:cubicBezTo>
                  <a:cubicBezTo>
                    <a:pt x="22915" y="2008218"/>
                    <a:pt x="19335" y="1999626"/>
                    <a:pt x="12890" y="1993182"/>
                  </a:cubicBezTo>
                  <a:cubicBezTo>
                    <a:pt x="19335" y="1986021"/>
                    <a:pt x="7161" y="1978861"/>
                    <a:pt x="14322" y="1973849"/>
                  </a:cubicBezTo>
                  <a:cubicBezTo>
                    <a:pt x="7161" y="1965257"/>
                    <a:pt x="7877" y="1948073"/>
                    <a:pt x="0" y="1940197"/>
                  </a:cubicBezTo>
                  <a:cubicBezTo>
                    <a:pt x="21483" y="1923729"/>
                    <a:pt x="15754" y="1885064"/>
                    <a:pt x="24347" y="1860004"/>
                  </a:cubicBezTo>
                  <a:cubicBezTo>
                    <a:pt x="20767" y="1839239"/>
                    <a:pt x="13606" y="1814179"/>
                    <a:pt x="19335" y="1795563"/>
                  </a:cubicBezTo>
                  <a:cubicBezTo>
                    <a:pt x="8593" y="1783391"/>
                    <a:pt x="-716" y="1760478"/>
                    <a:pt x="17903" y="1749022"/>
                  </a:cubicBezTo>
                  <a:cubicBezTo>
                    <a:pt x="26496" y="1729690"/>
                    <a:pt x="30076" y="1705346"/>
                    <a:pt x="46547" y="1694606"/>
                  </a:cubicBezTo>
                  <a:cubicBezTo>
                    <a:pt x="47263" y="1684582"/>
                    <a:pt x="48695" y="1675273"/>
                    <a:pt x="55856" y="1672409"/>
                  </a:cubicBezTo>
                  <a:cubicBezTo>
                    <a:pt x="53708" y="1647349"/>
                    <a:pt x="81636" y="1639473"/>
                    <a:pt x="84500" y="1614412"/>
                  </a:cubicBezTo>
                  <a:lnTo>
                    <a:pt x="95958" y="1614412"/>
                  </a:lnTo>
                  <a:cubicBezTo>
                    <a:pt x="103835" y="1602956"/>
                    <a:pt x="119589" y="1595080"/>
                    <a:pt x="131047" y="1583624"/>
                  </a:cubicBezTo>
                  <a:cubicBezTo>
                    <a:pt x="137492" y="1577180"/>
                    <a:pt x="153246" y="1556416"/>
                    <a:pt x="155394" y="1546392"/>
                  </a:cubicBezTo>
                  <a:cubicBezTo>
                    <a:pt x="159691" y="1525627"/>
                    <a:pt x="143220" y="1515603"/>
                    <a:pt x="151813" y="1494839"/>
                  </a:cubicBezTo>
                  <a:cubicBezTo>
                    <a:pt x="159691" y="1491259"/>
                    <a:pt x="160407" y="1479803"/>
                    <a:pt x="161123" y="1469063"/>
                  </a:cubicBezTo>
                  <a:cubicBezTo>
                    <a:pt x="168284" y="1464766"/>
                    <a:pt x="174013" y="1459038"/>
                    <a:pt x="179026" y="1453310"/>
                  </a:cubicBezTo>
                  <a:cubicBezTo>
                    <a:pt x="219127" y="1451162"/>
                    <a:pt x="219127" y="1408918"/>
                    <a:pt x="235597" y="1382425"/>
                  </a:cubicBezTo>
                  <a:lnTo>
                    <a:pt x="247055" y="1382425"/>
                  </a:lnTo>
                  <a:cubicBezTo>
                    <a:pt x="247055" y="1394598"/>
                    <a:pt x="254216" y="1398893"/>
                    <a:pt x="262809" y="1401758"/>
                  </a:cubicBezTo>
                  <a:cubicBezTo>
                    <a:pt x="270687" y="1392449"/>
                    <a:pt x="287157" y="1403906"/>
                    <a:pt x="295034" y="1393882"/>
                  </a:cubicBezTo>
                  <a:cubicBezTo>
                    <a:pt x="299331" y="1396029"/>
                    <a:pt x="300763" y="1401042"/>
                    <a:pt x="304344" y="1403190"/>
                  </a:cubicBezTo>
                  <a:cubicBezTo>
                    <a:pt x="307924" y="1400326"/>
                    <a:pt x="310788" y="1396746"/>
                    <a:pt x="318666" y="1398178"/>
                  </a:cubicBezTo>
                  <a:cubicBezTo>
                    <a:pt x="322246" y="1380993"/>
                    <a:pt x="348026" y="1386005"/>
                    <a:pt x="358767" y="1372401"/>
                  </a:cubicBezTo>
                  <a:cubicBezTo>
                    <a:pt x="382398" y="1368821"/>
                    <a:pt x="386695" y="1351637"/>
                    <a:pt x="413191" y="1360945"/>
                  </a:cubicBezTo>
                  <a:cubicBezTo>
                    <a:pt x="436106" y="1348057"/>
                    <a:pt x="462602" y="1363809"/>
                    <a:pt x="485517" y="1351637"/>
                  </a:cubicBezTo>
                  <a:cubicBezTo>
                    <a:pt x="491962" y="1351637"/>
                    <a:pt x="491962" y="1358081"/>
                    <a:pt x="494826" y="1360945"/>
                  </a:cubicBezTo>
                  <a:cubicBezTo>
                    <a:pt x="498407" y="1359513"/>
                    <a:pt x="500555" y="1356649"/>
                    <a:pt x="499839" y="1351637"/>
                  </a:cubicBezTo>
                  <a:cubicBezTo>
                    <a:pt x="520606" y="1362377"/>
                    <a:pt x="543521" y="1345193"/>
                    <a:pt x="560708" y="1350205"/>
                  </a:cubicBezTo>
                  <a:cubicBezTo>
                    <a:pt x="561424" y="1353785"/>
                    <a:pt x="562856" y="1356649"/>
                    <a:pt x="564288" y="1359513"/>
                  </a:cubicBezTo>
                  <a:cubicBezTo>
                    <a:pt x="570017" y="1358797"/>
                    <a:pt x="575030" y="1357365"/>
                    <a:pt x="580043" y="1355933"/>
                  </a:cubicBezTo>
                  <a:cubicBezTo>
                    <a:pt x="582191" y="1374549"/>
                    <a:pt x="562140" y="1374549"/>
                    <a:pt x="567153" y="1391018"/>
                  </a:cubicBezTo>
                  <a:cubicBezTo>
                    <a:pt x="567869" y="1393165"/>
                    <a:pt x="571449" y="1392449"/>
                    <a:pt x="573598" y="1392449"/>
                  </a:cubicBezTo>
                  <a:cubicBezTo>
                    <a:pt x="571449" y="1401042"/>
                    <a:pt x="572882" y="1407486"/>
                    <a:pt x="573598" y="1416794"/>
                  </a:cubicBezTo>
                  <a:lnTo>
                    <a:pt x="568585" y="1416794"/>
                  </a:lnTo>
                  <a:cubicBezTo>
                    <a:pt x="571449" y="1430398"/>
                    <a:pt x="559276" y="1428966"/>
                    <a:pt x="560708" y="1441138"/>
                  </a:cubicBezTo>
                  <a:cubicBezTo>
                    <a:pt x="579326" y="1447582"/>
                    <a:pt x="583623" y="1471927"/>
                    <a:pt x="605822" y="1471927"/>
                  </a:cubicBezTo>
                  <a:cubicBezTo>
                    <a:pt x="621577" y="1471927"/>
                    <a:pt x="634466" y="1479803"/>
                    <a:pt x="650937" y="1486247"/>
                  </a:cubicBezTo>
                  <a:cubicBezTo>
                    <a:pt x="663826" y="1517751"/>
                    <a:pt x="703928" y="1523479"/>
                    <a:pt x="739733" y="1532787"/>
                  </a:cubicBezTo>
                  <a:cubicBezTo>
                    <a:pt x="754771" y="1527775"/>
                    <a:pt x="763365" y="1507727"/>
                    <a:pt x="749043" y="1495555"/>
                  </a:cubicBezTo>
                  <a:cubicBezTo>
                    <a:pt x="754771" y="1480519"/>
                    <a:pt x="769810" y="1474791"/>
                    <a:pt x="782700" y="1466914"/>
                  </a:cubicBezTo>
                  <a:cubicBezTo>
                    <a:pt x="792725" y="1475507"/>
                    <a:pt x="815640" y="1471210"/>
                    <a:pt x="817788" y="1487679"/>
                  </a:cubicBezTo>
                  <a:cubicBezTo>
                    <a:pt x="835691" y="1481235"/>
                    <a:pt x="840704" y="1496271"/>
                    <a:pt x="859323" y="1494123"/>
                  </a:cubicBezTo>
                  <a:cubicBezTo>
                    <a:pt x="858606" y="1499851"/>
                    <a:pt x="861471" y="1501999"/>
                    <a:pt x="862187" y="1505579"/>
                  </a:cubicBezTo>
                  <a:cubicBezTo>
                    <a:pt x="881521" y="1496271"/>
                    <a:pt x="895128" y="1511307"/>
                    <a:pt x="908733" y="1517035"/>
                  </a:cubicBezTo>
                  <a:cubicBezTo>
                    <a:pt x="920907" y="1514171"/>
                    <a:pt x="932365" y="1514171"/>
                    <a:pt x="939526" y="1522047"/>
                  </a:cubicBezTo>
                  <a:cubicBezTo>
                    <a:pt x="948835" y="1522047"/>
                    <a:pt x="951699" y="1513455"/>
                    <a:pt x="958860" y="1520615"/>
                  </a:cubicBezTo>
                  <a:cubicBezTo>
                    <a:pt x="961009" y="1518467"/>
                    <a:pt x="961009" y="1514171"/>
                    <a:pt x="963873" y="1512739"/>
                  </a:cubicBezTo>
                  <a:cubicBezTo>
                    <a:pt x="971034" y="1513455"/>
                    <a:pt x="974615" y="1514887"/>
                    <a:pt x="981776" y="1512739"/>
                  </a:cubicBezTo>
                  <a:cubicBezTo>
                    <a:pt x="979628" y="1514887"/>
                    <a:pt x="979628" y="1517035"/>
                    <a:pt x="981776" y="1519183"/>
                  </a:cubicBezTo>
                  <a:cubicBezTo>
                    <a:pt x="986789" y="1518467"/>
                    <a:pt x="983924" y="1511307"/>
                    <a:pt x="981776" y="1509875"/>
                  </a:cubicBezTo>
                  <a:cubicBezTo>
                    <a:pt x="984640" y="1504863"/>
                    <a:pt x="990369" y="1510591"/>
                    <a:pt x="994665" y="1509875"/>
                  </a:cubicBezTo>
                  <a:cubicBezTo>
                    <a:pt x="993233" y="1511307"/>
                    <a:pt x="993233" y="1513455"/>
                    <a:pt x="993233" y="1516319"/>
                  </a:cubicBezTo>
                  <a:cubicBezTo>
                    <a:pt x="1003975" y="1518467"/>
                    <a:pt x="1006123" y="1514887"/>
                    <a:pt x="1015433" y="1513455"/>
                  </a:cubicBezTo>
                  <a:cubicBezTo>
                    <a:pt x="1019013" y="1512739"/>
                    <a:pt x="1017581" y="1516319"/>
                    <a:pt x="1020445" y="1516319"/>
                  </a:cubicBezTo>
                  <a:cubicBezTo>
                    <a:pt x="1034051" y="1512023"/>
                    <a:pt x="1046225" y="1516319"/>
                    <a:pt x="1052670" y="1504863"/>
                  </a:cubicBezTo>
                  <a:cubicBezTo>
                    <a:pt x="1054102" y="1502715"/>
                    <a:pt x="1051238" y="1497703"/>
                    <a:pt x="1052670" y="1493407"/>
                  </a:cubicBezTo>
                  <a:cubicBezTo>
                    <a:pt x="1054102" y="1489111"/>
                    <a:pt x="1059831" y="1485531"/>
                    <a:pt x="1060547" y="1483383"/>
                  </a:cubicBezTo>
                  <a:cubicBezTo>
                    <a:pt x="1061263" y="1480519"/>
                    <a:pt x="1059831" y="1475507"/>
                    <a:pt x="1060547" y="1471927"/>
                  </a:cubicBezTo>
                  <a:cubicBezTo>
                    <a:pt x="1063412" y="1459754"/>
                    <a:pt x="1071289" y="1447582"/>
                    <a:pt x="1070573" y="1438274"/>
                  </a:cubicBezTo>
                  <a:cubicBezTo>
                    <a:pt x="1085611" y="1432546"/>
                    <a:pt x="1070573" y="1420374"/>
                    <a:pt x="1075585" y="1409634"/>
                  </a:cubicBezTo>
                  <a:cubicBezTo>
                    <a:pt x="1065560" y="1398178"/>
                    <a:pt x="1072004" y="1374549"/>
                    <a:pt x="1074153" y="1363093"/>
                  </a:cubicBezTo>
                  <a:cubicBezTo>
                    <a:pt x="1071289" y="1368105"/>
                    <a:pt x="1063412" y="1375265"/>
                    <a:pt x="1056251" y="1370969"/>
                  </a:cubicBezTo>
                  <a:cubicBezTo>
                    <a:pt x="1045509" y="1380277"/>
                    <a:pt x="1032619" y="1388153"/>
                    <a:pt x="1009704" y="1385289"/>
                  </a:cubicBezTo>
                  <a:cubicBezTo>
                    <a:pt x="999678" y="1378845"/>
                    <a:pt x="992517" y="1368821"/>
                    <a:pt x="976047" y="1368821"/>
                  </a:cubicBezTo>
                  <a:cubicBezTo>
                    <a:pt x="972467" y="1378129"/>
                    <a:pt x="966021" y="1384573"/>
                    <a:pt x="956712" y="1388153"/>
                  </a:cubicBezTo>
                  <a:cubicBezTo>
                    <a:pt x="948119" y="1383141"/>
                    <a:pt x="939526" y="1378845"/>
                    <a:pt x="937377" y="1367389"/>
                  </a:cubicBezTo>
                  <a:cubicBezTo>
                    <a:pt x="934513" y="1373833"/>
                    <a:pt x="928784" y="1365957"/>
                    <a:pt x="928068" y="1360945"/>
                  </a:cubicBezTo>
                  <a:cubicBezTo>
                    <a:pt x="923055" y="1359513"/>
                    <a:pt x="925920" y="1366673"/>
                    <a:pt x="920191" y="1363809"/>
                  </a:cubicBezTo>
                  <a:cubicBezTo>
                    <a:pt x="918759" y="1361661"/>
                    <a:pt x="918043" y="1359513"/>
                    <a:pt x="918759" y="1355933"/>
                  </a:cubicBezTo>
                  <a:cubicBezTo>
                    <a:pt x="911598" y="1357365"/>
                    <a:pt x="909450" y="1353069"/>
                    <a:pt x="903005" y="1354501"/>
                  </a:cubicBezTo>
                  <a:cubicBezTo>
                    <a:pt x="909450" y="1343761"/>
                    <a:pt x="900140" y="1340897"/>
                    <a:pt x="901572" y="1327292"/>
                  </a:cubicBezTo>
                  <a:cubicBezTo>
                    <a:pt x="898708" y="1328009"/>
                    <a:pt x="892263" y="1325145"/>
                    <a:pt x="892263" y="1328725"/>
                  </a:cubicBezTo>
                  <a:cubicBezTo>
                    <a:pt x="886534" y="1327292"/>
                    <a:pt x="892979" y="1319417"/>
                    <a:pt x="887250" y="1315837"/>
                  </a:cubicBezTo>
                  <a:cubicBezTo>
                    <a:pt x="888683" y="1312256"/>
                    <a:pt x="895128" y="1316552"/>
                    <a:pt x="895128" y="1318701"/>
                  </a:cubicBezTo>
                  <a:cubicBezTo>
                    <a:pt x="898708" y="1317984"/>
                    <a:pt x="897992" y="1314404"/>
                    <a:pt x="901572" y="1313688"/>
                  </a:cubicBezTo>
                  <a:cubicBezTo>
                    <a:pt x="900140" y="1310824"/>
                    <a:pt x="896559" y="1310108"/>
                    <a:pt x="895128" y="1307244"/>
                  </a:cubicBezTo>
                  <a:cubicBezTo>
                    <a:pt x="900856" y="1303664"/>
                    <a:pt x="897992" y="1292924"/>
                    <a:pt x="895128" y="1287912"/>
                  </a:cubicBezTo>
                  <a:cubicBezTo>
                    <a:pt x="889398" y="1289344"/>
                    <a:pt x="889398" y="1287912"/>
                    <a:pt x="882237" y="1289344"/>
                  </a:cubicBezTo>
                  <a:cubicBezTo>
                    <a:pt x="885818" y="1270728"/>
                    <a:pt x="882954" y="1259988"/>
                    <a:pt x="877225" y="1247816"/>
                  </a:cubicBezTo>
                  <a:cubicBezTo>
                    <a:pt x="863619" y="1252111"/>
                    <a:pt x="850013" y="1250680"/>
                    <a:pt x="837123" y="1247816"/>
                  </a:cubicBezTo>
                  <a:cubicBezTo>
                    <a:pt x="835691" y="1257840"/>
                    <a:pt x="850729" y="1252828"/>
                    <a:pt x="847149" y="1265716"/>
                  </a:cubicBezTo>
                  <a:cubicBezTo>
                    <a:pt x="839988" y="1269296"/>
                    <a:pt x="832110" y="1267148"/>
                    <a:pt x="832827" y="1275024"/>
                  </a:cubicBezTo>
                  <a:cubicBezTo>
                    <a:pt x="820653" y="1277888"/>
                    <a:pt x="822801" y="1266432"/>
                    <a:pt x="818505" y="1262136"/>
                  </a:cubicBezTo>
                  <a:cubicBezTo>
                    <a:pt x="815640" y="1262136"/>
                    <a:pt x="817072" y="1267148"/>
                    <a:pt x="813492" y="1267148"/>
                  </a:cubicBezTo>
                  <a:cubicBezTo>
                    <a:pt x="814924" y="1277888"/>
                    <a:pt x="837123" y="1292208"/>
                    <a:pt x="821369" y="1299368"/>
                  </a:cubicBezTo>
                  <a:cubicBezTo>
                    <a:pt x="837839" y="1306528"/>
                    <a:pt x="850729" y="1316552"/>
                    <a:pt x="856458" y="1333021"/>
                  </a:cubicBezTo>
                  <a:cubicBezTo>
                    <a:pt x="846432" y="1331589"/>
                    <a:pt x="848581" y="1328009"/>
                    <a:pt x="840704" y="1325145"/>
                  </a:cubicBezTo>
                  <a:cubicBezTo>
                    <a:pt x="840704" y="1328725"/>
                    <a:pt x="842136" y="1335169"/>
                    <a:pt x="839271" y="1343045"/>
                  </a:cubicBezTo>
                  <a:cubicBezTo>
                    <a:pt x="832827" y="1342329"/>
                    <a:pt x="832827" y="1335169"/>
                    <a:pt x="824949" y="1336601"/>
                  </a:cubicBezTo>
                  <a:cubicBezTo>
                    <a:pt x="822801" y="1339465"/>
                    <a:pt x="834975" y="1344477"/>
                    <a:pt x="829962" y="1350921"/>
                  </a:cubicBezTo>
                  <a:cubicBezTo>
                    <a:pt x="823517" y="1352353"/>
                    <a:pt x="821369" y="1348773"/>
                    <a:pt x="815640" y="1349489"/>
                  </a:cubicBezTo>
                  <a:cubicBezTo>
                    <a:pt x="810627" y="1351637"/>
                    <a:pt x="817072" y="1355217"/>
                    <a:pt x="815640" y="1358797"/>
                  </a:cubicBezTo>
                  <a:cubicBezTo>
                    <a:pt x="805615" y="1359513"/>
                    <a:pt x="797737" y="1352353"/>
                    <a:pt x="791293" y="1358797"/>
                  </a:cubicBezTo>
                  <a:cubicBezTo>
                    <a:pt x="786996" y="1348773"/>
                    <a:pt x="789144" y="1340181"/>
                    <a:pt x="783415" y="1330157"/>
                  </a:cubicBezTo>
                  <a:cubicBezTo>
                    <a:pt x="784848" y="1330157"/>
                    <a:pt x="784848" y="1328009"/>
                    <a:pt x="784848" y="1327292"/>
                  </a:cubicBezTo>
                  <a:cubicBezTo>
                    <a:pt x="786996" y="1325145"/>
                    <a:pt x="793441" y="1325861"/>
                    <a:pt x="797737" y="1325861"/>
                  </a:cubicBezTo>
                  <a:cubicBezTo>
                    <a:pt x="795589" y="1318701"/>
                    <a:pt x="790576" y="1323712"/>
                    <a:pt x="781267" y="1322997"/>
                  </a:cubicBezTo>
                  <a:cubicBezTo>
                    <a:pt x="779119" y="1319417"/>
                    <a:pt x="778403" y="1306528"/>
                    <a:pt x="782700" y="1305096"/>
                  </a:cubicBezTo>
                  <a:cubicBezTo>
                    <a:pt x="761932" y="1299368"/>
                    <a:pt x="758352" y="1272876"/>
                    <a:pt x="742598" y="1257124"/>
                  </a:cubicBezTo>
                  <a:cubicBezTo>
                    <a:pt x="746894" y="1246383"/>
                    <a:pt x="744030" y="1235643"/>
                    <a:pt x="746178" y="1224903"/>
                  </a:cubicBezTo>
                  <a:cubicBezTo>
                    <a:pt x="739017" y="1212015"/>
                    <a:pt x="718250" y="1213447"/>
                    <a:pt x="712522" y="1199127"/>
                  </a:cubicBezTo>
                  <a:lnTo>
                    <a:pt x="704644" y="1199127"/>
                  </a:lnTo>
                  <a:cubicBezTo>
                    <a:pt x="691039" y="1181227"/>
                    <a:pt x="673136" y="1176215"/>
                    <a:pt x="654517" y="1168338"/>
                  </a:cubicBezTo>
                  <a:cubicBezTo>
                    <a:pt x="657382" y="1155450"/>
                    <a:pt x="651653" y="1151870"/>
                    <a:pt x="645208" y="1146142"/>
                  </a:cubicBezTo>
                  <a:cubicBezTo>
                    <a:pt x="643776" y="1138266"/>
                    <a:pt x="650221" y="1131106"/>
                    <a:pt x="643776" y="1126810"/>
                  </a:cubicBezTo>
                  <a:cubicBezTo>
                    <a:pt x="641627" y="1135402"/>
                    <a:pt x="635182" y="1139698"/>
                    <a:pt x="630886" y="1146142"/>
                  </a:cubicBezTo>
                  <a:cubicBezTo>
                    <a:pt x="620860" y="1143994"/>
                    <a:pt x="616564" y="1122514"/>
                    <a:pt x="621577" y="1115354"/>
                  </a:cubicBezTo>
                  <a:cubicBezTo>
                    <a:pt x="614416" y="1116786"/>
                    <a:pt x="610835" y="1121798"/>
                    <a:pt x="602242" y="1121798"/>
                  </a:cubicBezTo>
                  <a:cubicBezTo>
                    <a:pt x="607255" y="1141130"/>
                    <a:pt x="585055" y="1162610"/>
                    <a:pt x="620144" y="1166906"/>
                  </a:cubicBezTo>
                  <a:cubicBezTo>
                    <a:pt x="623009" y="1171202"/>
                    <a:pt x="621577" y="1179795"/>
                    <a:pt x="629454" y="1178363"/>
                  </a:cubicBezTo>
                  <a:cubicBezTo>
                    <a:pt x="629454" y="1186955"/>
                    <a:pt x="632318" y="1203423"/>
                    <a:pt x="643776" y="1205571"/>
                  </a:cubicBezTo>
                  <a:cubicBezTo>
                    <a:pt x="645924" y="1223471"/>
                    <a:pt x="664543" y="1219891"/>
                    <a:pt x="677432" y="1223471"/>
                  </a:cubicBezTo>
                  <a:cubicBezTo>
                    <a:pt x="674568" y="1249964"/>
                    <a:pt x="715386" y="1245667"/>
                    <a:pt x="718966" y="1270012"/>
                  </a:cubicBezTo>
                  <a:cubicBezTo>
                    <a:pt x="717534" y="1272876"/>
                    <a:pt x="716818" y="1277172"/>
                    <a:pt x="712522" y="1277888"/>
                  </a:cubicBezTo>
                  <a:cubicBezTo>
                    <a:pt x="706792" y="1279320"/>
                    <a:pt x="710373" y="1271444"/>
                    <a:pt x="709657" y="1268580"/>
                  </a:cubicBezTo>
                  <a:cubicBezTo>
                    <a:pt x="700348" y="1269296"/>
                    <a:pt x="695335" y="1265716"/>
                    <a:pt x="691754" y="1260704"/>
                  </a:cubicBezTo>
                  <a:cubicBezTo>
                    <a:pt x="687458" y="1265716"/>
                    <a:pt x="683878" y="1272160"/>
                    <a:pt x="680297" y="1278604"/>
                  </a:cubicBezTo>
                  <a:cubicBezTo>
                    <a:pt x="686026" y="1283616"/>
                    <a:pt x="688890" y="1291492"/>
                    <a:pt x="694619" y="1296504"/>
                  </a:cubicBezTo>
                  <a:cubicBezTo>
                    <a:pt x="696051" y="1310824"/>
                    <a:pt x="682445" y="1310108"/>
                    <a:pt x="684593" y="1325145"/>
                  </a:cubicBezTo>
                  <a:cubicBezTo>
                    <a:pt x="676717" y="1325145"/>
                    <a:pt x="676717" y="1333737"/>
                    <a:pt x="673136" y="1338033"/>
                  </a:cubicBezTo>
                  <a:cubicBezTo>
                    <a:pt x="668839" y="1338033"/>
                    <a:pt x="663826" y="1338749"/>
                    <a:pt x="661678" y="1336601"/>
                  </a:cubicBezTo>
                  <a:cubicBezTo>
                    <a:pt x="664543" y="1326577"/>
                    <a:pt x="665259" y="1314404"/>
                    <a:pt x="670987" y="1307960"/>
                  </a:cubicBezTo>
                  <a:cubicBezTo>
                    <a:pt x="667407" y="1293640"/>
                    <a:pt x="668123" y="1274308"/>
                    <a:pt x="648788" y="1272876"/>
                  </a:cubicBezTo>
                  <a:cubicBezTo>
                    <a:pt x="648072" y="1256408"/>
                    <a:pt x="630170" y="1257124"/>
                    <a:pt x="626589" y="1244236"/>
                  </a:cubicBezTo>
                  <a:cubicBezTo>
                    <a:pt x="621577" y="1242803"/>
                    <a:pt x="620860" y="1245667"/>
                    <a:pt x="617280" y="1245667"/>
                  </a:cubicBezTo>
                  <a:cubicBezTo>
                    <a:pt x="616564" y="1242087"/>
                    <a:pt x="609403" y="1244951"/>
                    <a:pt x="610835" y="1239223"/>
                  </a:cubicBezTo>
                  <a:cubicBezTo>
                    <a:pt x="582907" y="1229199"/>
                    <a:pt x="572882" y="1200559"/>
                    <a:pt x="557843" y="1178363"/>
                  </a:cubicBezTo>
                  <a:cubicBezTo>
                    <a:pt x="558560" y="1159030"/>
                    <a:pt x="539941" y="1159746"/>
                    <a:pt x="530632" y="1151154"/>
                  </a:cubicBezTo>
                  <a:cubicBezTo>
                    <a:pt x="522755" y="1154018"/>
                    <a:pt x="520606" y="1162610"/>
                    <a:pt x="516310" y="1169055"/>
                  </a:cubicBezTo>
                  <a:cubicBezTo>
                    <a:pt x="491962" y="1166906"/>
                    <a:pt x="496259" y="1194115"/>
                    <a:pt x="468331" y="1188387"/>
                  </a:cubicBezTo>
                  <a:cubicBezTo>
                    <a:pt x="462602" y="1181943"/>
                    <a:pt x="450428" y="1175499"/>
                    <a:pt x="441119" y="1176930"/>
                  </a:cubicBezTo>
                  <a:cubicBezTo>
                    <a:pt x="436106" y="1177646"/>
                    <a:pt x="433958" y="1184091"/>
                    <a:pt x="429661" y="1186239"/>
                  </a:cubicBezTo>
                  <a:cubicBezTo>
                    <a:pt x="428945" y="1186955"/>
                    <a:pt x="423932" y="1185523"/>
                    <a:pt x="423216" y="1186239"/>
                  </a:cubicBezTo>
                  <a:cubicBezTo>
                    <a:pt x="416771" y="1196263"/>
                    <a:pt x="426081" y="1202707"/>
                    <a:pt x="423216" y="1214879"/>
                  </a:cubicBezTo>
                  <a:cubicBezTo>
                    <a:pt x="421068" y="1224187"/>
                    <a:pt x="413907" y="1224903"/>
                    <a:pt x="403881" y="1230631"/>
                  </a:cubicBezTo>
                  <a:cubicBezTo>
                    <a:pt x="392424" y="1237791"/>
                    <a:pt x="385263" y="1245667"/>
                    <a:pt x="373089" y="1251396"/>
                  </a:cubicBezTo>
                  <a:cubicBezTo>
                    <a:pt x="369509" y="1265000"/>
                    <a:pt x="359483" y="1272160"/>
                    <a:pt x="352322" y="1282184"/>
                  </a:cubicBezTo>
                  <a:cubicBezTo>
                    <a:pt x="353754" y="1287196"/>
                    <a:pt x="355187" y="1292208"/>
                    <a:pt x="360199" y="1293640"/>
                  </a:cubicBezTo>
                  <a:cubicBezTo>
                    <a:pt x="359483" y="1313688"/>
                    <a:pt x="338000" y="1312256"/>
                    <a:pt x="339432" y="1333737"/>
                  </a:cubicBezTo>
                  <a:cubicBezTo>
                    <a:pt x="323678" y="1339465"/>
                    <a:pt x="311505" y="1348773"/>
                    <a:pt x="305775" y="1364525"/>
                  </a:cubicBezTo>
                  <a:cubicBezTo>
                    <a:pt x="292170" y="1364525"/>
                    <a:pt x="279280" y="1370969"/>
                    <a:pt x="268538" y="1363093"/>
                  </a:cubicBezTo>
                  <a:cubicBezTo>
                    <a:pt x="265674" y="1363809"/>
                    <a:pt x="264958" y="1365957"/>
                    <a:pt x="265674" y="1369537"/>
                  </a:cubicBezTo>
                  <a:cubicBezTo>
                    <a:pt x="250636" y="1368105"/>
                    <a:pt x="246339" y="1382425"/>
                    <a:pt x="229869" y="1375981"/>
                  </a:cubicBezTo>
                  <a:cubicBezTo>
                    <a:pt x="227721" y="1365241"/>
                    <a:pt x="214831" y="1357365"/>
                    <a:pt x="215547" y="1348773"/>
                  </a:cubicBezTo>
                  <a:cubicBezTo>
                    <a:pt x="209102" y="1350921"/>
                    <a:pt x="199076" y="1350205"/>
                    <a:pt x="194780" y="1355217"/>
                  </a:cubicBezTo>
                  <a:cubicBezTo>
                    <a:pt x="186903" y="1353069"/>
                    <a:pt x="179026" y="1345909"/>
                    <a:pt x="169000" y="1350205"/>
                  </a:cubicBezTo>
                  <a:cubicBezTo>
                    <a:pt x="167568" y="1337317"/>
                    <a:pt x="179026" y="1318701"/>
                    <a:pt x="166136" y="1312972"/>
                  </a:cubicBezTo>
                  <a:cubicBezTo>
                    <a:pt x="164704" y="1305812"/>
                    <a:pt x="172581" y="1307960"/>
                    <a:pt x="171148" y="1300084"/>
                  </a:cubicBezTo>
                  <a:cubicBezTo>
                    <a:pt x="164704" y="1297936"/>
                    <a:pt x="171148" y="1307244"/>
                    <a:pt x="164704" y="1305096"/>
                  </a:cubicBezTo>
                  <a:cubicBezTo>
                    <a:pt x="162555" y="1273592"/>
                    <a:pt x="191199" y="1249964"/>
                    <a:pt x="172581" y="1214879"/>
                  </a:cubicBezTo>
                  <a:cubicBezTo>
                    <a:pt x="181174" y="1204139"/>
                    <a:pt x="169716" y="1196263"/>
                    <a:pt x="164704" y="1186239"/>
                  </a:cubicBezTo>
                  <a:cubicBezTo>
                    <a:pt x="167568" y="1177646"/>
                    <a:pt x="174729" y="1174066"/>
                    <a:pt x="186903" y="1174783"/>
                  </a:cubicBezTo>
                  <a:cubicBezTo>
                    <a:pt x="191199" y="1166906"/>
                    <a:pt x="199076" y="1163326"/>
                    <a:pt x="211250" y="1163326"/>
                  </a:cubicBezTo>
                  <a:cubicBezTo>
                    <a:pt x="213398" y="1165474"/>
                    <a:pt x="215547" y="1167622"/>
                    <a:pt x="217695" y="1169770"/>
                  </a:cubicBezTo>
                  <a:cubicBezTo>
                    <a:pt x="231301" y="1163326"/>
                    <a:pt x="246339" y="1171202"/>
                    <a:pt x="261377" y="1173350"/>
                  </a:cubicBezTo>
                  <a:cubicBezTo>
                    <a:pt x="274267" y="1174783"/>
                    <a:pt x="285725" y="1169770"/>
                    <a:pt x="296466" y="1173350"/>
                  </a:cubicBezTo>
                  <a:cubicBezTo>
                    <a:pt x="301479" y="1174783"/>
                    <a:pt x="308640" y="1180510"/>
                    <a:pt x="318666" y="1178363"/>
                  </a:cubicBezTo>
                  <a:cubicBezTo>
                    <a:pt x="335136" y="1174783"/>
                    <a:pt x="329407" y="1157598"/>
                    <a:pt x="336568" y="1144710"/>
                  </a:cubicBezTo>
                  <a:cubicBezTo>
                    <a:pt x="329407" y="1131822"/>
                    <a:pt x="336568" y="1119650"/>
                    <a:pt x="332988" y="1106046"/>
                  </a:cubicBezTo>
                  <a:cubicBezTo>
                    <a:pt x="322246" y="1096021"/>
                    <a:pt x="302195" y="1093157"/>
                    <a:pt x="305775" y="1072393"/>
                  </a:cubicBezTo>
                  <a:cubicBezTo>
                    <a:pt x="304344" y="1070245"/>
                    <a:pt x="300763" y="1070245"/>
                    <a:pt x="297898" y="1069529"/>
                  </a:cubicBezTo>
                  <a:cubicBezTo>
                    <a:pt x="297183" y="1065949"/>
                    <a:pt x="299331" y="1065233"/>
                    <a:pt x="299331" y="1063085"/>
                  </a:cubicBezTo>
                  <a:lnTo>
                    <a:pt x="291453" y="1063085"/>
                  </a:lnTo>
                  <a:cubicBezTo>
                    <a:pt x="289305" y="1056641"/>
                    <a:pt x="296466" y="1059505"/>
                    <a:pt x="296466" y="1055209"/>
                  </a:cubicBezTo>
                  <a:cubicBezTo>
                    <a:pt x="292886" y="1052345"/>
                    <a:pt x="288589" y="1059505"/>
                    <a:pt x="286441" y="1063085"/>
                  </a:cubicBezTo>
                  <a:cubicBezTo>
                    <a:pt x="284292" y="1050197"/>
                    <a:pt x="272835" y="1053061"/>
                    <a:pt x="269970" y="1043753"/>
                  </a:cubicBezTo>
                  <a:cubicBezTo>
                    <a:pt x="264242" y="1043753"/>
                    <a:pt x="258513" y="1049481"/>
                    <a:pt x="254216" y="1045185"/>
                  </a:cubicBezTo>
                  <a:cubicBezTo>
                    <a:pt x="257797" y="1042321"/>
                    <a:pt x="255648" y="1033728"/>
                    <a:pt x="263526" y="1035877"/>
                  </a:cubicBezTo>
                  <a:cubicBezTo>
                    <a:pt x="262809" y="1031581"/>
                    <a:pt x="257797" y="1032297"/>
                    <a:pt x="255648" y="1029433"/>
                  </a:cubicBezTo>
                  <a:cubicBezTo>
                    <a:pt x="261377" y="1017260"/>
                    <a:pt x="274983" y="1022272"/>
                    <a:pt x="287873" y="1017976"/>
                  </a:cubicBezTo>
                  <a:cubicBezTo>
                    <a:pt x="287157" y="1022988"/>
                    <a:pt x="291453" y="1022988"/>
                    <a:pt x="290737" y="1028000"/>
                  </a:cubicBezTo>
                  <a:cubicBezTo>
                    <a:pt x="297898" y="1020840"/>
                    <a:pt x="303627" y="1023704"/>
                    <a:pt x="311505" y="1017976"/>
                  </a:cubicBezTo>
                  <a:cubicBezTo>
                    <a:pt x="312936" y="1022272"/>
                    <a:pt x="318666" y="1021556"/>
                    <a:pt x="324394" y="1021556"/>
                  </a:cubicBezTo>
                  <a:cubicBezTo>
                    <a:pt x="318666" y="1010816"/>
                    <a:pt x="319381" y="998644"/>
                    <a:pt x="312936" y="986472"/>
                  </a:cubicBezTo>
                  <a:cubicBezTo>
                    <a:pt x="318666" y="983608"/>
                    <a:pt x="322246" y="987904"/>
                    <a:pt x="325827" y="985040"/>
                  </a:cubicBezTo>
                  <a:cubicBezTo>
                    <a:pt x="330839" y="987188"/>
                    <a:pt x="326543" y="992200"/>
                    <a:pt x="329407" y="997928"/>
                  </a:cubicBezTo>
                  <a:cubicBezTo>
                    <a:pt x="338000" y="995780"/>
                    <a:pt x="348742" y="995780"/>
                    <a:pt x="356619" y="992916"/>
                  </a:cubicBezTo>
                  <a:cubicBezTo>
                    <a:pt x="358051" y="991484"/>
                    <a:pt x="356619" y="986472"/>
                    <a:pt x="358051" y="981460"/>
                  </a:cubicBezTo>
                  <a:cubicBezTo>
                    <a:pt x="365928" y="982176"/>
                    <a:pt x="366644" y="973584"/>
                    <a:pt x="378818" y="975016"/>
                  </a:cubicBezTo>
                  <a:cubicBezTo>
                    <a:pt x="380250" y="969288"/>
                    <a:pt x="379534" y="959980"/>
                    <a:pt x="378818" y="949239"/>
                  </a:cubicBezTo>
                  <a:cubicBezTo>
                    <a:pt x="393856" y="947091"/>
                    <a:pt x="418203" y="931339"/>
                    <a:pt x="436822" y="937783"/>
                  </a:cubicBezTo>
                  <a:cubicBezTo>
                    <a:pt x="443267" y="926327"/>
                    <a:pt x="444699" y="911291"/>
                    <a:pt x="452576" y="896255"/>
                  </a:cubicBezTo>
                  <a:cubicBezTo>
                    <a:pt x="465466" y="897687"/>
                    <a:pt x="467615" y="888379"/>
                    <a:pt x="473343" y="883366"/>
                  </a:cubicBezTo>
                  <a:cubicBezTo>
                    <a:pt x="491246" y="887663"/>
                    <a:pt x="505568" y="886231"/>
                    <a:pt x="518458" y="876922"/>
                  </a:cubicBezTo>
                  <a:cubicBezTo>
                    <a:pt x="520606" y="878354"/>
                    <a:pt x="523471" y="879071"/>
                    <a:pt x="523471" y="883366"/>
                  </a:cubicBezTo>
                  <a:cubicBezTo>
                    <a:pt x="528483" y="881218"/>
                    <a:pt x="531347" y="876206"/>
                    <a:pt x="528483" y="870478"/>
                  </a:cubicBezTo>
                  <a:lnTo>
                    <a:pt x="536360" y="870478"/>
                  </a:lnTo>
                  <a:cubicBezTo>
                    <a:pt x="529916" y="855442"/>
                    <a:pt x="530632" y="836110"/>
                    <a:pt x="529916" y="822506"/>
                  </a:cubicBezTo>
                  <a:cubicBezTo>
                    <a:pt x="521322" y="822506"/>
                    <a:pt x="516310" y="807470"/>
                    <a:pt x="523471" y="801741"/>
                  </a:cubicBezTo>
                  <a:cubicBezTo>
                    <a:pt x="522755" y="798161"/>
                    <a:pt x="522755" y="793865"/>
                    <a:pt x="517025" y="795297"/>
                  </a:cubicBezTo>
                  <a:lnTo>
                    <a:pt x="517025" y="775965"/>
                  </a:lnTo>
                  <a:cubicBezTo>
                    <a:pt x="523471" y="774533"/>
                    <a:pt x="526335" y="777397"/>
                    <a:pt x="531347" y="777397"/>
                  </a:cubicBezTo>
                  <a:cubicBezTo>
                    <a:pt x="532064" y="774533"/>
                    <a:pt x="540657" y="770953"/>
                    <a:pt x="536360" y="768089"/>
                  </a:cubicBezTo>
                  <a:cubicBezTo>
                    <a:pt x="537077" y="765941"/>
                    <a:pt x="544954" y="768805"/>
                    <a:pt x="545670" y="770953"/>
                  </a:cubicBezTo>
                  <a:cubicBezTo>
                    <a:pt x="547818" y="770953"/>
                    <a:pt x="544954" y="761645"/>
                    <a:pt x="544238" y="759497"/>
                  </a:cubicBezTo>
                  <a:cubicBezTo>
                    <a:pt x="529916" y="758781"/>
                    <a:pt x="529916" y="760929"/>
                    <a:pt x="524903" y="770953"/>
                  </a:cubicBezTo>
                  <a:cubicBezTo>
                    <a:pt x="523471" y="769521"/>
                    <a:pt x="521322" y="769521"/>
                    <a:pt x="518458" y="769521"/>
                  </a:cubicBezTo>
                  <a:cubicBezTo>
                    <a:pt x="519174" y="753053"/>
                    <a:pt x="535644" y="748757"/>
                    <a:pt x="545670" y="750189"/>
                  </a:cubicBezTo>
                  <a:cubicBezTo>
                    <a:pt x="550682" y="746609"/>
                    <a:pt x="551399" y="739449"/>
                    <a:pt x="553547" y="734436"/>
                  </a:cubicBezTo>
                  <a:cubicBezTo>
                    <a:pt x="562856" y="736584"/>
                    <a:pt x="562856" y="728708"/>
                    <a:pt x="571449" y="729424"/>
                  </a:cubicBezTo>
                  <a:cubicBezTo>
                    <a:pt x="575746" y="750905"/>
                    <a:pt x="561424" y="754485"/>
                    <a:pt x="565004" y="775965"/>
                  </a:cubicBezTo>
                  <a:cubicBezTo>
                    <a:pt x="566437" y="779545"/>
                    <a:pt x="571449" y="780261"/>
                    <a:pt x="576462" y="780977"/>
                  </a:cubicBezTo>
                  <a:cubicBezTo>
                    <a:pt x="576462" y="786705"/>
                    <a:pt x="574314" y="789569"/>
                    <a:pt x="571449" y="792433"/>
                  </a:cubicBezTo>
                  <a:cubicBezTo>
                    <a:pt x="566437" y="794581"/>
                    <a:pt x="567869" y="789569"/>
                    <a:pt x="565004" y="788853"/>
                  </a:cubicBezTo>
                  <a:cubicBezTo>
                    <a:pt x="562856" y="797445"/>
                    <a:pt x="561424" y="806037"/>
                    <a:pt x="555695" y="811050"/>
                  </a:cubicBezTo>
                  <a:cubicBezTo>
                    <a:pt x="557127" y="814630"/>
                    <a:pt x="565721" y="811765"/>
                    <a:pt x="570017" y="812481"/>
                  </a:cubicBezTo>
                  <a:cubicBezTo>
                    <a:pt x="571449" y="816778"/>
                    <a:pt x="572165" y="822506"/>
                    <a:pt x="571449" y="828234"/>
                  </a:cubicBezTo>
                  <a:cubicBezTo>
                    <a:pt x="560708" y="828950"/>
                    <a:pt x="557127" y="822506"/>
                    <a:pt x="553547" y="815345"/>
                  </a:cubicBezTo>
                  <a:cubicBezTo>
                    <a:pt x="550682" y="819642"/>
                    <a:pt x="554263" y="823222"/>
                    <a:pt x="549966" y="828234"/>
                  </a:cubicBezTo>
                  <a:cubicBezTo>
                    <a:pt x="552831" y="833962"/>
                    <a:pt x="556411" y="826086"/>
                    <a:pt x="559992" y="826802"/>
                  </a:cubicBezTo>
                  <a:cubicBezTo>
                    <a:pt x="560708" y="832530"/>
                    <a:pt x="557127" y="834678"/>
                    <a:pt x="554979" y="838258"/>
                  </a:cubicBezTo>
                  <a:cubicBezTo>
                    <a:pt x="557843" y="844702"/>
                    <a:pt x="561424" y="850430"/>
                    <a:pt x="562856" y="857590"/>
                  </a:cubicBezTo>
                  <a:cubicBezTo>
                    <a:pt x="567869" y="857590"/>
                    <a:pt x="570017" y="854726"/>
                    <a:pt x="575746" y="856158"/>
                  </a:cubicBezTo>
                  <a:cubicBezTo>
                    <a:pt x="572882" y="865466"/>
                    <a:pt x="581475" y="864034"/>
                    <a:pt x="585772" y="867614"/>
                  </a:cubicBezTo>
                  <a:cubicBezTo>
                    <a:pt x="588636" y="867614"/>
                    <a:pt x="582907" y="861886"/>
                    <a:pt x="587204" y="859738"/>
                  </a:cubicBezTo>
                  <a:cubicBezTo>
                    <a:pt x="598661" y="862602"/>
                    <a:pt x="597229" y="852578"/>
                    <a:pt x="602958" y="850430"/>
                  </a:cubicBezTo>
                  <a:cubicBezTo>
                    <a:pt x="629454" y="857590"/>
                    <a:pt x="663826" y="869046"/>
                    <a:pt x="685309" y="848998"/>
                  </a:cubicBezTo>
                  <a:cubicBezTo>
                    <a:pt x="700348" y="848282"/>
                    <a:pt x="708941" y="840406"/>
                    <a:pt x="722547" y="837542"/>
                  </a:cubicBezTo>
                  <a:cubicBezTo>
                    <a:pt x="724695" y="840406"/>
                    <a:pt x="728276" y="841838"/>
                    <a:pt x="731856" y="842554"/>
                  </a:cubicBezTo>
                  <a:cubicBezTo>
                    <a:pt x="731140" y="848282"/>
                    <a:pt x="724695" y="846134"/>
                    <a:pt x="723979" y="847566"/>
                  </a:cubicBezTo>
                  <a:cubicBezTo>
                    <a:pt x="726127" y="858306"/>
                    <a:pt x="737585" y="845418"/>
                    <a:pt x="744746" y="846134"/>
                  </a:cubicBezTo>
                  <a:cubicBezTo>
                    <a:pt x="744746" y="850430"/>
                    <a:pt x="741882" y="849714"/>
                    <a:pt x="744746" y="852578"/>
                  </a:cubicBezTo>
                  <a:cubicBezTo>
                    <a:pt x="750475" y="848998"/>
                    <a:pt x="748327" y="837542"/>
                    <a:pt x="756204" y="836826"/>
                  </a:cubicBezTo>
                  <a:cubicBezTo>
                    <a:pt x="752623" y="835394"/>
                    <a:pt x="752623" y="831098"/>
                    <a:pt x="753339" y="825370"/>
                  </a:cubicBezTo>
                  <a:cubicBezTo>
                    <a:pt x="759784" y="823222"/>
                    <a:pt x="762649" y="817494"/>
                    <a:pt x="769093" y="816062"/>
                  </a:cubicBezTo>
                  <a:cubicBezTo>
                    <a:pt x="769810" y="821790"/>
                    <a:pt x="766945" y="823938"/>
                    <a:pt x="765513" y="827518"/>
                  </a:cubicBezTo>
                  <a:cubicBezTo>
                    <a:pt x="770526" y="824654"/>
                    <a:pt x="774106" y="821074"/>
                    <a:pt x="776971" y="816062"/>
                  </a:cubicBezTo>
                  <a:cubicBezTo>
                    <a:pt x="769093" y="788137"/>
                    <a:pt x="777687" y="744461"/>
                    <a:pt x="807763" y="738733"/>
                  </a:cubicBezTo>
                  <a:cubicBezTo>
                    <a:pt x="802750" y="749473"/>
                    <a:pt x="815640" y="752337"/>
                    <a:pt x="817072" y="760929"/>
                  </a:cubicBezTo>
                  <a:cubicBezTo>
                    <a:pt x="824949" y="761645"/>
                    <a:pt x="832110" y="760929"/>
                    <a:pt x="837839" y="759497"/>
                  </a:cubicBezTo>
                  <a:cubicBezTo>
                    <a:pt x="837123" y="745893"/>
                    <a:pt x="835691" y="735153"/>
                    <a:pt x="839271" y="719400"/>
                  </a:cubicBezTo>
                  <a:cubicBezTo>
                    <a:pt x="838555" y="717252"/>
                    <a:pt x="834975" y="717968"/>
                    <a:pt x="832827" y="717968"/>
                  </a:cubicBezTo>
                  <a:cubicBezTo>
                    <a:pt x="828530" y="708660"/>
                    <a:pt x="834259" y="698636"/>
                    <a:pt x="832827" y="687180"/>
                  </a:cubicBezTo>
                  <a:cubicBezTo>
                    <a:pt x="845716" y="684316"/>
                    <a:pt x="851445" y="678588"/>
                    <a:pt x="866484" y="680736"/>
                  </a:cubicBezTo>
                  <a:cubicBezTo>
                    <a:pt x="867199" y="678588"/>
                    <a:pt x="867199" y="676440"/>
                    <a:pt x="870064" y="672860"/>
                  </a:cubicBezTo>
                  <a:cubicBezTo>
                    <a:pt x="875076" y="674292"/>
                    <a:pt x="893695" y="680736"/>
                    <a:pt x="897276" y="669280"/>
                  </a:cubicBezTo>
                  <a:cubicBezTo>
                    <a:pt x="907301" y="668563"/>
                    <a:pt x="910166" y="675008"/>
                    <a:pt x="916611" y="677156"/>
                  </a:cubicBezTo>
                  <a:cubicBezTo>
                    <a:pt x="919475" y="673576"/>
                    <a:pt x="920907" y="668563"/>
                    <a:pt x="921623" y="662836"/>
                  </a:cubicBezTo>
                  <a:cubicBezTo>
                    <a:pt x="940958" y="667848"/>
                    <a:pt x="942390" y="657108"/>
                    <a:pt x="960293" y="657823"/>
                  </a:cubicBezTo>
                  <a:cubicBezTo>
                    <a:pt x="960293" y="652811"/>
                    <a:pt x="956712" y="652095"/>
                    <a:pt x="953848" y="649947"/>
                  </a:cubicBezTo>
                  <a:cubicBezTo>
                    <a:pt x="948119" y="650663"/>
                    <a:pt x="944538" y="652811"/>
                    <a:pt x="938094" y="651379"/>
                  </a:cubicBezTo>
                  <a:cubicBezTo>
                    <a:pt x="933797" y="642787"/>
                    <a:pt x="920907" y="643503"/>
                    <a:pt x="920191" y="632047"/>
                  </a:cubicBezTo>
                  <a:cubicBezTo>
                    <a:pt x="915178" y="634195"/>
                    <a:pt x="906585" y="639207"/>
                    <a:pt x="900856" y="635627"/>
                  </a:cubicBezTo>
                  <a:cubicBezTo>
                    <a:pt x="898708" y="636343"/>
                    <a:pt x="899424" y="639923"/>
                    <a:pt x="899424" y="642071"/>
                  </a:cubicBezTo>
                  <a:cubicBezTo>
                    <a:pt x="890831" y="640639"/>
                    <a:pt x="880806" y="636343"/>
                    <a:pt x="878657" y="647083"/>
                  </a:cubicBezTo>
                  <a:cubicBezTo>
                    <a:pt x="864335" y="645651"/>
                    <a:pt x="860038" y="654243"/>
                    <a:pt x="854310" y="661403"/>
                  </a:cubicBezTo>
                  <a:cubicBezTo>
                    <a:pt x="845716" y="657823"/>
                    <a:pt x="843568" y="663552"/>
                    <a:pt x="833543" y="662836"/>
                  </a:cubicBezTo>
                  <a:cubicBezTo>
                    <a:pt x="832110" y="657108"/>
                    <a:pt x="829246" y="652811"/>
                    <a:pt x="827098" y="648515"/>
                  </a:cubicBezTo>
                  <a:cubicBezTo>
                    <a:pt x="824949" y="653527"/>
                    <a:pt x="823517" y="659972"/>
                    <a:pt x="814208" y="657823"/>
                  </a:cubicBezTo>
                  <a:cubicBezTo>
                    <a:pt x="811344" y="652095"/>
                    <a:pt x="814208" y="648515"/>
                    <a:pt x="814208" y="643503"/>
                  </a:cubicBezTo>
                  <a:cubicBezTo>
                    <a:pt x="818505" y="642787"/>
                    <a:pt x="827098" y="645651"/>
                    <a:pt x="828530" y="642071"/>
                  </a:cubicBezTo>
                  <a:cubicBezTo>
                    <a:pt x="822085" y="637059"/>
                    <a:pt x="816356" y="632047"/>
                    <a:pt x="809195" y="627751"/>
                  </a:cubicBezTo>
                  <a:cubicBezTo>
                    <a:pt x="804183" y="629899"/>
                    <a:pt x="814208" y="634911"/>
                    <a:pt x="809195" y="637059"/>
                  </a:cubicBezTo>
                  <a:cubicBezTo>
                    <a:pt x="800602" y="635627"/>
                    <a:pt x="806331" y="618443"/>
                    <a:pt x="796305" y="622739"/>
                  </a:cubicBezTo>
                  <a:cubicBezTo>
                    <a:pt x="797022" y="599111"/>
                    <a:pt x="799886" y="580494"/>
                    <a:pt x="788428" y="559730"/>
                  </a:cubicBezTo>
                  <a:cubicBezTo>
                    <a:pt x="800602" y="559730"/>
                    <a:pt x="794873" y="542546"/>
                    <a:pt x="809195" y="545410"/>
                  </a:cubicBezTo>
                  <a:lnTo>
                    <a:pt x="809195" y="537534"/>
                  </a:lnTo>
                  <a:cubicBezTo>
                    <a:pt x="835691" y="531806"/>
                    <a:pt x="839271" y="497437"/>
                    <a:pt x="859323" y="480969"/>
                  </a:cubicBezTo>
                  <a:cubicBezTo>
                    <a:pt x="856458" y="478105"/>
                    <a:pt x="854310" y="468081"/>
                    <a:pt x="857890" y="463069"/>
                  </a:cubicBezTo>
                  <a:cubicBezTo>
                    <a:pt x="852161" y="456625"/>
                    <a:pt x="827814" y="448749"/>
                    <a:pt x="822801" y="458057"/>
                  </a:cubicBezTo>
                  <a:cubicBezTo>
                    <a:pt x="818505" y="458773"/>
                    <a:pt x="817072" y="457341"/>
                    <a:pt x="817788" y="453045"/>
                  </a:cubicBezTo>
                  <a:cubicBezTo>
                    <a:pt x="815640" y="454477"/>
                    <a:pt x="813492" y="455193"/>
                    <a:pt x="809911" y="454477"/>
                  </a:cubicBezTo>
                  <a:cubicBezTo>
                    <a:pt x="807047" y="460921"/>
                    <a:pt x="804899" y="467365"/>
                    <a:pt x="795589" y="467365"/>
                  </a:cubicBezTo>
                  <a:cubicBezTo>
                    <a:pt x="790576" y="473093"/>
                    <a:pt x="790576" y="483833"/>
                    <a:pt x="784132" y="488129"/>
                  </a:cubicBezTo>
                  <a:cubicBezTo>
                    <a:pt x="786280" y="498869"/>
                    <a:pt x="788428" y="499585"/>
                    <a:pt x="789144" y="512473"/>
                  </a:cubicBezTo>
                  <a:cubicBezTo>
                    <a:pt x="776254" y="524646"/>
                    <a:pt x="759784" y="541114"/>
                    <a:pt x="739017" y="539682"/>
                  </a:cubicBezTo>
                  <a:cubicBezTo>
                    <a:pt x="735437" y="545410"/>
                    <a:pt x="738301" y="546842"/>
                    <a:pt x="735437" y="554002"/>
                  </a:cubicBezTo>
                  <a:cubicBezTo>
                    <a:pt x="721831" y="555434"/>
                    <a:pt x="724695" y="573334"/>
                    <a:pt x="709657" y="573334"/>
                  </a:cubicBezTo>
                  <a:cubicBezTo>
                    <a:pt x="714670" y="581926"/>
                    <a:pt x="711805" y="599827"/>
                    <a:pt x="704644" y="605555"/>
                  </a:cubicBezTo>
                  <a:cubicBezTo>
                    <a:pt x="708941" y="615579"/>
                    <a:pt x="708225" y="631331"/>
                    <a:pt x="709657" y="640639"/>
                  </a:cubicBezTo>
                  <a:cubicBezTo>
                    <a:pt x="716102" y="642787"/>
                    <a:pt x="713238" y="635627"/>
                    <a:pt x="718966" y="637059"/>
                  </a:cubicBezTo>
                  <a:cubicBezTo>
                    <a:pt x="727560" y="649947"/>
                    <a:pt x="742598" y="650663"/>
                    <a:pt x="741166" y="675724"/>
                  </a:cubicBezTo>
                  <a:cubicBezTo>
                    <a:pt x="736153" y="676440"/>
                    <a:pt x="734005" y="679304"/>
                    <a:pt x="729708" y="680736"/>
                  </a:cubicBezTo>
                  <a:cubicBezTo>
                    <a:pt x="733288" y="682168"/>
                    <a:pt x="737585" y="680736"/>
                    <a:pt x="737585" y="688612"/>
                  </a:cubicBezTo>
                  <a:cubicBezTo>
                    <a:pt x="732572" y="690044"/>
                    <a:pt x="723263" y="700068"/>
                    <a:pt x="716818" y="704364"/>
                  </a:cubicBezTo>
                  <a:cubicBezTo>
                    <a:pt x="710373" y="706512"/>
                    <a:pt x="713238" y="699352"/>
                    <a:pt x="707509" y="700784"/>
                  </a:cubicBezTo>
                  <a:cubicBezTo>
                    <a:pt x="696767" y="701500"/>
                    <a:pt x="705361" y="711524"/>
                    <a:pt x="696051" y="712240"/>
                  </a:cubicBezTo>
                  <a:cubicBezTo>
                    <a:pt x="698200" y="732289"/>
                    <a:pt x="691754" y="744461"/>
                    <a:pt x="689606" y="760213"/>
                  </a:cubicBezTo>
                  <a:cubicBezTo>
                    <a:pt x="691039" y="762361"/>
                    <a:pt x="695335" y="762361"/>
                    <a:pt x="696051" y="765225"/>
                  </a:cubicBezTo>
                  <a:cubicBezTo>
                    <a:pt x="696051" y="773817"/>
                    <a:pt x="691039" y="777397"/>
                    <a:pt x="689606" y="784557"/>
                  </a:cubicBezTo>
                  <a:cubicBezTo>
                    <a:pt x="677432" y="785273"/>
                    <a:pt x="667407" y="787421"/>
                    <a:pt x="654517" y="785989"/>
                  </a:cubicBezTo>
                  <a:cubicBezTo>
                    <a:pt x="651653" y="794581"/>
                    <a:pt x="637331" y="794581"/>
                    <a:pt x="645208" y="805321"/>
                  </a:cubicBezTo>
                  <a:cubicBezTo>
                    <a:pt x="638047" y="816062"/>
                    <a:pt x="621577" y="812481"/>
                    <a:pt x="611551" y="813198"/>
                  </a:cubicBezTo>
                  <a:cubicBezTo>
                    <a:pt x="612983" y="799593"/>
                    <a:pt x="605106" y="780261"/>
                    <a:pt x="616564" y="774533"/>
                  </a:cubicBezTo>
                  <a:cubicBezTo>
                    <a:pt x="607970" y="765941"/>
                    <a:pt x="605106" y="750189"/>
                    <a:pt x="590784" y="747325"/>
                  </a:cubicBezTo>
                  <a:cubicBezTo>
                    <a:pt x="585772" y="740164"/>
                    <a:pt x="594365" y="717252"/>
                    <a:pt x="579326" y="715104"/>
                  </a:cubicBezTo>
                  <a:cubicBezTo>
                    <a:pt x="580043" y="709376"/>
                    <a:pt x="577894" y="700784"/>
                    <a:pt x="580759" y="697204"/>
                  </a:cubicBezTo>
                  <a:cubicBezTo>
                    <a:pt x="554979" y="705080"/>
                    <a:pt x="532780" y="730856"/>
                    <a:pt x="494111" y="730856"/>
                  </a:cubicBezTo>
                  <a:cubicBezTo>
                    <a:pt x="493394" y="727992"/>
                    <a:pt x="495542" y="727992"/>
                    <a:pt x="495542" y="725844"/>
                  </a:cubicBezTo>
                  <a:cubicBezTo>
                    <a:pt x="494826" y="724412"/>
                    <a:pt x="484801" y="727276"/>
                    <a:pt x="479788" y="725844"/>
                  </a:cubicBezTo>
                  <a:cubicBezTo>
                    <a:pt x="478356" y="718684"/>
                    <a:pt x="471195" y="717252"/>
                    <a:pt x="471911" y="707944"/>
                  </a:cubicBezTo>
                  <a:cubicBezTo>
                    <a:pt x="477640" y="702932"/>
                    <a:pt x="483369" y="697920"/>
                    <a:pt x="481937" y="685748"/>
                  </a:cubicBezTo>
                  <a:cubicBezTo>
                    <a:pt x="474059" y="684316"/>
                    <a:pt x="474059" y="685032"/>
                    <a:pt x="470479" y="690760"/>
                  </a:cubicBezTo>
                  <a:cubicBezTo>
                    <a:pt x="470479" y="685032"/>
                    <a:pt x="461886" y="687180"/>
                    <a:pt x="461170" y="682884"/>
                  </a:cubicBezTo>
                  <a:cubicBezTo>
                    <a:pt x="471195" y="674292"/>
                    <a:pt x="484085" y="667848"/>
                    <a:pt x="486950" y="652095"/>
                  </a:cubicBezTo>
                  <a:cubicBezTo>
                    <a:pt x="489098" y="649947"/>
                    <a:pt x="494826" y="651379"/>
                    <a:pt x="496259" y="649231"/>
                  </a:cubicBezTo>
                  <a:cubicBezTo>
                    <a:pt x="489098" y="644935"/>
                    <a:pt x="480504" y="653527"/>
                    <a:pt x="478356" y="660688"/>
                  </a:cubicBezTo>
                  <a:cubicBezTo>
                    <a:pt x="472627" y="657823"/>
                    <a:pt x="472627" y="652095"/>
                    <a:pt x="464034" y="655675"/>
                  </a:cubicBezTo>
                  <a:cubicBezTo>
                    <a:pt x="462602" y="649947"/>
                    <a:pt x="469763" y="652811"/>
                    <a:pt x="469047" y="647799"/>
                  </a:cubicBezTo>
                  <a:cubicBezTo>
                    <a:pt x="466182" y="646367"/>
                    <a:pt x="457589" y="651379"/>
                    <a:pt x="452576" y="646367"/>
                  </a:cubicBezTo>
                  <a:cubicBezTo>
                    <a:pt x="459737" y="642787"/>
                    <a:pt x="459737" y="640639"/>
                    <a:pt x="465466" y="634911"/>
                  </a:cubicBezTo>
                  <a:cubicBezTo>
                    <a:pt x="465466" y="629183"/>
                    <a:pt x="456157" y="633479"/>
                    <a:pt x="454009" y="629899"/>
                  </a:cubicBezTo>
                  <a:cubicBezTo>
                    <a:pt x="456873" y="626319"/>
                    <a:pt x="463318" y="624887"/>
                    <a:pt x="473343" y="624887"/>
                  </a:cubicBezTo>
                  <a:cubicBezTo>
                    <a:pt x="472627" y="622023"/>
                    <a:pt x="466898" y="623455"/>
                    <a:pt x="468331" y="618443"/>
                  </a:cubicBezTo>
                  <a:cubicBezTo>
                    <a:pt x="461886" y="617011"/>
                    <a:pt x="462602" y="623455"/>
                    <a:pt x="455441" y="621307"/>
                  </a:cubicBezTo>
                  <a:cubicBezTo>
                    <a:pt x="454009" y="612715"/>
                    <a:pt x="456873" y="614863"/>
                    <a:pt x="454009" y="605555"/>
                  </a:cubicBezTo>
                  <a:cubicBezTo>
                    <a:pt x="460454" y="601975"/>
                    <a:pt x="472627" y="604839"/>
                    <a:pt x="481220" y="604123"/>
                  </a:cubicBezTo>
                  <a:cubicBezTo>
                    <a:pt x="476924" y="599827"/>
                    <a:pt x="469763" y="599111"/>
                    <a:pt x="461886" y="599111"/>
                  </a:cubicBezTo>
                  <a:lnTo>
                    <a:pt x="461886" y="591235"/>
                  </a:lnTo>
                  <a:cubicBezTo>
                    <a:pt x="468331" y="596247"/>
                    <a:pt x="472627" y="586938"/>
                    <a:pt x="482653" y="592667"/>
                  </a:cubicBezTo>
                  <a:cubicBezTo>
                    <a:pt x="484801" y="591951"/>
                    <a:pt x="484085" y="588371"/>
                    <a:pt x="484085" y="586222"/>
                  </a:cubicBezTo>
                  <a:cubicBezTo>
                    <a:pt x="489814" y="589802"/>
                    <a:pt x="491246" y="588371"/>
                    <a:pt x="496975" y="584790"/>
                  </a:cubicBezTo>
                  <a:cubicBezTo>
                    <a:pt x="496259" y="581210"/>
                    <a:pt x="489098" y="584074"/>
                    <a:pt x="485517" y="583358"/>
                  </a:cubicBezTo>
                  <a:cubicBezTo>
                    <a:pt x="485517" y="579778"/>
                    <a:pt x="488381" y="578346"/>
                    <a:pt x="486950" y="573334"/>
                  </a:cubicBezTo>
                  <a:cubicBezTo>
                    <a:pt x="492678" y="573334"/>
                    <a:pt x="496975" y="574050"/>
                    <a:pt x="499839" y="576914"/>
                  </a:cubicBezTo>
                  <a:cubicBezTo>
                    <a:pt x="501272" y="572618"/>
                    <a:pt x="506284" y="571186"/>
                    <a:pt x="507716" y="567606"/>
                  </a:cubicBezTo>
                  <a:cubicBezTo>
                    <a:pt x="506284" y="564026"/>
                    <a:pt x="500555" y="564026"/>
                    <a:pt x="499839" y="559730"/>
                  </a:cubicBezTo>
                  <a:cubicBezTo>
                    <a:pt x="507000" y="559730"/>
                    <a:pt x="516310" y="554002"/>
                    <a:pt x="522038" y="559730"/>
                  </a:cubicBezTo>
                  <a:cubicBezTo>
                    <a:pt x="523471" y="551138"/>
                    <a:pt x="527767" y="550422"/>
                    <a:pt x="536360" y="546842"/>
                  </a:cubicBezTo>
                  <a:cubicBezTo>
                    <a:pt x="535644" y="543262"/>
                    <a:pt x="533496" y="541114"/>
                    <a:pt x="534928" y="535386"/>
                  </a:cubicBezTo>
                  <a:cubicBezTo>
                    <a:pt x="539225" y="533238"/>
                    <a:pt x="549966" y="541830"/>
                    <a:pt x="550682" y="530374"/>
                  </a:cubicBezTo>
                  <a:cubicBezTo>
                    <a:pt x="554979" y="531806"/>
                    <a:pt x="556411" y="535386"/>
                    <a:pt x="555695" y="541830"/>
                  </a:cubicBezTo>
                  <a:cubicBezTo>
                    <a:pt x="562140" y="540398"/>
                    <a:pt x="564288" y="543978"/>
                    <a:pt x="570017" y="543262"/>
                  </a:cubicBezTo>
                  <a:cubicBezTo>
                    <a:pt x="572165" y="532522"/>
                    <a:pt x="584339" y="531806"/>
                    <a:pt x="587920" y="522498"/>
                  </a:cubicBezTo>
                  <a:cubicBezTo>
                    <a:pt x="580759" y="521781"/>
                    <a:pt x="571449" y="539682"/>
                    <a:pt x="560708" y="535386"/>
                  </a:cubicBezTo>
                  <a:cubicBezTo>
                    <a:pt x="562140" y="530374"/>
                    <a:pt x="557843" y="530374"/>
                    <a:pt x="559276" y="526078"/>
                  </a:cubicBezTo>
                  <a:cubicBezTo>
                    <a:pt x="573598" y="524646"/>
                    <a:pt x="575746" y="511757"/>
                    <a:pt x="581475" y="501733"/>
                  </a:cubicBezTo>
                  <a:cubicBezTo>
                    <a:pt x="590068" y="505313"/>
                    <a:pt x="587204" y="496005"/>
                    <a:pt x="595797" y="496721"/>
                  </a:cubicBezTo>
                  <a:cubicBezTo>
                    <a:pt x="595081" y="495289"/>
                    <a:pt x="594365" y="493857"/>
                    <a:pt x="592933" y="493857"/>
                  </a:cubicBezTo>
                  <a:cubicBezTo>
                    <a:pt x="597229" y="485265"/>
                    <a:pt x="605106" y="494573"/>
                    <a:pt x="612267" y="490993"/>
                  </a:cubicBezTo>
                  <a:cubicBezTo>
                    <a:pt x="613699" y="484549"/>
                    <a:pt x="609403" y="483117"/>
                    <a:pt x="608687" y="478105"/>
                  </a:cubicBezTo>
                  <a:cubicBezTo>
                    <a:pt x="618712" y="471661"/>
                    <a:pt x="636615" y="468797"/>
                    <a:pt x="640911" y="460205"/>
                  </a:cubicBezTo>
                  <a:cubicBezTo>
                    <a:pt x="643776" y="455193"/>
                    <a:pt x="630170" y="449465"/>
                    <a:pt x="642343" y="448749"/>
                  </a:cubicBezTo>
                  <a:cubicBezTo>
                    <a:pt x="640911" y="445885"/>
                    <a:pt x="635899" y="446600"/>
                    <a:pt x="637331" y="440872"/>
                  </a:cubicBezTo>
                  <a:cubicBezTo>
                    <a:pt x="650221" y="434428"/>
                    <a:pt x="661678" y="426552"/>
                    <a:pt x="674568" y="420108"/>
                  </a:cubicBezTo>
                  <a:cubicBezTo>
                    <a:pt x="674568" y="416528"/>
                    <a:pt x="670271" y="415096"/>
                    <a:pt x="674568" y="407220"/>
                  </a:cubicBezTo>
                  <a:lnTo>
                    <a:pt x="688890" y="407220"/>
                  </a:lnTo>
                  <a:cubicBezTo>
                    <a:pt x="686742" y="402208"/>
                    <a:pt x="682445" y="401492"/>
                    <a:pt x="687458" y="395764"/>
                  </a:cubicBezTo>
                  <a:cubicBezTo>
                    <a:pt x="686742" y="390752"/>
                    <a:pt x="680297" y="400060"/>
                    <a:pt x="679581" y="394332"/>
                  </a:cubicBezTo>
                  <a:cubicBezTo>
                    <a:pt x="678865" y="390036"/>
                    <a:pt x="680297" y="388604"/>
                    <a:pt x="684593" y="389320"/>
                  </a:cubicBezTo>
                  <a:cubicBezTo>
                    <a:pt x="682445" y="385740"/>
                    <a:pt x="681013" y="387172"/>
                    <a:pt x="676717" y="387888"/>
                  </a:cubicBezTo>
                  <a:cubicBezTo>
                    <a:pt x="679581" y="376432"/>
                    <a:pt x="696051" y="382876"/>
                    <a:pt x="696051" y="392900"/>
                  </a:cubicBezTo>
                  <a:cubicBezTo>
                    <a:pt x="698200" y="387888"/>
                    <a:pt x="696051" y="387172"/>
                    <a:pt x="697483" y="378580"/>
                  </a:cubicBezTo>
                  <a:cubicBezTo>
                    <a:pt x="703928" y="379296"/>
                    <a:pt x="706792" y="377148"/>
                    <a:pt x="710373" y="375716"/>
                  </a:cubicBezTo>
                  <a:cubicBezTo>
                    <a:pt x="705361" y="371419"/>
                    <a:pt x="694619" y="381444"/>
                    <a:pt x="689606" y="377148"/>
                  </a:cubicBezTo>
                  <a:cubicBezTo>
                    <a:pt x="690322" y="365691"/>
                    <a:pt x="703928" y="367124"/>
                    <a:pt x="711805" y="362827"/>
                  </a:cubicBezTo>
                  <a:cubicBezTo>
                    <a:pt x="706792" y="345643"/>
                    <a:pt x="722547" y="342779"/>
                    <a:pt x="723263" y="325595"/>
                  </a:cubicBezTo>
                  <a:cubicBezTo>
                    <a:pt x="728276" y="325595"/>
                    <a:pt x="726844" y="332755"/>
                    <a:pt x="734721" y="330607"/>
                  </a:cubicBezTo>
                  <a:cubicBezTo>
                    <a:pt x="738301" y="327027"/>
                    <a:pt x="732572" y="324879"/>
                    <a:pt x="729708" y="322731"/>
                  </a:cubicBezTo>
                  <a:cubicBezTo>
                    <a:pt x="733288" y="319151"/>
                    <a:pt x="740449" y="325595"/>
                    <a:pt x="741166" y="330607"/>
                  </a:cubicBezTo>
                  <a:cubicBezTo>
                    <a:pt x="745462" y="327743"/>
                    <a:pt x="742598" y="317719"/>
                    <a:pt x="738301" y="317719"/>
                  </a:cubicBezTo>
                  <a:cubicBezTo>
                    <a:pt x="736869" y="309843"/>
                    <a:pt x="741882" y="306979"/>
                    <a:pt x="746178" y="304831"/>
                  </a:cubicBezTo>
                  <a:cubicBezTo>
                    <a:pt x="749043" y="306979"/>
                    <a:pt x="747610" y="313423"/>
                    <a:pt x="749043" y="316287"/>
                  </a:cubicBezTo>
                  <a:cubicBezTo>
                    <a:pt x="756204" y="313423"/>
                    <a:pt x="758352" y="304831"/>
                    <a:pt x="763365" y="300535"/>
                  </a:cubicBezTo>
                  <a:cubicBezTo>
                    <a:pt x="771242" y="300535"/>
                    <a:pt x="766229" y="304831"/>
                    <a:pt x="766229" y="309843"/>
                  </a:cubicBezTo>
                  <a:cubicBezTo>
                    <a:pt x="775538" y="309127"/>
                    <a:pt x="769093" y="302683"/>
                    <a:pt x="774106" y="298387"/>
                  </a:cubicBezTo>
                  <a:cubicBezTo>
                    <a:pt x="777687" y="299103"/>
                    <a:pt x="774822" y="306263"/>
                    <a:pt x="775538" y="309843"/>
                  </a:cubicBezTo>
                  <a:cubicBezTo>
                    <a:pt x="789861" y="310559"/>
                    <a:pt x="777687" y="300535"/>
                    <a:pt x="780551" y="296954"/>
                  </a:cubicBezTo>
                  <a:cubicBezTo>
                    <a:pt x="787712" y="297671"/>
                    <a:pt x="790576" y="302683"/>
                    <a:pt x="796305" y="304831"/>
                  </a:cubicBezTo>
                  <a:cubicBezTo>
                    <a:pt x="795589" y="299818"/>
                    <a:pt x="793441" y="295523"/>
                    <a:pt x="791293" y="291943"/>
                  </a:cubicBezTo>
                  <a:cubicBezTo>
                    <a:pt x="784848" y="292658"/>
                    <a:pt x="784132" y="294090"/>
                    <a:pt x="781983" y="288362"/>
                  </a:cubicBezTo>
                  <a:cubicBezTo>
                    <a:pt x="784848" y="284066"/>
                    <a:pt x="791293" y="283350"/>
                    <a:pt x="794873" y="280486"/>
                  </a:cubicBezTo>
                  <a:cubicBezTo>
                    <a:pt x="799170" y="285498"/>
                    <a:pt x="799170" y="286930"/>
                    <a:pt x="807763" y="285498"/>
                  </a:cubicBezTo>
                  <a:cubicBezTo>
                    <a:pt x="807763" y="294090"/>
                    <a:pt x="814208" y="295523"/>
                    <a:pt x="820653" y="296954"/>
                  </a:cubicBezTo>
                  <a:cubicBezTo>
                    <a:pt x="825666" y="286930"/>
                    <a:pt x="840704" y="286930"/>
                    <a:pt x="841420" y="272610"/>
                  </a:cubicBezTo>
                  <a:cubicBezTo>
                    <a:pt x="849297" y="270462"/>
                    <a:pt x="845716" y="279770"/>
                    <a:pt x="849297" y="281918"/>
                  </a:cubicBezTo>
                  <a:cubicBezTo>
                    <a:pt x="855742" y="281918"/>
                    <a:pt x="850729" y="269746"/>
                    <a:pt x="852161" y="264018"/>
                  </a:cubicBezTo>
                  <a:cubicBezTo>
                    <a:pt x="861471" y="263302"/>
                    <a:pt x="862187" y="275474"/>
                    <a:pt x="870064" y="266882"/>
                  </a:cubicBezTo>
                  <a:cubicBezTo>
                    <a:pt x="868632" y="276190"/>
                    <a:pt x="876509" y="268314"/>
                    <a:pt x="877941" y="271894"/>
                  </a:cubicBezTo>
                  <a:cubicBezTo>
                    <a:pt x="877941" y="286214"/>
                    <a:pt x="860038" y="291226"/>
                    <a:pt x="865051" y="305547"/>
                  </a:cubicBezTo>
                  <a:cubicBezTo>
                    <a:pt x="875076" y="290510"/>
                    <a:pt x="885818" y="276190"/>
                    <a:pt x="895844" y="260438"/>
                  </a:cubicBezTo>
                  <a:cubicBezTo>
                    <a:pt x="903720" y="265450"/>
                    <a:pt x="895128" y="277622"/>
                    <a:pt x="894411" y="284782"/>
                  </a:cubicBezTo>
                  <a:cubicBezTo>
                    <a:pt x="903005" y="289078"/>
                    <a:pt x="901572" y="268314"/>
                    <a:pt x="912314" y="269030"/>
                  </a:cubicBezTo>
                  <a:cubicBezTo>
                    <a:pt x="913746" y="264018"/>
                    <a:pt x="910881" y="263302"/>
                    <a:pt x="910881" y="259006"/>
                  </a:cubicBezTo>
                  <a:cubicBezTo>
                    <a:pt x="918043" y="260438"/>
                    <a:pt x="918043" y="255426"/>
                    <a:pt x="917327" y="248982"/>
                  </a:cubicBezTo>
                  <a:cubicBezTo>
                    <a:pt x="925920" y="247550"/>
                    <a:pt x="926636" y="256142"/>
                    <a:pt x="933797" y="251846"/>
                  </a:cubicBezTo>
                  <a:cubicBezTo>
                    <a:pt x="931649" y="258290"/>
                    <a:pt x="937377" y="256858"/>
                    <a:pt x="936661" y="261870"/>
                  </a:cubicBezTo>
                  <a:cubicBezTo>
                    <a:pt x="933081" y="262586"/>
                    <a:pt x="930216" y="264018"/>
                    <a:pt x="927352" y="265450"/>
                  </a:cubicBezTo>
                  <a:cubicBezTo>
                    <a:pt x="928784" y="266882"/>
                    <a:pt x="928784" y="269030"/>
                    <a:pt x="928784" y="271894"/>
                  </a:cubicBezTo>
                  <a:cubicBezTo>
                    <a:pt x="935945" y="269746"/>
                    <a:pt x="941674" y="266166"/>
                    <a:pt x="944538" y="260438"/>
                  </a:cubicBezTo>
                  <a:cubicBezTo>
                    <a:pt x="953132" y="261154"/>
                    <a:pt x="952416" y="270462"/>
                    <a:pt x="957428" y="274758"/>
                  </a:cubicBezTo>
                  <a:cubicBezTo>
                    <a:pt x="961725" y="274042"/>
                    <a:pt x="963157" y="266166"/>
                    <a:pt x="966738" y="269746"/>
                  </a:cubicBezTo>
                  <a:cubicBezTo>
                    <a:pt x="971034" y="274042"/>
                    <a:pt x="964589" y="274758"/>
                    <a:pt x="965305" y="279054"/>
                  </a:cubicBezTo>
                  <a:cubicBezTo>
                    <a:pt x="970318" y="280486"/>
                    <a:pt x="970318" y="276190"/>
                    <a:pt x="974615" y="277622"/>
                  </a:cubicBezTo>
                  <a:cubicBezTo>
                    <a:pt x="975331" y="283350"/>
                    <a:pt x="982492" y="282634"/>
                    <a:pt x="981060" y="290510"/>
                  </a:cubicBezTo>
                  <a:cubicBezTo>
                    <a:pt x="965305" y="288362"/>
                    <a:pt x="963157" y="304115"/>
                    <a:pt x="948835" y="298387"/>
                  </a:cubicBezTo>
                  <a:cubicBezTo>
                    <a:pt x="948835" y="304115"/>
                    <a:pt x="953848" y="304115"/>
                    <a:pt x="953848" y="309843"/>
                  </a:cubicBezTo>
                  <a:cubicBezTo>
                    <a:pt x="959577" y="310559"/>
                    <a:pt x="960293" y="305547"/>
                    <a:pt x="961725" y="301967"/>
                  </a:cubicBezTo>
                  <a:cubicBezTo>
                    <a:pt x="966738" y="307695"/>
                    <a:pt x="981776" y="297671"/>
                    <a:pt x="988937" y="306979"/>
                  </a:cubicBezTo>
                  <a:cubicBezTo>
                    <a:pt x="992517" y="304831"/>
                    <a:pt x="996814" y="304115"/>
                    <a:pt x="998246" y="300535"/>
                  </a:cubicBezTo>
                  <a:cubicBezTo>
                    <a:pt x="1004691" y="303399"/>
                    <a:pt x="1009704" y="306979"/>
                    <a:pt x="1017581" y="308411"/>
                  </a:cubicBezTo>
                  <a:cubicBezTo>
                    <a:pt x="1014716" y="311991"/>
                    <a:pt x="1011136" y="315571"/>
                    <a:pt x="1003259" y="314855"/>
                  </a:cubicBezTo>
                  <a:cubicBezTo>
                    <a:pt x="1010420" y="322731"/>
                    <a:pt x="1021877" y="319867"/>
                    <a:pt x="1031903" y="319867"/>
                  </a:cubicBezTo>
                  <a:lnTo>
                    <a:pt x="1031903" y="324879"/>
                  </a:lnTo>
                  <a:cubicBezTo>
                    <a:pt x="1061979" y="327027"/>
                    <a:pt x="1076301" y="344211"/>
                    <a:pt x="1104229" y="347075"/>
                  </a:cubicBezTo>
                  <a:cubicBezTo>
                    <a:pt x="1117835" y="362111"/>
                    <a:pt x="1142899" y="364975"/>
                    <a:pt x="1150776" y="380728"/>
                  </a:cubicBezTo>
                  <a:cubicBezTo>
                    <a:pt x="1169395" y="384308"/>
                    <a:pt x="1179420" y="396480"/>
                    <a:pt x="1179420" y="417960"/>
                  </a:cubicBezTo>
                  <a:cubicBezTo>
                    <a:pt x="1167246" y="430132"/>
                    <a:pt x="1157221" y="445169"/>
                    <a:pt x="1139318" y="451613"/>
                  </a:cubicBezTo>
                  <a:cubicBezTo>
                    <a:pt x="1104945" y="450897"/>
                    <a:pt x="1080598" y="440872"/>
                    <a:pt x="1052670" y="433712"/>
                  </a:cubicBezTo>
                  <a:lnTo>
                    <a:pt x="1052670" y="427268"/>
                  </a:lnTo>
                  <a:cubicBezTo>
                    <a:pt x="1049805" y="427984"/>
                    <a:pt x="1051238" y="433712"/>
                    <a:pt x="1046225" y="432280"/>
                  </a:cubicBezTo>
                  <a:cubicBezTo>
                    <a:pt x="1038348" y="422256"/>
                    <a:pt x="1021161" y="420824"/>
                    <a:pt x="1011136" y="412948"/>
                  </a:cubicBezTo>
                  <a:cubicBezTo>
                    <a:pt x="1014000" y="418676"/>
                    <a:pt x="1017581" y="422256"/>
                    <a:pt x="1025458" y="422972"/>
                  </a:cubicBezTo>
                  <a:cubicBezTo>
                    <a:pt x="1026890" y="430132"/>
                    <a:pt x="1021877" y="430132"/>
                    <a:pt x="1020445" y="434428"/>
                  </a:cubicBezTo>
                  <a:cubicBezTo>
                    <a:pt x="1024026" y="438008"/>
                    <a:pt x="1026174" y="432996"/>
                    <a:pt x="1031903" y="434428"/>
                  </a:cubicBezTo>
                  <a:cubicBezTo>
                    <a:pt x="1030471" y="458773"/>
                    <a:pt x="1068424" y="443020"/>
                    <a:pt x="1066992" y="466649"/>
                  </a:cubicBezTo>
                  <a:cubicBezTo>
                    <a:pt x="1067708" y="470229"/>
                    <a:pt x="1064843" y="469513"/>
                    <a:pt x="1061979" y="470229"/>
                  </a:cubicBezTo>
                  <a:cubicBezTo>
                    <a:pt x="1067708" y="485981"/>
                    <a:pt x="1066276" y="502449"/>
                    <a:pt x="1071289" y="515337"/>
                  </a:cubicBezTo>
                  <a:cubicBezTo>
                    <a:pt x="1072004" y="512473"/>
                    <a:pt x="1079165" y="515337"/>
                    <a:pt x="1079165" y="511757"/>
                  </a:cubicBezTo>
                  <a:cubicBezTo>
                    <a:pt x="1084895" y="513906"/>
                    <a:pt x="1086326" y="518917"/>
                    <a:pt x="1085611" y="527510"/>
                  </a:cubicBezTo>
                  <a:cubicBezTo>
                    <a:pt x="1094920" y="524646"/>
                    <a:pt x="1109242" y="527510"/>
                    <a:pt x="1114255" y="533954"/>
                  </a:cubicBezTo>
                  <a:cubicBezTo>
                    <a:pt x="1115687" y="531090"/>
                    <a:pt x="1117119" y="527510"/>
                    <a:pt x="1123564" y="528942"/>
                  </a:cubicBezTo>
                  <a:cubicBezTo>
                    <a:pt x="1121416" y="523930"/>
                    <a:pt x="1124280" y="518201"/>
                    <a:pt x="1123564" y="509609"/>
                  </a:cubicBezTo>
                  <a:cubicBezTo>
                    <a:pt x="1113539" y="505313"/>
                    <a:pt x="1104229" y="499585"/>
                    <a:pt x="1102797" y="487413"/>
                  </a:cubicBezTo>
                  <a:cubicBezTo>
                    <a:pt x="1104229" y="485981"/>
                    <a:pt x="1106378" y="485981"/>
                    <a:pt x="1109242" y="485981"/>
                  </a:cubicBezTo>
                  <a:cubicBezTo>
                    <a:pt x="1107810" y="479537"/>
                    <a:pt x="1107810" y="478105"/>
                    <a:pt x="1109242" y="471661"/>
                  </a:cubicBezTo>
                  <a:cubicBezTo>
                    <a:pt x="1124280" y="468797"/>
                    <a:pt x="1120700" y="484549"/>
                    <a:pt x="1135022" y="483117"/>
                  </a:cubicBezTo>
                  <a:cubicBezTo>
                    <a:pt x="1134305" y="486697"/>
                    <a:pt x="1137886" y="486697"/>
                    <a:pt x="1136454" y="490993"/>
                  </a:cubicBezTo>
                  <a:cubicBezTo>
                    <a:pt x="1148627" y="493141"/>
                    <a:pt x="1159369" y="498153"/>
                    <a:pt x="1171543" y="500301"/>
                  </a:cubicBezTo>
                  <a:cubicBezTo>
                    <a:pt x="1169395" y="483117"/>
                    <a:pt x="1149344" y="483833"/>
                    <a:pt x="1150776" y="463069"/>
                  </a:cubicBezTo>
                  <a:cubicBezTo>
                    <a:pt x="1161517" y="459489"/>
                    <a:pt x="1169395" y="453761"/>
                    <a:pt x="1172975" y="443736"/>
                  </a:cubicBezTo>
                  <a:cubicBezTo>
                    <a:pt x="1180136" y="447317"/>
                    <a:pt x="1187297" y="438008"/>
                    <a:pt x="1192310" y="434428"/>
                  </a:cubicBezTo>
                  <a:cubicBezTo>
                    <a:pt x="1203051" y="436576"/>
                    <a:pt x="1208780" y="443736"/>
                    <a:pt x="1218089" y="447317"/>
                  </a:cubicBezTo>
                  <a:cubicBezTo>
                    <a:pt x="1219522" y="451613"/>
                    <a:pt x="1215941" y="451613"/>
                    <a:pt x="1216657" y="455193"/>
                  </a:cubicBezTo>
                  <a:lnTo>
                    <a:pt x="1223102" y="455193"/>
                  </a:lnTo>
                  <a:cubicBezTo>
                    <a:pt x="1225250" y="440156"/>
                    <a:pt x="1230263" y="429416"/>
                    <a:pt x="1237424" y="420108"/>
                  </a:cubicBezTo>
                  <a:cubicBezTo>
                    <a:pt x="1238140" y="412232"/>
                    <a:pt x="1233127" y="410800"/>
                    <a:pt x="1229547" y="407220"/>
                  </a:cubicBezTo>
                  <a:cubicBezTo>
                    <a:pt x="1230263" y="390752"/>
                    <a:pt x="1244585" y="387888"/>
                    <a:pt x="1243869" y="369988"/>
                  </a:cubicBezTo>
                  <a:cubicBezTo>
                    <a:pt x="1238857" y="362827"/>
                    <a:pt x="1228831" y="361395"/>
                    <a:pt x="1229547" y="349223"/>
                  </a:cubicBezTo>
                  <a:cubicBezTo>
                    <a:pt x="1240288" y="357815"/>
                    <a:pt x="1254610" y="361395"/>
                    <a:pt x="1273229" y="362111"/>
                  </a:cubicBezTo>
                  <a:cubicBezTo>
                    <a:pt x="1278958" y="375716"/>
                    <a:pt x="1291848" y="383592"/>
                    <a:pt x="1295428" y="399344"/>
                  </a:cubicBezTo>
                  <a:cubicBezTo>
                    <a:pt x="1286835" y="399344"/>
                    <a:pt x="1279674" y="405072"/>
                    <a:pt x="1273229" y="402208"/>
                  </a:cubicBezTo>
                  <a:cubicBezTo>
                    <a:pt x="1268932" y="405072"/>
                    <a:pt x="1267501" y="410084"/>
                    <a:pt x="1265352" y="415096"/>
                  </a:cubicBezTo>
                  <a:cubicBezTo>
                    <a:pt x="1267501" y="422972"/>
                    <a:pt x="1271797" y="429416"/>
                    <a:pt x="1271797" y="439440"/>
                  </a:cubicBezTo>
                  <a:cubicBezTo>
                    <a:pt x="1284687" y="439440"/>
                    <a:pt x="1300441" y="428700"/>
                    <a:pt x="1305454" y="431564"/>
                  </a:cubicBezTo>
                  <a:cubicBezTo>
                    <a:pt x="1310467" y="420824"/>
                    <a:pt x="1306886" y="410084"/>
                    <a:pt x="1311899" y="397912"/>
                  </a:cubicBezTo>
                  <a:cubicBezTo>
                    <a:pt x="1319776" y="399344"/>
                    <a:pt x="1328369" y="400060"/>
                    <a:pt x="1329801" y="390036"/>
                  </a:cubicBezTo>
                  <a:cubicBezTo>
                    <a:pt x="1360594" y="389320"/>
                    <a:pt x="1369903" y="367124"/>
                    <a:pt x="1400695" y="365691"/>
                  </a:cubicBezTo>
                  <a:lnTo>
                    <a:pt x="1400695" y="372135"/>
                  </a:lnTo>
                  <a:cubicBezTo>
                    <a:pt x="1404276" y="370704"/>
                    <a:pt x="1404276" y="365691"/>
                    <a:pt x="1403560" y="360679"/>
                  </a:cubicBezTo>
                  <a:cubicBezTo>
                    <a:pt x="1415733" y="361395"/>
                    <a:pt x="1414301" y="349223"/>
                    <a:pt x="1425759" y="349223"/>
                  </a:cubicBezTo>
                  <a:cubicBezTo>
                    <a:pt x="1425759" y="353519"/>
                    <a:pt x="1423611" y="354235"/>
                    <a:pt x="1422894" y="357099"/>
                  </a:cubicBezTo>
                  <a:lnTo>
                    <a:pt x="1430772" y="357099"/>
                  </a:lnTo>
                  <a:cubicBezTo>
                    <a:pt x="1429339" y="364975"/>
                    <a:pt x="1435068" y="365691"/>
                    <a:pt x="1437216" y="369988"/>
                  </a:cubicBezTo>
                  <a:cubicBezTo>
                    <a:pt x="1436500" y="376432"/>
                    <a:pt x="1422178" y="369988"/>
                    <a:pt x="1421463" y="376432"/>
                  </a:cubicBezTo>
                  <a:cubicBezTo>
                    <a:pt x="1437216" y="385740"/>
                    <a:pt x="1446526" y="366407"/>
                    <a:pt x="1456551" y="377864"/>
                  </a:cubicBezTo>
                  <a:cubicBezTo>
                    <a:pt x="1461564" y="375716"/>
                    <a:pt x="1455119" y="372135"/>
                    <a:pt x="1456551" y="368555"/>
                  </a:cubicBezTo>
                  <a:cubicBezTo>
                    <a:pt x="1471590" y="364975"/>
                    <a:pt x="1480183" y="355667"/>
                    <a:pt x="1500234" y="360679"/>
                  </a:cubicBezTo>
                  <a:cubicBezTo>
                    <a:pt x="1500234" y="367124"/>
                    <a:pt x="1504530" y="367839"/>
                    <a:pt x="1509543" y="368555"/>
                  </a:cubicBezTo>
                  <a:cubicBezTo>
                    <a:pt x="1514556" y="366407"/>
                    <a:pt x="1510259" y="361395"/>
                    <a:pt x="1513123" y="358531"/>
                  </a:cubicBezTo>
                  <a:cubicBezTo>
                    <a:pt x="1522433" y="361395"/>
                    <a:pt x="1530310" y="352087"/>
                    <a:pt x="1541768" y="352087"/>
                  </a:cubicBezTo>
                  <a:cubicBezTo>
                    <a:pt x="1538187" y="362827"/>
                    <a:pt x="1543200" y="374284"/>
                    <a:pt x="1549644" y="379296"/>
                  </a:cubicBezTo>
                  <a:cubicBezTo>
                    <a:pt x="1557522" y="376432"/>
                    <a:pt x="1547496" y="366407"/>
                    <a:pt x="1554657" y="363544"/>
                  </a:cubicBezTo>
                  <a:cubicBezTo>
                    <a:pt x="1561818" y="359247"/>
                    <a:pt x="1560386" y="368555"/>
                    <a:pt x="1568979" y="367124"/>
                  </a:cubicBezTo>
                  <a:cubicBezTo>
                    <a:pt x="1585450" y="360679"/>
                    <a:pt x="1571128" y="337051"/>
                    <a:pt x="1567547" y="327027"/>
                  </a:cubicBezTo>
                  <a:cubicBezTo>
                    <a:pt x="1573276" y="324879"/>
                    <a:pt x="1582585" y="325595"/>
                    <a:pt x="1581869" y="317719"/>
                  </a:cubicBezTo>
                  <a:cubicBezTo>
                    <a:pt x="1595475" y="323447"/>
                    <a:pt x="1609797" y="323447"/>
                    <a:pt x="1619106" y="314139"/>
                  </a:cubicBezTo>
                  <a:cubicBezTo>
                    <a:pt x="1622687" y="315571"/>
                    <a:pt x="1625552" y="317003"/>
                    <a:pt x="1625552" y="322015"/>
                  </a:cubicBezTo>
                  <a:cubicBezTo>
                    <a:pt x="1632713" y="323447"/>
                    <a:pt x="1646318" y="328459"/>
                    <a:pt x="1657776" y="329891"/>
                  </a:cubicBezTo>
                  <a:cubicBezTo>
                    <a:pt x="1657060" y="335619"/>
                    <a:pt x="1653479" y="343495"/>
                    <a:pt x="1656344" y="347791"/>
                  </a:cubicBezTo>
                  <a:cubicBezTo>
                    <a:pt x="1660640" y="346359"/>
                    <a:pt x="1659924" y="339199"/>
                    <a:pt x="1662788" y="336335"/>
                  </a:cubicBezTo>
                  <a:cubicBezTo>
                    <a:pt x="1669234" y="337767"/>
                    <a:pt x="1672098" y="342779"/>
                    <a:pt x="1680691" y="342779"/>
                  </a:cubicBezTo>
                  <a:cubicBezTo>
                    <a:pt x="1680691" y="345643"/>
                    <a:pt x="1678543" y="346359"/>
                    <a:pt x="1679259" y="349223"/>
                  </a:cubicBezTo>
                  <a:cubicBezTo>
                    <a:pt x="1700026" y="348507"/>
                    <a:pt x="1701458" y="367124"/>
                    <a:pt x="1716496" y="373568"/>
                  </a:cubicBezTo>
                  <a:lnTo>
                    <a:pt x="1716496" y="381444"/>
                  </a:lnTo>
                  <a:cubicBezTo>
                    <a:pt x="1729386" y="380728"/>
                    <a:pt x="1726522" y="364975"/>
                    <a:pt x="1732250" y="357099"/>
                  </a:cubicBezTo>
                  <a:cubicBezTo>
                    <a:pt x="1728670" y="352803"/>
                    <a:pt x="1727238" y="361395"/>
                    <a:pt x="1722225" y="357099"/>
                  </a:cubicBezTo>
                  <a:cubicBezTo>
                    <a:pt x="1720077" y="346359"/>
                    <a:pt x="1717213" y="337767"/>
                    <a:pt x="1723657" y="329891"/>
                  </a:cubicBezTo>
                  <a:cubicBezTo>
                    <a:pt x="1715780" y="334187"/>
                    <a:pt x="1713632" y="322015"/>
                    <a:pt x="1699310" y="323447"/>
                  </a:cubicBezTo>
                  <a:cubicBezTo>
                    <a:pt x="1697878" y="315571"/>
                    <a:pt x="1700742" y="311275"/>
                    <a:pt x="1700742" y="304115"/>
                  </a:cubicBezTo>
                  <a:lnTo>
                    <a:pt x="1708619" y="304115"/>
                  </a:lnTo>
                  <a:cubicBezTo>
                    <a:pt x="1710051" y="289078"/>
                    <a:pt x="1701458" y="274758"/>
                    <a:pt x="1702174" y="256142"/>
                  </a:cubicBezTo>
                  <a:cubicBezTo>
                    <a:pt x="1712200" y="253278"/>
                    <a:pt x="1721509" y="250414"/>
                    <a:pt x="1721509" y="238242"/>
                  </a:cubicBezTo>
                  <a:cubicBezTo>
                    <a:pt x="1735831" y="230366"/>
                    <a:pt x="1742992" y="214613"/>
                    <a:pt x="1748721" y="198145"/>
                  </a:cubicBezTo>
                  <a:cubicBezTo>
                    <a:pt x="1752301" y="194565"/>
                    <a:pt x="1759462" y="193849"/>
                    <a:pt x="1761611" y="188837"/>
                  </a:cubicBezTo>
                  <a:cubicBezTo>
                    <a:pt x="1770920" y="191701"/>
                    <a:pt x="1785242" y="188121"/>
                    <a:pt x="1795267" y="187405"/>
                  </a:cubicBezTo>
                  <a:cubicBezTo>
                    <a:pt x="1799564" y="190985"/>
                    <a:pt x="1806009" y="193133"/>
                    <a:pt x="1813170" y="193849"/>
                  </a:cubicBezTo>
                  <a:cubicBezTo>
                    <a:pt x="1819615" y="207453"/>
                    <a:pt x="1815319" y="215329"/>
                    <a:pt x="1813170" y="228934"/>
                  </a:cubicBezTo>
                  <a:cubicBezTo>
                    <a:pt x="1811738" y="236810"/>
                    <a:pt x="1814602" y="245402"/>
                    <a:pt x="1813170" y="249698"/>
                  </a:cubicBezTo>
                  <a:cubicBezTo>
                    <a:pt x="1810306" y="258290"/>
                    <a:pt x="1799564" y="261154"/>
                    <a:pt x="1805293" y="275474"/>
                  </a:cubicBezTo>
                  <a:cubicBezTo>
                    <a:pt x="1808873" y="278338"/>
                    <a:pt x="1811022" y="281202"/>
                    <a:pt x="1816750" y="281918"/>
                  </a:cubicBezTo>
                  <a:cubicBezTo>
                    <a:pt x="1823195" y="316287"/>
                    <a:pt x="1802428" y="347075"/>
                    <a:pt x="1834653" y="364259"/>
                  </a:cubicBezTo>
                  <a:cubicBezTo>
                    <a:pt x="1834653" y="372852"/>
                    <a:pt x="1832505" y="379296"/>
                    <a:pt x="1828208" y="383592"/>
                  </a:cubicBezTo>
                  <a:cubicBezTo>
                    <a:pt x="1827492" y="392900"/>
                    <a:pt x="1832505" y="396480"/>
                    <a:pt x="1833221" y="404356"/>
                  </a:cubicBezTo>
                  <a:cubicBezTo>
                    <a:pt x="1828208" y="402924"/>
                    <a:pt x="1827492" y="405788"/>
                    <a:pt x="1823911" y="405788"/>
                  </a:cubicBezTo>
                  <a:cubicBezTo>
                    <a:pt x="1823911" y="416528"/>
                    <a:pt x="1818183" y="421540"/>
                    <a:pt x="1814602" y="427984"/>
                  </a:cubicBezTo>
                  <a:cubicBezTo>
                    <a:pt x="1808158" y="428700"/>
                    <a:pt x="1804577" y="427268"/>
                    <a:pt x="1801712" y="425120"/>
                  </a:cubicBezTo>
                  <a:cubicBezTo>
                    <a:pt x="1793119" y="443020"/>
                    <a:pt x="1775217" y="433712"/>
                    <a:pt x="1756598" y="434428"/>
                  </a:cubicBezTo>
                  <a:cubicBezTo>
                    <a:pt x="1766623" y="456625"/>
                    <a:pt x="1813170" y="435860"/>
                    <a:pt x="1816034" y="466649"/>
                  </a:cubicBezTo>
                  <a:cubicBezTo>
                    <a:pt x="1819615" y="463069"/>
                    <a:pt x="1813170" y="455193"/>
                    <a:pt x="1814602" y="448749"/>
                  </a:cubicBezTo>
                  <a:cubicBezTo>
                    <a:pt x="1812454" y="446600"/>
                    <a:pt x="1808158" y="445169"/>
                    <a:pt x="1803145" y="445885"/>
                  </a:cubicBezTo>
                  <a:cubicBezTo>
                    <a:pt x="1804577" y="430132"/>
                    <a:pt x="1821763" y="431564"/>
                    <a:pt x="1835369" y="427984"/>
                  </a:cubicBezTo>
                  <a:cubicBezTo>
                    <a:pt x="1842530" y="425120"/>
                    <a:pt x="1841098" y="413664"/>
                    <a:pt x="1849691" y="412232"/>
                  </a:cubicBezTo>
                  <a:cubicBezTo>
                    <a:pt x="1845394" y="398628"/>
                    <a:pt x="1863297" y="385740"/>
                    <a:pt x="1851124" y="374999"/>
                  </a:cubicBezTo>
                  <a:cubicBezTo>
                    <a:pt x="1850407" y="365691"/>
                    <a:pt x="1855420" y="362111"/>
                    <a:pt x="1856136" y="354235"/>
                  </a:cubicBezTo>
                  <a:cubicBezTo>
                    <a:pt x="1872607" y="354951"/>
                    <a:pt x="1878335" y="339199"/>
                    <a:pt x="1901251" y="342779"/>
                  </a:cubicBezTo>
                  <a:cubicBezTo>
                    <a:pt x="1909844" y="357099"/>
                    <a:pt x="1914856" y="383592"/>
                    <a:pt x="1907695" y="403640"/>
                  </a:cubicBezTo>
                  <a:cubicBezTo>
                    <a:pt x="1910560" y="407220"/>
                    <a:pt x="1916289" y="408652"/>
                    <a:pt x="1919153" y="412948"/>
                  </a:cubicBezTo>
                  <a:cubicBezTo>
                    <a:pt x="1921302" y="409368"/>
                    <a:pt x="1923450" y="405072"/>
                    <a:pt x="1929178" y="405072"/>
                  </a:cubicBezTo>
                  <a:cubicBezTo>
                    <a:pt x="1913424" y="402208"/>
                    <a:pt x="1912708" y="378580"/>
                    <a:pt x="1929178" y="376432"/>
                  </a:cubicBezTo>
                  <a:cubicBezTo>
                    <a:pt x="1923450" y="365691"/>
                    <a:pt x="1916289" y="357099"/>
                    <a:pt x="1913424" y="344211"/>
                  </a:cubicBezTo>
                  <a:cubicBezTo>
                    <a:pt x="1899102" y="337767"/>
                    <a:pt x="1873323" y="328459"/>
                    <a:pt x="1869742" y="340631"/>
                  </a:cubicBezTo>
                  <a:cubicBezTo>
                    <a:pt x="1856136" y="338483"/>
                    <a:pt x="1853988" y="345643"/>
                    <a:pt x="1843963" y="344211"/>
                  </a:cubicBezTo>
                  <a:cubicBezTo>
                    <a:pt x="1843963" y="329891"/>
                    <a:pt x="1833221" y="320583"/>
                    <a:pt x="1843963" y="304115"/>
                  </a:cubicBezTo>
                  <a:cubicBezTo>
                    <a:pt x="1843963" y="289794"/>
                    <a:pt x="1834653" y="285498"/>
                    <a:pt x="1829641" y="276906"/>
                  </a:cubicBezTo>
                  <a:cubicBezTo>
                    <a:pt x="1832505" y="269746"/>
                    <a:pt x="1839666" y="266882"/>
                    <a:pt x="1837518" y="254710"/>
                  </a:cubicBezTo>
                  <a:cubicBezTo>
                    <a:pt x="1859717" y="249698"/>
                    <a:pt x="1854704" y="216045"/>
                    <a:pt x="1853272" y="196713"/>
                  </a:cubicBezTo>
                  <a:cubicBezTo>
                    <a:pt x="1860433" y="196713"/>
                    <a:pt x="1859001" y="206021"/>
                    <a:pt x="1864729" y="208169"/>
                  </a:cubicBezTo>
                  <a:cubicBezTo>
                    <a:pt x="1858285" y="216045"/>
                    <a:pt x="1863297" y="221773"/>
                    <a:pt x="1867594" y="227502"/>
                  </a:cubicBezTo>
                  <a:cubicBezTo>
                    <a:pt x="1864729" y="229650"/>
                    <a:pt x="1864013" y="233946"/>
                    <a:pt x="1861149" y="235378"/>
                  </a:cubicBezTo>
                  <a:cubicBezTo>
                    <a:pt x="1868310" y="252562"/>
                    <a:pt x="1865446" y="270462"/>
                    <a:pt x="1879051" y="279054"/>
                  </a:cubicBezTo>
                  <a:cubicBezTo>
                    <a:pt x="1890509" y="271894"/>
                    <a:pt x="1904115" y="275474"/>
                    <a:pt x="1922734" y="276190"/>
                  </a:cubicBezTo>
                  <a:cubicBezTo>
                    <a:pt x="1918437" y="269030"/>
                    <a:pt x="1913424" y="263302"/>
                    <a:pt x="1901967" y="263302"/>
                  </a:cubicBezTo>
                  <a:cubicBezTo>
                    <a:pt x="1904115" y="255426"/>
                    <a:pt x="1894806" y="257574"/>
                    <a:pt x="1890509" y="255426"/>
                  </a:cubicBezTo>
                  <a:cubicBezTo>
                    <a:pt x="1889793" y="247550"/>
                    <a:pt x="1892657" y="242538"/>
                    <a:pt x="1895522" y="237526"/>
                  </a:cubicBezTo>
                  <a:cubicBezTo>
                    <a:pt x="1909844" y="236810"/>
                    <a:pt x="1917721" y="242538"/>
                    <a:pt x="1924166" y="248982"/>
                  </a:cubicBezTo>
                  <a:cubicBezTo>
                    <a:pt x="1929178" y="246118"/>
                    <a:pt x="1932043" y="241822"/>
                    <a:pt x="1935624" y="237526"/>
                  </a:cubicBezTo>
                  <a:cubicBezTo>
                    <a:pt x="1931327" y="234662"/>
                    <a:pt x="1927746" y="231798"/>
                    <a:pt x="1919869" y="232514"/>
                  </a:cubicBezTo>
                  <a:cubicBezTo>
                    <a:pt x="1926314" y="227502"/>
                    <a:pt x="1934907" y="218909"/>
                    <a:pt x="1944217" y="218193"/>
                  </a:cubicBezTo>
                  <a:cubicBezTo>
                    <a:pt x="1958539" y="216761"/>
                    <a:pt x="1969280" y="228217"/>
                    <a:pt x="1981454" y="231082"/>
                  </a:cubicBezTo>
                  <a:cubicBezTo>
                    <a:pt x="1982886" y="251130"/>
                    <a:pt x="2015827" y="242538"/>
                    <a:pt x="2028000" y="246834"/>
                  </a:cubicBezTo>
                  <a:cubicBezTo>
                    <a:pt x="2028000" y="257574"/>
                    <a:pt x="2022272" y="262586"/>
                    <a:pt x="2013678" y="264734"/>
                  </a:cubicBezTo>
                  <a:cubicBezTo>
                    <a:pt x="2012962" y="274758"/>
                    <a:pt x="2015111" y="289794"/>
                    <a:pt x="2008666" y="299818"/>
                  </a:cubicBezTo>
                  <a:cubicBezTo>
                    <a:pt x="2014395" y="301967"/>
                    <a:pt x="2017975" y="306263"/>
                    <a:pt x="2021556" y="311275"/>
                  </a:cubicBezTo>
                  <a:cubicBezTo>
                    <a:pt x="2024420" y="311275"/>
                    <a:pt x="2020124" y="304831"/>
                    <a:pt x="2021556" y="299818"/>
                  </a:cubicBezTo>
                  <a:cubicBezTo>
                    <a:pt x="2023704" y="296954"/>
                    <a:pt x="2030149" y="298387"/>
                    <a:pt x="2034446" y="298387"/>
                  </a:cubicBezTo>
                  <a:cubicBezTo>
                    <a:pt x="2034446" y="282634"/>
                    <a:pt x="2022272" y="261154"/>
                    <a:pt x="2037310" y="253278"/>
                  </a:cubicBezTo>
                  <a:cubicBezTo>
                    <a:pt x="2034446" y="237526"/>
                    <a:pt x="2018691" y="243970"/>
                    <a:pt x="2015111" y="228934"/>
                  </a:cubicBezTo>
                  <a:cubicBezTo>
                    <a:pt x="1971429" y="233230"/>
                    <a:pt x="1982170" y="188121"/>
                    <a:pt x="1990764" y="165925"/>
                  </a:cubicBezTo>
                  <a:cubicBezTo>
                    <a:pt x="2012247" y="160197"/>
                    <a:pt x="2034446" y="162345"/>
                    <a:pt x="2051632" y="154469"/>
                  </a:cubicBezTo>
                  <a:cubicBezTo>
                    <a:pt x="2055929" y="157333"/>
                    <a:pt x="2061657" y="158765"/>
                    <a:pt x="2064522" y="162345"/>
                  </a:cubicBezTo>
                  <a:cubicBezTo>
                    <a:pt x="2075979" y="156617"/>
                    <a:pt x="2098179" y="150889"/>
                    <a:pt x="2108204" y="160913"/>
                  </a:cubicBezTo>
                  <a:cubicBezTo>
                    <a:pt x="2106772" y="164493"/>
                    <a:pt x="2103191" y="165209"/>
                    <a:pt x="2101759" y="168789"/>
                  </a:cubicBezTo>
                  <a:cubicBezTo>
                    <a:pt x="2101759" y="172369"/>
                    <a:pt x="2108920" y="169505"/>
                    <a:pt x="2111069" y="170221"/>
                  </a:cubicBezTo>
                  <a:cubicBezTo>
                    <a:pt x="2116797" y="158049"/>
                    <a:pt x="2103908" y="140864"/>
                    <a:pt x="2091734" y="136568"/>
                  </a:cubicBezTo>
                  <a:cubicBezTo>
                    <a:pt x="2093882" y="128692"/>
                    <a:pt x="2103908" y="127976"/>
                    <a:pt x="2109636" y="131556"/>
                  </a:cubicBezTo>
                  <a:cubicBezTo>
                    <a:pt x="2108204" y="123680"/>
                    <a:pt x="2102475" y="120816"/>
                    <a:pt x="2093166" y="120100"/>
                  </a:cubicBezTo>
                  <a:cubicBezTo>
                    <a:pt x="2093882" y="117236"/>
                    <a:pt x="2096747" y="115804"/>
                    <a:pt x="2096747" y="112224"/>
                  </a:cubicBezTo>
                  <a:cubicBezTo>
                    <a:pt x="2105340" y="111508"/>
                    <a:pt x="2106772" y="117952"/>
                    <a:pt x="2113217" y="120100"/>
                  </a:cubicBezTo>
                  <a:cubicBezTo>
                    <a:pt x="2116797" y="114372"/>
                    <a:pt x="2114649" y="102200"/>
                    <a:pt x="2126107" y="104348"/>
                  </a:cubicBezTo>
                  <a:cubicBezTo>
                    <a:pt x="2127539" y="96472"/>
                    <a:pt x="2119662" y="97904"/>
                    <a:pt x="2116797" y="95040"/>
                  </a:cubicBezTo>
                  <a:cubicBezTo>
                    <a:pt x="2132552" y="91460"/>
                    <a:pt x="2158331" y="90028"/>
                    <a:pt x="2173370" y="77139"/>
                  </a:cubicBezTo>
                  <a:cubicBezTo>
                    <a:pt x="2194853" y="85016"/>
                    <a:pt x="2212039" y="69979"/>
                    <a:pt x="2239251" y="70695"/>
                  </a:cubicBezTo>
                  <a:cubicBezTo>
                    <a:pt x="2244980" y="67831"/>
                    <a:pt x="2234238" y="65683"/>
                    <a:pt x="2239251" y="62819"/>
                  </a:cubicBezTo>
                  <a:cubicBezTo>
                    <a:pt x="2247128" y="62103"/>
                    <a:pt x="2248560" y="60671"/>
                    <a:pt x="2252141" y="65683"/>
                  </a:cubicBezTo>
                  <a:cubicBezTo>
                    <a:pt x="2255005" y="59955"/>
                    <a:pt x="2268611" y="57807"/>
                    <a:pt x="2272907" y="65683"/>
                  </a:cubicBezTo>
                  <a:cubicBezTo>
                    <a:pt x="2275772" y="64967"/>
                    <a:pt x="2276488" y="60671"/>
                    <a:pt x="2279353" y="59239"/>
                  </a:cubicBezTo>
                  <a:cubicBezTo>
                    <a:pt x="2287946" y="67831"/>
                    <a:pt x="2300836" y="55659"/>
                    <a:pt x="2307997" y="67115"/>
                  </a:cubicBezTo>
                  <a:cubicBezTo>
                    <a:pt x="2305848" y="72127"/>
                    <a:pt x="2300119" y="73559"/>
                    <a:pt x="2300119" y="80004"/>
                  </a:cubicBezTo>
                  <a:cubicBezTo>
                    <a:pt x="2306564" y="80004"/>
                    <a:pt x="2307997" y="74991"/>
                    <a:pt x="2313009" y="73559"/>
                  </a:cubicBezTo>
                  <a:cubicBezTo>
                    <a:pt x="2314441" y="74991"/>
                    <a:pt x="2314441" y="77139"/>
                    <a:pt x="2314441" y="80004"/>
                  </a:cubicBezTo>
                  <a:cubicBezTo>
                    <a:pt x="2315874" y="74991"/>
                    <a:pt x="2323035" y="77856"/>
                    <a:pt x="2327331" y="74991"/>
                  </a:cubicBezTo>
                  <a:cubicBezTo>
                    <a:pt x="2338789" y="68547"/>
                    <a:pt x="2347382" y="48499"/>
                    <a:pt x="2359556" y="67115"/>
                  </a:cubicBezTo>
                  <a:cubicBezTo>
                    <a:pt x="2360988" y="73559"/>
                    <a:pt x="2354543" y="72127"/>
                    <a:pt x="2356691" y="78571"/>
                  </a:cubicBezTo>
                  <a:cubicBezTo>
                    <a:pt x="2357407" y="82152"/>
                    <a:pt x="2360988" y="76424"/>
                    <a:pt x="2363137" y="77139"/>
                  </a:cubicBezTo>
                  <a:cubicBezTo>
                    <a:pt x="2363852" y="64967"/>
                    <a:pt x="2357407" y="59239"/>
                    <a:pt x="2350246" y="54943"/>
                  </a:cubicBezTo>
                  <a:cubicBezTo>
                    <a:pt x="2355976" y="44203"/>
                    <a:pt x="2377459" y="57091"/>
                    <a:pt x="2383903" y="48499"/>
                  </a:cubicBezTo>
                  <a:cubicBezTo>
                    <a:pt x="2390348" y="49215"/>
                    <a:pt x="2391064" y="56375"/>
                    <a:pt x="2399658" y="54943"/>
                  </a:cubicBezTo>
                  <a:cubicBezTo>
                    <a:pt x="2397509" y="45635"/>
                    <a:pt x="2384620" y="47067"/>
                    <a:pt x="2388200" y="32031"/>
                  </a:cubicBezTo>
                  <a:cubicBezTo>
                    <a:pt x="2398942" y="33463"/>
                    <a:pt x="2394645" y="20575"/>
                    <a:pt x="2406103" y="22723"/>
                  </a:cubicBezTo>
                  <a:lnTo>
                    <a:pt x="2406103" y="14847"/>
                  </a:lnTo>
                  <a:cubicBezTo>
                    <a:pt x="2413980" y="11267"/>
                    <a:pt x="2430450" y="-906"/>
                    <a:pt x="2438327" y="9835"/>
                  </a:cubicBezTo>
                  <a:cubicBezTo>
                    <a:pt x="2444056" y="9119"/>
                    <a:pt x="2446920" y="5539"/>
                    <a:pt x="2447636" y="526"/>
                  </a:cubicBezTo>
                  <a:cubicBezTo>
                    <a:pt x="2457662" y="-2338"/>
                    <a:pt x="2462674" y="7687"/>
                    <a:pt x="2469835" y="1958"/>
                  </a:cubicBezTo>
                  <a:cubicBezTo>
                    <a:pt x="2473416" y="1958"/>
                    <a:pt x="2473416" y="6255"/>
                    <a:pt x="2473416" y="9835"/>
                  </a:cubicBezTo>
                  <a:cubicBezTo>
                    <a:pt x="2480577" y="9835"/>
                    <a:pt x="2487738" y="9835"/>
                    <a:pt x="2487738" y="16279"/>
                  </a:cubicBezTo>
                  <a:cubicBezTo>
                    <a:pt x="2485590" y="22007"/>
                    <a:pt x="2477713" y="21291"/>
                    <a:pt x="2476281" y="27735"/>
                  </a:cubicBezTo>
                  <a:cubicBezTo>
                    <a:pt x="2482009" y="29883"/>
                    <a:pt x="2487738" y="22723"/>
                    <a:pt x="2486306" y="30599"/>
                  </a:cubicBezTo>
                  <a:cubicBezTo>
                    <a:pt x="2499912" y="26303"/>
                    <a:pt x="2503492" y="34179"/>
                    <a:pt x="2517098" y="34179"/>
                  </a:cubicBezTo>
                  <a:cubicBezTo>
                    <a:pt x="2517098" y="42055"/>
                    <a:pt x="2515666" y="49215"/>
                    <a:pt x="2512086" y="53511"/>
                  </a:cubicBezTo>
                  <a:cubicBezTo>
                    <a:pt x="2524975" y="60671"/>
                    <a:pt x="2531420" y="47067"/>
                    <a:pt x="2536433" y="40623"/>
                  </a:cubicBezTo>
                  <a:cubicBezTo>
                    <a:pt x="2552187" y="43487"/>
                    <a:pt x="2565077" y="26303"/>
                    <a:pt x="2575103" y="39191"/>
                  </a:cubicBezTo>
                  <a:cubicBezTo>
                    <a:pt x="2586560" y="37759"/>
                    <a:pt x="2597302" y="30599"/>
                    <a:pt x="2607327" y="36327"/>
                  </a:cubicBezTo>
                  <a:cubicBezTo>
                    <a:pt x="2603747" y="57091"/>
                    <a:pt x="2623081" y="54943"/>
                    <a:pt x="2634539" y="60671"/>
                  </a:cubicBezTo>
                  <a:cubicBezTo>
                    <a:pt x="2632391" y="80720"/>
                    <a:pt x="2652441" y="74991"/>
                    <a:pt x="2643848" y="97904"/>
                  </a:cubicBezTo>
                  <a:cubicBezTo>
                    <a:pt x="2637403" y="99336"/>
                    <a:pt x="2635971" y="95040"/>
                    <a:pt x="2630958" y="95040"/>
                  </a:cubicBezTo>
                  <a:cubicBezTo>
                    <a:pt x="2642416" y="104348"/>
                    <a:pt x="2656738" y="120100"/>
                    <a:pt x="2635971" y="128692"/>
                  </a:cubicBezTo>
                  <a:cubicBezTo>
                    <a:pt x="2618785" y="135852"/>
                    <a:pt x="2575818" y="140864"/>
                    <a:pt x="2558632" y="146592"/>
                  </a:cubicBezTo>
                  <a:cubicBezTo>
                    <a:pt x="2553619" y="155185"/>
                    <a:pt x="2550039" y="156617"/>
                    <a:pt x="2552187" y="170937"/>
                  </a:cubicBezTo>
                  <a:cubicBezTo>
                    <a:pt x="2536433" y="179529"/>
                    <a:pt x="2527124" y="195281"/>
                    <a:pt x="2504208" y="196713"/>
                  </a:cubicBezTo>
                  <a:cubicBezTo>
                    <a:pt x="2500628" y="198861"/>
                    <a:pt x="2499196" y="203157"/>
                    <a:pt x="2497764" y="208169"/>
                  </a:cubicBezTo>
                  <a:cubicBezTo>
                    <a:pt x="2512802" y="193849"/>
                    <a:pt x="2545743" y="207453"/>
                    <a:pt x="2552187" y="183825"/>
                  </a:cubicBezTo>
                  <a:cubicBezTo>
                    <a:pt x="2566509" y="178097"/>
                    <a:pt x="2565793" y="184541"/>
                    <a:pt x="2572954" y="183109"/>
                  </a:cubicBezTo>
                  <a:moveTo>
                    <a:pt x="940958" y="277622"/>
                  </a:moveTo>
                  <a:cubicBezTo>
                    <a:pt x="949551" y="279770"/>
                    <a:pt x="950267" y="268314"/>
                    <a:pt x="943822" y="266166"/>
                  </a:cubicBezTo>
                  <a:cubicBezTo>
                    <a:pt x="943822" y="271178"/>
                    <a:pt x="940958" y="273326"/>
                    <a:pt x="940958" y="277622"/>
                  </a:cubicBezTo>
                  <a:moveTo>
                    <a:pt x="2051632" y="318435"/>
                  </a:moveTo>
                  <a:cubicBezTo>
                    <a:pt x="2043755" y="318435"/>
                    <a:pt x="2043039" y="310559"/>
                    <a:pt x="2035878" y="310559"/>
                  </a:cubicBezTo>
                  <a:cubicBezTo>
                    <a:pt x="2032297" y="319867"/>
                    <a:pt x="2046619" y="321299"/>
                    <a:pt x="2051632" y="318435"/>
                  </a:cubicBezTo>
                  <a:moveTo>
                    <a:pt x="971750" y="606271"/>
                  </a:moveTo>
                  <a:cubicBezTo>
                    <a:pt x="976763" y="611283"/>
                    <a:pt x="983208" y="615579"/>
                    <a:pt x="981060" y="627035"/>
                  </a:cubicBezTo>
                  <a:cubicBezTo>
                    <a:pt x="990369" y="628467"/>
                    <a:pt x="991085" y="638491"/>
                    <a:pt x="993950" y="646367"/>
                  </a:cubicBezTo>
                  <a:cubicBezTo>
                    <a:pt x="1001827" y="644935"/>
                    <a:pt x="1003975" y="637059"/>
                    <a:pt x="1016149" y="639923"/>
                  </a:cubicBezTo>
                  <a:cubicBezTo>
                    <a:pt x="1016149" y="635627"/>
                    <a:pt x="1014716" y="629899"/>
                    <a:pt x="1021161" y="632047"/>
                  </a:cubicBezTo>
                  <a:cubicBezTo>
                    <a:pt x="1017581" y="616295"/>
                    <a:pt x="1003259" y="610567"/>
                    <a:pt x="995382" y="598395"/>
                  </a:cubicBezTo>
                  <a:cubicBezTo>
                    <a:pt x="986789" y="594815"/>
                    <a:pt x="973899" y="598395"/>
                    <a:pt x="971750" y="606271"/>
                  </a:cubicBezTo>
                  <a:moveTo>
                    <a:pt x="481937" y="622023"/>
                  </a:moveTo>
                  <a:cubicBezTo>
                    <a:pt x="487665" y="624887"/>
                    <a:pt x="491246" y="621307"/>
                    <a:pt x="496259" y="624887"/>
                  </a:cubicBezTo>
                  <a:cubicBezTo>
                    <a:pt x="495542" y="622023"/>
                    <a:pt x="497691" y="621307"/>
                    <a:pt x="497691" y="618443"/>
                  </a:cubicBezTo>
                  <a:cubicBezTo>
                    <a:pt x="492678" y="617011"/>
                    <a:pt x="490530" y="618443"/>
                    <a:pt x="486233" y="613431"/>
                  </a:cubicBezTo>
                  <a:cubicBezTo>
                    <a:pt x="485517" y="617011"/>
                    <a:pt x="484801" y="620591"/>
                    <a:pt x="481937" y="622023"/>
                  </a:cubicBezTo>
                  <a:moveTo>
                    <a:pt x="618712" y="691476"/>
                  </a:moveTo>
                  <a:cubicBezTo>
                    <a:pt x="617280" y="692908"/>
                    <a:pt x="615132" y="702932"/>
                    <a:pt x="618712" y="704364"/>
                  </a:cubicBezTo>
                  <a:cubicBezTo>
                    <a:pt x="626589" y="697204"/>
                    <a:pt x="646640" y="695772"/>
                    <a:pt x="639479" y="678588"/>
                  </a:cubicBezTo>
                  <a:cubicBezTo>
                    <a:pt x="635899" y="679304"/>
                    <a:pt x="633034" y="678588"/>
                    <a:pt x="631602" y="677156"/>
                  </a:cubicBezTo>
                  <a:cubicBezTo>
                    <a:pt x="632318" y="686464"/>
                    <a:pt x="630170" y="693624"/>
                    <a:pt x="618712" y="691476"/>
                  </a:cubicBezTo>
                  <a:moveTo>
                    <a:pt x="913746" y="700784"/>
                  </a:moveTo>
                  <a:cubicBezTo>
                    <a:pt x="919475" y="700068"/>
                    <a:pt x="921623" y="695772"/>
                    <a:pt x="921623" y="689328"/>
                  </a:cubicBezTo>
                  <a:cubicBezTo>
                    <a:pt x="913030" y="688612"/>
                    <a:pt x="910166" y="695056"/>
                    <a:pt x="913746" y="700784"/>
                  </a:cubicBezTo>
                  <a:moveTo>
                    <a:pt x="1435068" y="1135402"/>
                  </a:moveTo>
                  <a:cubicBezTo>
                    <a:pt x="1439365" y="1129674"/>
                    <a:pt x="1442946" y="1132538"/>
                    <a:pt x="1449390" y="1130390"/>
                  </a:cubicBezTo>
                  <a:cubicBezTo>
                    <a:pt x="1450823" y="1126094"/>
                    <a:pt x="1451538" y="1120366"/>
                    <a:pt x="1452971" y="1116070"/>
                  </a:cubicBezTo>
                  <a:cubicBezTo>
                    <a:pt x="1443661" y="1112490"/>
                    <a:pt x="1438649" y="1104614"/>
                    <a:pt x="1438649" y="1091725"/>
                  </a:cubicBezTo>
                  <a:cubicBezTo>
                    <a:pt x="1421463" y="1086713"/>
                    <a:pt x="1417882" y="1068097"/>
                    <a:pt x="1393534" y="1070961"/>
                  </a:cubicBezTo>
                  <a:cubicBezTo>
                    <a:pt x="1394967" y="1063085"/>
                    <a:pt x="1388522" y="1063085"/>
                    <a:pt x="1384225" y="1061653"/>
                  </a:cubicBezTo>
                  <a:cubicBezTo>
                    <a:pt x="1380645" y="1081701"/>
                    <a:pt x="1354149" y="1078837"/>
                    <a:pt x="1340543" y="1088861"/>
                  </a:cubicBezTo>
                  <a:cubicBezTo>
                    <a:pt x="1339111" y="1096737"/>
                    <a:pt x="1335530" y="1102465"/>
                    <a:pt x="1326221" y="1103182"/>
                  </a:cubicBezTo>
                  <a:lnTo>
                    <a:pt x="1326221" y="1096737"/>
                  </a:lnTo>
                  <a:cubicBezTo>
                    <a:pt x="1319060" y="1094589"/>
                    <a:pt x="1321208" y="1098169"/>
                    <a:pt x="1313331" y="1098169"/>
                  </a:cubicBezTo>
                  <a:cubicBezTo>
                    <a:pt x="1314047" y="1101749"/>
                    <a:pt x="1316195" y="1103898"/>
                    <a:pt x="1314763" y="1109626"/>
                  </a:cubicBezTo>
                  <a:cubicBezTo>
                    <a:pt x="1305454" y="1117502"/>
                    <a:pt x="1302589" y="1132538"/>
                    <a:pt x="1300441" y="1148290"/>
                  </a:cubicBezTo>
                  <a:cubicBezTo>
                    <a:pt x="1304022" y="1147574"/>
                    <a:pt x="1307602" y="1146142"/>
                    <a:pt x="1313331" y="1146858"/>
                  </a:cubicBezTo>
                  <a:cubicBezTo>
                    <a:pt x="1311899" y="1151870"/>
                    <a:pt x="1317628" y="1149722"/>
                    <a:pt x="1316195" y="1154734"/>
                  </a:cubicBezTo>
                  <a:cubicBezTo>
                    <a:pt x="1314047" y="1156882"/>
                    <a:pt x="1315479" y="1162610"/>
                    <a:pt x="1313331" y="1164758"/>
                  </a:cubicBezTo>
                  <a:cubicBezTo>
                    <a:pt x="1314047" y="1183375"/>
                    <a:pt x="1327653" y="1198411"/>
                    <a:pt x="1329085" y="1211299"/>
                  </a:cubicBezTo>
                  <a:cubicBezTo>
                    <a:pt x="1347704" y="1219175"/>
                    <a:pt x="1346988" y="1245667"/>
                    <a:pt x="1367755" y="1251396"/>
                  </a:cubicBezTo>
                  <a:cubicBezTo>
                    <a:pt x="1368471" y="1253544"/>
                    <a:pt x="1370619" y="1254260"/>
                    <a:pt x="1371335" y="1256408"/>
                  </a:cubicBezTo>
                  <a:cubicBezTo>
                    <a:pt x="1346988" y="1258556"/>
                    <a:pt x="1354149" y="1276456"/>
                    <a:pt x="1350568" y="1296504"/>
                  </a:cubicBezTo>
                  <a:cubicBezTo>
                    <a:pt x="1346988" y="1295788"/>
                    <a:pt x="1346988" y="1299368"/>
                    <a:pt x="1342691" y="1297936"/>
                  </a:cubicBezTo>
                  <a:cubicBezTo>
                    <a:pt x="1341975" y="1316552"/>
                    <a:pt x="1346988" y="1330157"/>
                    <a:pt x="1354149" y="1341613"/>
                  </a:cubicBezTo>
                  <a:cubicBezTo>
                    <a:pt x="1372767" y="1335169"/>
                    <a:pt x="1384941" y="1360229"/>
                    <a:pt x="1402128" y="1365957"/>
                  </a:cubicBezTo>
                  <a:cubicBezTo>
                    <a:pt x="1414301" y="1362377"/>
                    <a:pt x="1430055" y="1349489"/>
                    <a:pt x="1440797" y="1359513"/>
                  </a:cubicBezTo>
                  <a:cubicBezTo>
                    <a:pt x="1450823" y="1344477"/>
                    <a:pt x="1434352" y="1328009"/>
                    <a:pt x="1440797" y="1311540"/>
                  </a:cubicBezTo>
                  <a:lnTo>
                    <a:pt x="1447242" y="1311540"/>
                  </a:lnTo>
                  <a:cubicBezTo>
                    <a:pt x="1447242" y="1305096"/>
                    <a:pt x="1447242" y="1299368"/>
                    <a:pt x="1445810" y="1295788"/>
                  </a:cubicBezTo>
                  <a:cubicBezTo>
                    <a:pt x="1435068" y="1291492"/>
                    <a:pt x="1437216" y="1282900"/>
                    <a:pt x="1432920" y="1271444"/>
                  </a:cubicBezTo>
                  <a:cubicBezTo>
                    <a:pt x="1435068" y="1271444"/>
                    <a:pt x="1444377" y="1271444"/>
                    <a:pt x="1439365" y="1270012"/>
                  </a:cubicBezTo>
                  <a:cubicBezTo>
                    <a:pt x="1409289" y="1283616"/>
                    <a:pt x="1419314" y="1263568"/>
                    <a:pt x="1425043" y="1241371"/>
                  </a:cubicBezTo>
                  <a:cubicBezTo>
                    <a:pt x="1430772" y="1240655"/>
                    <a:pt x="1430055" y="1247100"/>
                    <a:pt x="1431488" y="1250680"/>
                  </a:cubicBezTo>
                  <a:cubicBezTo>
                    <a:pt x="1440797" y="1247816"/>
                    <a:pt x="1445810" y="1255692"/>
                    <a:pt x="1450823" y="1252111"/>
                  </a:cubicBezTo>
                  <a:cubicBezTo>
                    <a:pt x="1447958" y="1245667"/>
                    <a:pt x="1459416" y="1244951"/>
                    <a:pt x="1460848" y="1237791"/>
                  </a:cubicBezTo>
                  <a:cubicBezTo>
                    <a:pt x="1454403" y="1234927"/>
                    <a:pt x="1450107" y="1229199"/>
                    <a:pt x="1445094" y="1224903"/>
                  </a:cubicBezTo>
                  <a:cubicBezTo>
                    <a:pt x="1447242" y="1222755"/>
                    <a:pt x="1445810" y="1219891"/>
                    <a:pt x="1445094" y="1213447"/>
                  </a:cubicBezTo>
                  <a:cubicBezTo>
                    <a:pt x="1438649" y="1214879"/>
                    <a:pt x="1437216" y="1211299"/>
                    <a:pt x="1432204" y="1212015"/>
                  </a:cubicBezTo>
                  <a:cubicBezTo>
                    <a:pt x="1426475" y="1218459"/>
                    <a:pt x="1424327" y="1221323"/>
                    <a:pt x="1420746" y="1227767"/>
                  </a:cubicBezTo>
                  <a:cubicBezTo>
                    <a:pt x="1409289" y="1222039"/>
                    <a:pt x="1415733" y="1203423"/>
                    <a:pt x="1420746" y="1195547"/>
                  </a:cubicBezTo>
                  <a:cubicBezTo>
                    <a:pt x="1415733" y="1189103"/>
                    <a:pt x="1402128" y="1191251"/>
                    <a:pt x="1401411" y="1181227"/>
                  </a:cubicBezTo>
                  <a:cubicBezTo>
                    <a:pt x="1396399" y="1180510"/>
                    <a:pt x="1397115" y="1186955"/>
                    <a:pt x="1393534" y="1182659"/>
                  </a:cubicBezTo>
                  <a:cubicBezTo>
                    <a:pt x="1395683" y="1169055"/>
                    <a:pt x="1383509" y="1159030"/>
                    <a:pt x="1372767" y="1154018"/>
                  </a:cubicBezTo>
                  <a:cubicBezTo>
                    <a:pt x="1372767" y="1149722"/>
                    <a:pt x="1374916" y="1149006"/>
                    <a:pt x="1377780" y="1147574"/>
                  </a:cubicBezTo>
                  <a:cubicBezTo>
                    <a:pt x="1387089" y="1147574"/>
                    <a:pt x="1394967" y="1154734"/>
                    <a:pt x="1399979" y="1146142"/>
                  </a:cubicBezTo>
                  <a:cubicBezTo>
                    <a:pt x="1394967" y="1146142"/>
                    <a:pt x="1389954" y="1146142"/>
                    <a:pt x="1388522" y="1142562"/>
                  </a:cubicBezTo>
                  <a:cubicBezTo>
                    <a:pt x="1389954" y="1137550"/>
                    <a:pt x="1383509" y="1132538"/>
                    <a:pt x="1387089" y="1131106"/>
                  </a:cubicBezTo>
                  <a:cubicBezTo>
                    <a:pt x="1394250" y="1133254"/>
                    <a:pt x="1402128" y="1132538"/>
                    <a:pt x="1407856" y="1129674"/>
                  </a:cubicBezTo>
                  <a:cubicBezTo>
                    <a:pt x="1404276" y="1129674"/>
                    <a:pt x="1407140" y="1122514"/>
                    <a:pt x="1406424" y="1120366"/>
                  </a:cubicBezTo>
                  <a:cubicBezTo>
                    <a:pt x="1421463" y="1119650"/>
                    <a:pt x="1428624" y="1126810"/>
                    <a:pt x="1440081" y="1129674"/>
                  </a:cubicBezTo>
                  <a:cubicBezTo>
                    <a:pt x="1439365" y="1132538"/>
                    <a:pt x="1430772" y="1138266"/>
                    <a:pt x="1435068" y="1135402"/>
                  </a:cubicBezTo>
                  <a:moveTo>
                    <a:pt x="1048373" y="1100318"/>
                  </a:moveTo>
                  <a:cubicBezTo>
                    <a:pt x="1056966" y="1104614"/>
                    <a:pt x="1067708" y="1108194"/>
                    <a:pt x="1067708" y="1121082"/>
                  </a:cubicBezTo>
                  <a:cubicBezTo>
                    <a:pt x="1082030" y="1122514"/>
                    <a:pt x="1094920" y="1116070"/>
                    <a:pt x="1104945" y="1122514"/>
                  </a:cubicBezTo>
                  <a:cubicBezTo>
                    <a:pt x="1107094" y="1117502"/>
                    <a:pt x="1110674" y="1113922"/>
                    <a:pt x="1119267" y="1116070"/>
                  </a:cubicBezTo>
                  <a:cubicBezTo>
                    <a:pt x="1116403" y="1105329"/>
                    <a:pt x="1127144" y="1108910"/>
                    <a:pt x="1125712" y="1100318"/>
                  </a:cubicBezTo>
                  <a:cubicBezTo>
                    <a:pt x="1120700" y="1098169"/>
                    <a:pt x="1113539" y="1097454"/>
                    <a:pt x="1116403" y="1087429"/>
                  </a:cubicBezTo>
                  <a:cubicBezTo>
                    <a:pt x="1120700" y="1085997"/>
                    <a:pt x="1124996" y="1085281"/>
                    <a:pt x="1130725" y="1085997"/>
                  </a:cubicBezTo>
                  <a:cubicBezTo>
                    <a:pt x="1128577" y="1073109"/>
                    <a:pt x="1143615" y="1078121"/>
                    <a:pt x="1148627" y="1071677"/>
                  </a:cubicBezTo>
                  <a:cubicBezTo>
                    <a:pt x="1110674" y="1075257"/>
                    <a:pt x="1088475" y="1102465"/>
                    <a:pt x="1048373" y="1100318"/>
                  </a:cubicBezTo>
                  <a:moveTo>
                    <a:pt x="1576856" y="1087429"/>
                  </a:moveTo>
                  <a:cubicBezTo>
                    <a:pt x="1580437" y="1087429"/>
                    <a:pt x="1577573" y="1093157"/>
                    <a:pt x="1578289" y="1095305"/>
                  </a:cubicBezTo>
                  <a:cubicBezTo>
                    <a:pt x="1571128" y="1096737"/>
                    <a:pt x="1566115" y="1099601"/>
                    <a:pt x="1558954" y="1100318"/>
                  </a:cubicBezTo>
                  <a:cubicBezTo>
                    <a:pt x="1557522" y="1108194"/>
                    <a:pt x="1558238" y="1118934"/>
                    <a:pt x="1546064" y="1116070"/>
                  </a:cubicBezTo>
                  <a:lnTo>
                    <a:pt x="1546064" y="1108194"/>
                  </a:lnTo>
                  <a:cubicBezTo>
                    <a:pt x="1537471" y="1109626"/>
                    <a:pt x="1542483" y="1123946"/>
                    <a:pt x="1533174" y="1123946"/>
                  </a:cubicBezTo>
                  <a:cubicBezTo>
                    <a:pt x="1534607" y="1141846"/>
                    <a:pt x="1529594" y="1151870"/>
                    <a:pt x="1534607" y="1165474"/>
                  </a:cubicBezTo>
                  <a:cubicBezTo>
                    <a:pt x="1538903" y="1162610"/>
                    <a:pt x="1542483" y="1159746"/>
                    <a:pt x="1548929" y="1159030"/>
                  </a:cubicBezTo>
                  <a:cubicBezTo>
                    <a:pt x="1556806" y="1160462"/>
                    <a:pt x="1553225" y="1169055"/>
                    <a:pt x="1555373" y="1173350"/>
                  </a:cubicBezTo>
                  <a:cubicBezTo>
                    <a:pt x="1557522" y="1169770"/>
                    <a:pt x="1555373" y="1161178"/>
                    <a:pt x="1561818" y="1161894"/>
                  </a:cubicBezTo>
                  <a:cubicBezTo>
                    <a:pt x="1566831" y="1162610"/>
                    <a:pt x="1563251" y="1172635"/>
                    <a:pt x="1566831" y="1174783"/>
                  </a:cubicBezTo>
                  <a:cubicBezTo>
                    <a:pt x="1586882" y="1174783"/>
                    <a:pt x="1589030" y="1150438"/>
                    <a:pt x="1600488" y="1147574"/>
                  </a:cubicBezTo>
                  <a:cubicBezTo>
                    <a:pt x="1594759" y="1144710"/>
                    <a:pt x="1599056" y="1140414"/>
                    <a:pt x="1601920" y="1136118"/>
                  </a:cubicBezTo>
                  <a:cubicBezTo>
                    <a:pt x="1581869" y="1138266"/>
                    <a:pt x="1580437" y="1093157"/>
                    <a:pt x="1595475" y="1083133"/>
                  </a:cubicBezTo>
                  <a:cubicBezTo>
                    <a:pt x="1591895" y="1087429"/>
                    <a:pt x="1580437" y="1083849"/>
                    <a:pt x="1576856" y="1087429"/>
                  </a:cubicBezTo>
                  <a:moveTo>
                    <a:pt x="930933" y="1229199"/>
                  </a:moveTo>
                  <a:cubicBezTo>
                    <a:pt x="966021" y="1237075"/>
                    <a:pt x="925920" y="1249964"/>
                    <a:pt x="911598" y="1257840"/>
                  </a:cubicBezTo>
                  <a:cubicBezTo>
                    <a:pt x="921623" y="1261420"/>
                    <a:pt x="917327" y="1250680"/>
                    <a:pt x="924488" y="1251396"/>
                  </a:cubicBezTo>
                  <a:cubicBezTo>
                    <a:pt x="930216" y="1252111"/>
                    <a:pt x="933797" y="1254976"/>
                    <a:pt x="938810" y="1256408"/>
                  </a:cubicBezTo>
                  <a:cubicBezTo>
                    <a:pt x="940958" y="1251396"/>
                    <a:pt x="949551" y="1249247"/>
                    <a:pt x="956712" y="1247100"/>
                  </a:cubicBezTo>
                  <a:cubicBezTo>
                    <a:pt x="951699" y="1247100"/>
                    <a:pt x="948119" y="1246383"/>
                    <a:pt x="945255" y="1243519"/>
                  </a:cubicBezTo>
                  <a:cubicBezTo>
                    <a:pt x="955996" y="1230631"/>
                    <a:pt x="971034" y="1239223"/>
                    <a:pt x="988937" y="1238507"/>
                  </a:cubicBezTo>
                  <a:cubicBezTo>
                    <a:pt x="1004691" y="1224187"/>
                    <a:pt x="1029755" y="1208435"/>
                    <a:pt x="1059831" y="1217743"/>
                  </a:cubicBezTo>
                  <a:cubicBezTo>
                    <a:pt x="1064843" y="1219175"/>
                    <a:pt x="1062695" y="1213447"/>
                    <a:pt x="1067708" y="1214163"/>
                  </a:cubicBezTo>
                  <a:cubicBezTo>
                    <a:pt x="1069140" y="1222755"/>
                    <a:pt x="1077734" y="1224903"/>
                    <a:pt x="1083462" y="1220607"/>
                  </a:cubicBezTo>
                  <a:cubicBezTo>
                    <a:pt x="1087759" y="1224187"/>
                    <a:pt x="1087759" y="1232779"/>
                    <a:pt x="1093488" y="1234927"/>
                  </a:cubicBezTo>
                  <a:cubicBezTo>
                    <a:pt x="1099217" y="1236359"/>
                    <a:pt x="1096352" y="1229199"/>
                    <a:pt x="1101365" y="1229915"/>
                  </a:cubicBezTo>
                  <a:cubicBezTo>
                    <a:pt x="1118551" y="1237075"/>
                    <a:pt x="1138602" y="1248531"/>
                    <a:pt x="1157937" y="1236359"/>
                  </a:cubicBezTo>
                  <a:cubicBezTo>
                    <a:pt x="1161517" y="1237791"/>
                    <a:pt x="1162949" y="1242087"/>
                    <a:pt x="1169395" y="1241371"/>
                  </a:cubicBezTo>
                  <a:cubicBezTo>
                    <a:pt x="1210928" y="1227767"/>
                    <a:pt x="1197322" y="1196979"/>
                    <a:pt x="1165814" y="1181943"/>
                  </a:cubicBezTo>
                  <a:cubicBezTo>
                    <a:pt x="1155073" y="1176930"/>
                    <a:pt x="1151492" y="1162610"/>
                    <a:pt x="1141466" y="1161178"/>
                  </a:cubicBezTo>
                  <a:cubicBezTo>
                    <a:pt x="1136454" y="1151154"/>
                    <a:pt x="1127861" y="1144710"/>
                    <a:pt x="1117119" y="1140414"/>
                  </a:cubicBezTo>
                  <a:cubicBezTo>
                    <a:pt x="1117835" y="1134686"/>
                    <a:pt x="1112822" y="1133970"/>
                    <a:pt x="1112106" y="1128958"/>
                  </a:cubicBezTo>
                  <a:cubicBezTo>
                    <a:pt x="1085611" y="1133254"/>
                    <a:pt x="1058399" y="1146858"/>
                    <a:pt x="1033335" y="1151154"/>
                  </a:cubicBezTo>
                  <a:cubicBezTo>
                    <a:pt x="1037632" y="1143278"/>
                    <a:pt x="1037632" y="1140414"/>
                    <a:pt x="1034767" y="1130390"/>
                  </a:cubicBezTo>
                  <a:cubicBezTo>
                    <a:pt x="1029755" y="1128242"/>
                    <a:pt x="1022594" y="1127526"/>
                    <a:pt x="1014000" y="1125378"/>
                  </a:cubicBezTo>
                  <a:cubicBezTo>
                    <a:pt x="1015433" y="1111058"/>
                    <a:pt x="1032619" y="1112490"/>
                    <a:pt x="1039780" y="1104614"/>
                  </a:cubicBezTo>
                  <a:cubicBezTo>
                    <a:pt x="1031187" y="1106762"/>
                    <a:pt x="1031903" y="1098885"/>
                    <a:pt x="1023310" y="1101749"/>
                  </a:cubicBezTo>
                  <a:cubicBezTo>
                    <a:pt x="1019729" y="1102465"/>
                    <a:pt x="1022594" y="1109626"/>
                    <a:pt x="1016865" y="1108194"/>
                  </a:cubicBezTo>
                  <a:cubicBezTo>
                    <a:pt x="1010420" y="1101749"/>
                    <a:pt x="996098" y="1102465"/>
                    <a:pt x="994665" y="1090293"/>
                  </a:cubicBezTo>
                  <a:cubicBezTo>
                    <a:pt x="972467" y="1087429"/>
                    <a:pt x="976763" y="1111774"/>
                    <a:pt x="961009" y="1116070"/>
                  </a:cubicBezTo>
                  <a:cubicBezTo>
                    <a:pt x="961725" y="1123230"/>
                    <a:pt x="954564" y="1136118"/>
                    <a:pt x="953132" y="1146858"/>
                  </a:cubicBezTo>
                  <a:cubicBezTo>
                    <a:pt x="950267" y="1146858"/>
                    <a:pt x="948119" y="1146142"/>
                    <a:pt x="946687" y="1145426"/>
                  </a:cubicBezTo>
                  <a:cubicBezTo>
                    <a:pt x="945971" y="1159746"/>
                    <a:pt x="937377" y="1166190"/>
                    <a:pt x="938810" y="1182659"/>
                  </a:cubicBezTo>
                  <a:cubicBezTo>
                    <a:pt x="927352" y="1186239"/>
                    <a:pt x="926636" y="1200559"/>
                    <a:pt x="919475" y="1208435"/>
                  </a:cubicBezTo>
                  <a:cubicBezTo>
                    <a:pt x="925920" y="1213447"/>
                    <a:pt x="928068" y="1221323"/>
                    <a:pt x="930933" y="1229199"/>
                  </a:cubicBezTo>
                  <a:moveTo>
                    <a:pt x="1410721" y="1148290"/>
                  </a:moveTo>
                  <a:cubicBezTo>
                    <a:pt x="1415017" y="1149006"/>
                    <a:pt x="1417166" y="1152586"/>
                    <a:pt x="1422178" y="1153302"/>
                  </a:cubicBezTo>
                  <a:cubicBezTo>
                    <a:pt x="1422178" y="1146858"/>
                    <a:pt x="1432204" y="1136834"/>
                    <a:pt x="1430055" y="1138982"/>
                  </a:cubicBezTo>
                  <a:cubicBezTo>
                    <a:pt x="1422894" y="1143994"/>
                    <a:pt x="1420030" y="1149006"/>
                    <a:pt x="1410721" y="1148290"/>
                  </a:cubicBezTo>
                </a:path>
              </a:pathLst>
            </a:custGeom>
            <a:solidFill>
              <a:srgbClr val="FFFFFF"/>
            </a:solidFill>
            <a:ln w="7157" cap="flat">
              <a:noFill/>
              <a:prstDash val="solid"/>
              <a:miter/>
            </a:ln>
          </p:spPr>
          <p:txBody>
            <a:bodyPr rtlCol="0" anchor="ctr"/>
            <a:lstStyle/>
            <a:p>
              <a:endParaRPr lang="en-US"/>
            </a:p>
          </p:txBody>
        </p:sp>
        <p:sp>
          <p:nvSpPr>
            <p:cNvPr id="11" name="Graphic 521">
              <a:extLst>
                <a:ext uri="{FF2B5EF4-FFF2-40B4-BE49-F238E27FC236}">
                  <a16:creationId xmlns:a16="http://schemas.microsoft.com/office/drawing/2014/main" id="{5043CFD0-8342-1B55-54FF-7A175792E3E1}"/>
                </a:ext>
              </a:extLst>
            </p:cNvPr>
            <p:cNvSpPr/>
            <p:nvPr/>
          </p:nvSpPr>
          <p:spPr>
            <a:xfrm>
              <a:off x="3877383" y="2497348"/>
              <a:ext cx="2701837" cy="3615133"/>
            </a:xfrm>
            <a:custGeom>
              <a:avLst/>
              <a:gdLst>
                <a:gd name="connsiteX0" fmla="*/ 1993439 w 2701837"/>
                <a:gd name="connsiteY0" fmla="*/ 3610121 h 3615133"/>
                <a:gd name="connsiteX1" fmla="*/ 1992007 w 2701837"/>
                <a:gd name="connsiteY1" fmla="*/ 3610121 h 3615133"/>
                <a:gd name="connsiteX2" fmla="*/ 1966227 w 2701837"/>
                <a:gd name="connsiteY2" fmla="*/ 3600813 h 3615133"/>
                <a:gd name="connsiteX3" fmla="*/ 1959066 w 2701837"/>
                <a:gd name="connsiteY3" fmla="*/ 3595801 h 3615133"/>
                <a:gd name="connsiteX4" fmla="*/ 1965511 w 2701837"/>
                <a:gd name="connsiteY4" fmla="*/ 3590789 h 3615133"/>
                <a:gd name="connsiteX5" fmla="*/ 1964079 w 2701837"/>
                <a:gd name="connsiteY5" fmla="*/ 3589357 h 3615133"/>
                <a:gd name="connsiteX6" fmla="*/ 1960498 w 2701837"/>
                <a:gd name="connsiteY6" fmla="*/ 3589357 h 3615133"/>
                <a:gd name="connsiteX7" fmla="*/ 1951189 w 2701837"/>
                <a:gd name="connsiteY7" fmla="*/ 3585777 h 3615133"/>
                <a:gd name="connsiteX8" fmla="*/ 1950473 w 2701837"/>
                <a:gd name="connsiteY8" fmla="*/ 3585061 h 3615133"/>
                <a:gd name="connsiteX9" fmla="*/ 1944028 w 2701837"/>
                <a:gd name="connsiteY9" fmla="*/ 3583629 h 3615133"/>
                <a:gd name="connsiteX10" fmla="*/ 1944028 w 2701837"/>
                <a:gd name="connsiteY10" fmla="*/ 3585777 h 3615133"/>
                <a:gd name="connsiteX11" fmla="*/ 1936867 w 2701837"/>
                <a:gd name="connsiteY11" fmla="*/ 3585777 h 3615133"/>
                <a:gd name="connsiteX12" fmla="*/ 1928274 w 2701837"/>
                <a:gd name="connsiteY12" fmla="*/ 3580765 h 3615133"/>
                <a:gd name="connsiteX13" fmla="*/ 1927557 w 2701837"/>
                <a:gd name="connsiteY13" fmla="*/ 3580049 h 3615133"/>
                <a:gd name="connsiteX14" fmla="*/ 1924693 w 2701837"/>
                <a:gd name="connsiteY14" fmla="*/ 3577901 h 3615133"/>
                <a:gd name="connsiteX15" fmla="*/ 1924693 w 2701837"/>
                <a:gd name="connsiteY15" fmla="*/ 3574321 h 3615133"/>
                <a:gd name="connsiteX16" fmla="*/ 1927557 w 2701837"/>
                <a:gd name="connsiteY16" fmla="*/ 3567161 h 3615133"/>
                <a:gd name="connsiteX17" fmla="*/ 1915384 w 2701837"/>
                <a:gd name="connsiteY17" fmla="*/ 3566445 h 3615133"/>
                <a:gd name="connsiteX18" fmla="*/ 1909655 w 2701837"/>
                <a:gd name="connsiteY18" fmla="*/ 3567161 h 3615133"/>
                <a:gd name="connsiteX19" fmla="*/ 1908939 w 2701837"/>
                <a:gd name="connsiteY19" fmla="*/ 3561433 h 3615133"/>
                <a:gd name="connsiteX20" fmla="*/ 1908939 w 2701837"/>
                <a:gd name="connsiteY20" fmla="*/ 3559285 h 3615133"/>
                <a:gd name="connsiteX21" fmla="*/ 1905358 w 2701837"/>
                <a:gd name="connsiteY21" fmla="*/ 3556421 h 3615133"/>
                <a:gd name="connsiteX22" fmla="*/ 1896049 w 2701837"/>
                <a:gd name="connsiteY22" fmla="*/ 3557136 h 3615133"/>
                <a:gd name="connsiteX23" fmla="*/ 1898197 w 2701837"/>
                <a:gd name="connsiteY23" fmla="*/ 3547112 h 3615133"/>
                <a:gd name="connsiteX24" fmla="*/ 1899629 w 2701837"/>
                <a:gd name="connsiteY24" fmla="*/ 3542816 h 3615133"/>
                <a:gd name="connsiteX25" fmla="*/ 1878863 w 2701837"/>
                <a:gd name="connsiteY25" fmla="*/ 3531360 h 3615133"/>
                <a:gd name="connsiteX26" fmla="*/ 1874566 w 2701837"/>
                <a:gd name="connsiteY26" fmla="*/ 3519904 h 3615133"/>
                <a:gd name="connsiteX27" fmla="*/ 1863824 w 2701837"/>
                <a:gd name="connsiteY27" fmla="*/ 3498424 h 3615133"/>
                <a:gd name="connsiteX28" fmla="*/ 1863108 w 2701837"/>
                <a:gd name="connsiteY28" fmla="*/ 3493412 h 3615133"/>
                <a:gd name="connsiteX29" fmla="*/ 1867405 w 2701837"/>
                <a:gd name="connsiteY29" fmla="*/ 3491264 h 3615133"/>
                <a:gd name="connsiteX30" fmla="*/ 1888172 w 2701837"/>
                <a:gd name="connsiteY30" fmla="*/ 3489115 h 3615133"/>
                <a:gd name="connsiteX31" fmla="*/ 1891752 w 2701837"/>
                <a:gd name="connsiteY31" fmla="*/ 3489115 h 3615133"/>
                <a:gd name="connsiteX32" fmla="*/ 1895333 w 2701837"/>
                <a:gd name="connsiteY32" fmla="*/ 3486252 h 3615133"/>
                <a:gd name="connsiteX33" fmla="*/ 1888172 w 2701837"/>
                <a:gd name="connsiteY33" fmla="*/ 3475512 h 3615133"/>
                <a:gd name="connsiteX34" fmla="*/ 1892468 w 2701837"/>
                <a:gd name="connsiteY34" fmla="*/ 3467635 h 3615133"/>
                <a:gd name="connsiteX35" fmla="*/ 1890320 w 2701837"/>
                <a:gd name="connsiteY35" fmla="*/ 3462623 h 3615133"/>
                <a:gd name="connsiteX36" fmla="*/ 1890320 w 2701837"/>
                <a:gd name="connsiteY36" fmla="*/ 3461191 h 3615133"/>
                <a:gd name="connsiteX37" fmla="*/ 1888888 w 2701837"/>
                <a:gd name="connsiteY37" fmla="*/ 3461191 h 3615133"/>
                <a:gd name="connsiteX38" fmla="*/ 1876714 w 2701837"/>
                <a:gd name="connsiteY38" fmla="*/ 3463339 h 3615133"/>
                <a:gd name="connsiteX39" fmla="*/ 1881011 w 2701837"/>
                <a:gd name="connsiteY39" fmla="*/ 3452599 h 3615133"/>
                <a:gd name="connsiteX40" fmla="*/ 1883159 w 2701837"/>
                <a:gd name="connsiteY40" fmla="*/ 3445439 h 3615133"/>
                <a:gd name="connsiteX41" fmla="*/ 1886740 w 2701837"/>
                <a:gd name="connsiteY41" fmla="*/ 3433983 h 3615133"/>
                <a:gd name="connsiteX42" fmla="*/ 1886024 w 2701837"/>
                <a:gd name="connsiteY42" fmla="*/ 3433983 h 3615133"/>
                <a:gd name="connsiteX43" fmla="*/ 1886740 w 2701837"/>
                <a:gd name="connsiteY43" fmla="*/ 3428971 h 3615133"/>
                <a:gd name="connsiteX44" fmla="*/ 1886740 w 2701837"/>
                <a:gd name="connsiteY44" fmla="*/ 3427539 h 3615133"/>
                <a:gd name="connsiteX45" fmla="*/ 1888888 w 2701837"/>
                <a:gd name="connsiteY45" fmla="*/ 3408206 h 3615133"/>
                <a:gd name="connsiteX46" fmla="*/ 1886740 w 2701837"/>
                <a:gd name="connsiteY46" fmla="*/ 3382430 h 3615133"/>
                <a:gd name="connsiteX47" fmla="*/ 1886740 w 2701837"/>
                <a:gd name="connsiteY47" fmla="*/ 3378850 h 3615133"/>
                <a:gd name="connsiteX48" fmla="*/ 1886024 w 2701837"/>
                <a:gd name="connsiteY48" fmla="*/ 3378134 h 3615133"/>
                <a:gd name="connsiteX49" fmla="*/ 1893185 w 2701837"/>
                <a:gd name="connsiteY49" fmla="*/ 3374554 h 3615133"/>
                <a:gd name="connsiteX50" fmla="*/ 1892468 w 2701837"/>
                <a:gd name="connsiteY50" fmla="*/ 3368110 h 3615133"/>
                <a:gd name="connsiteX51" fmla="*/ 1891036 w 2701837"/>
                <a:gd name="connsiteY51" fmla="*/ 3370258 h 3615133"/>
                <a:gd name="connsiteX52" fmla="*/ 1873134 w 2701837"/>
                <a:gd name="connsiteY52" fmla="*/ 3370258 h 3615133"/>
                <a:gd name="connsiteX53" fmla="*/ 1871702 w 2701837"/>
                <a:gd name="connsiteY53" fmla="*/ 3365246 h 3615133"/>
                <a:gd name="connsiteX54" fmla="*/ 1870985 w 2701837"/>
                <a:gd name="connsiteY54" fmla="*/ 3363098 h 3615133"/>
                <a:gd name="connsiteX55" fmla="*/ 1855947 w 2701837"/>
                <a:gd name="connsiteY55" fmla="*/ 3372406 h 3615133"/>
                <a:gd name="connsiteX56" fmla="*/ 1862392 w 2701837"/>
                <a:gd name="connsiteY56" fmla="*/ 3355222 h 3615133"/>
                <a:gd name="connsiteX57" fmla="*/ 1867405 w 2701837"/>
                <a:gd name="connsiteY57" fmla="*/ 3346630 h 3615133"/>
                <a:gd name="connsiteX58" fmla="*/ 1860244 w 2701837"/>
                <a:gd name="connsiteY58" fmla="*/ 3343766 h 3615133"/>
                <a:gd name="connsiteX59" fmla="*/ 1866689 w 2701837"/>
                <a:gd name="connsiteY59" fmla="*/ 3336605 h 3615133"/>
                <a:gd name="connsiteX60" fmla="*/ 1886024 w 2701837"/>
                <a:gd name="connsiteY60" fmla="*/ 3330162 h 3615133"/>
                <a:gd name="connsiteX61" fmla="*/ 1888888 w 2701837"/>
                <a:gd name="connsiteY61" fmla="*/ 3330162 h 3615133"/>
                <a:gd name="connsiteX62" fmla="*/ 1889604 w 2701837"/>
                <a:gd name="connsiteY62" fmla="*/ 3330877 h 3615133"/>
                <a:gd name="connsiteX63" fmla="*/ 1894617 w 2701837"/>
                <a:gd name="connsiteY63" fmla="*/ 3332310 h 3615133"/>
                <a:gd name="connsiteX64" fmla="*/ 1898913 w 2701837"/>
                <a:gd name="connsiteY64" fmla="*/ 3335173 h 3615133"/>
                <a:gd name="connsiteX65" fmla="*/ 1902494 w 2701837"/>
                <a:gd name="connsiteY65" fmla="*/ 3335173 h 3615133"/>
                <a:gd name="connsiteX66" fmla="*/ 1902494 w 2701837"/>
                <a:gd name="connsiteY66" fmla="*/ 3333742 h 3615133"/>
                <a:gd name="connsiteX67" fmla="*/ 1903210 w 2701837"/>
                <a:gd name="connsiteY67" fmla="*/ 3323717 h 3615133"/>
                <a:gd name="connsiteX68" fmla="*/ 1901062 w 2701837"/>
                <a:gd name="connsiteY68" fmla="*/ 3317989 h 3615133"/>
                <a:gd name="connsiteX69" fmla="*/ 1901062 w 2701837"/>
                <a:gd name="connsiteY69" fmla="*/ 3315841 h 3615133"/>
                <a:gd name="connsiteX70" fmla="*/ 1902494 w 2701837"/>
                <a:gd name="connsiteY70" fmla="*/ 3313693 h 3615133"/>
                <a:gd name="connsiteX71" fmla="*/ 1903210 w 2701837"/>
                <a:gd name="connsiteY71" fmla="*/ 3306533 h 3615133"/>
                <a:gd name="connsiteX72" fmla="*/ 1904642 w 2701837"/>
                <a:gd name="connsiteY72" fmla="*/ 3295077 h 3615133"/>
                <a:gd name="connsiteX73" fmla="*/ 1903210 w 2701837"/>
                <a:gd name="connsiteY73" fmla="*/ 3287201 h 3615133"/>
                <a:gd name="connsiteX74" fmla="*/ 1903926 w 2701837"/>
                <a:gd name="connsiteY74" fmla="*/ 3282905 h 3615133"/>
                <a:gd name="connsiteX75" fmla="*/ 1907507 w 2701837"/>
                <a:gd name="connsiteY75" fmla="*/ 3282189 h 3615133"/>
                <a:gd name="connsiteX76" fmla="*/ 1907507 w 2701837"/>
                <a:gd name="connsiteY76" fmla="*/ 3277177 h 3615133"/>
                <a:gd name="connsiteX77" fmla="*/ 1908939 w 2701837"/>
                <a:gd name="connsiteY77" fmla="*/ 3272165 h 3615133"/>
                <a:gd name="connsiteX78" fmla="*/ 1913952 w 2701837"/>
                <a:gd name="connsiteY78" fmla="*/ 3272165 h 3615133"/>
                <a:gd name="connsiteX79" fmla="*/ 1916100 w 2701837"/>
                <a:gd name="connsiteY79" fmla="*/ 3271449 h 3615133"/>
                <a:gd name="connsiteX80" fmla="*/ 1915384 w 2701837"/>
                <a:gd name="connsiteY80" fmla="*/ 3270017 h 3615133"/>
                <a:gd name="connsiteX81" fmla="*/ 1914668 w 2701837"/>
                <a:gd name="connsiteY81" fmla="*/ 3267152 h 3615133"/>
                <a:gd name="connsiteX82" fmla="*/ 1908223 w 2701837"/>
                <a:gd name="connsiteY82" fmla="*/ 3265721 h 3615133"/>
                <a:gd name="connsiteX83" fmla="*/ 1911803 w 2701837"/>
                <a:gd name="connsiteY83" fmla="*/ 3258561 h 3615133"/>
                <a:gd name="connsiteX84" fmla="*/ 1917532 w 2701837"/>
                <a:gd name="connsiteY84" fmla="*/ 3247104 h 3615133"/>
                <a:gd name="connsiteX85" fmla="*/ 1918964 w 2701837"/>
                <a:gd name="connsiteY85" fmla="*/ 3224908 h 3615133"/>
                <a:gd name="connsiteX86" fmla="*/ 1913235 w 2701837"/>
                <a:gd name="connsiteY86" fmla="*/ 3226340 h 3615133"/>
                <a:gd name="connsiteX87" fmla="*/ 1911087 w 2701837"/>
                <a:gd name="connsiteY87" fmla="*/ 3226340 h 3615133"/>
                <a:gd name="connsiteX88" fmla="*/ 1908939 w 2701837"/>
                <a:gd name="connsiteY88" fmla="*/ 3224908 h 3615133"/>
                <a:gd name="connsiteX89" fmla="*/ 1902494 w 2701837"/>
                <a:gd name="connsiteY89" fmla="*/ 3189108 h 3615133"/>
                <a:gd name="connsiteX90" fmla="*/ 1905358 w 2701837"/>
                <a:gd name="connsiteY90" fmla="*/ 3173355 h 3615133"/>
                <a:gd name="connsiteX91" fmla="*/ 1905358 w 2701837"/>
                <a:gd name="connsiteY91" fmla="*/ 3170491 h 3615133"/>
                <a:gd name="connsiteX92" fmla="*/ 1907507 w 2701837"/>
                <a:gd name="connsiteY92" fmla="*/ 3168343 h 3615133"/>
                <a:gd name="connsiteX93" fmla="*/ 1911803 w 2701837"/>
                <a:gd name="connsiteY93" fmla="*/ 3166195 h 3615133"/>
                <a:gd name="connsiteX94" fmla="*/ 1903926 w 2701837"/>
                <a:gd name="connsiteY94" fmla="*/ 3108914 h 3615133"/>
                <a:gd name="connsiteX95" fmla="*/ 1902494 w 2701837"/>
                <a:gd name="connsiteY95" fmla="*/ 3103186 h 3615133"/>
                <a:gd name="connsiteX96" fmla="*/ 1908223 w 2701837"/>
                <a:gd name="connsiteY96" fmla="*/ 3101038 h 3615133"/>
                <a:gd name="connsiteX97" fmla="*/ 1913235 w 2701837"/>
                <a:gd name="connsiteY97" fmla="*/ 3099606 h 3615133"/>
                <a:gd name="connsiteX98" fmla="*/ 1911803 w 2701837"/>
                <a:gd name="connsiteY98" fmla="*/ 3091014 h 3615133"/>
                <a:gd name="connsiteX99" fmla="*/ 1911803 w 2701837"/>
                <a:gd name="connsiteY99" fmla="*/ 3087434 h 3615133"/>
                <a:gd name="connsiteX100" fmla="*/ 1914668 w 2701837"/>
                <a:gd name="connsiteY100" fmla="*/ 3085286 h 3615133"/>
                <a:gd name="connsiteX101" fmla="*/ 1926841 w 2701837"/>
                <a:gd name="connsiteY101" fmla="*/ 3063090 h 3615133"/>
                <a:gd name="connsiteX102" fmla="*/ 1924693 w 2701837"/>
                <a:gd name="connsiteY102" fmla="*/ 3055930 h 3615133"/>
                <a:gd name="connsiteX103" fmla="*/ 1921829 w 2701837"/>
                <a:gd name="connsiteY103" fmla="*/ 3053066 h 3615133"/>
                <a:gd name="connsiteX104" fmla="*/ 1923261 w 2701837"/>
                <a:gd name="connsiteY104" fmla="*/ 3049486 h 3615133"/>
                <a:gd name="connsiteX105" fmla="*/ 1928990 w 2701837"/>
                <a:gd name="connsiteY105" fmla="*/ 3036598 h 3615133"/>
                <a:gd name="connsiteX106" fmla="*/ 1940447 w 2701837"/>
                <a:gd name="connsiteY106" fmla="*/ 2995785 h 3615133"/>
                <a:gd name="connsiteX107" fmla="*/ 1940447 w 2701837"/>
                <a:gd name="connsiteY107" fmla="*/ 2991489 h 3615133"/>
                <a:gd name="connsiteX108" fmla="*/ 1944744 w 2701837"/>
                <a:gd name="connsiteY108" fmla="*/ 2990057 h 3615133"/>
                <a:gd name="connsiteX109" fmla="*/ 1944744 w 2701837"/>
                <a:gd name="connsiteY109" fmla="*/ 2989341 h 3615133"/>
                <a:gd name="connsiteX110" fmla="*/ 1948324 w 2701837"/>
                <a:gd name="connsiteY110" fmla="*/ 2985045 h 3615133"/>
                <a:gd name="connsiteX111" fmla="*/ 1946892 w 2701837"/>
                <a:gd name="connsiteY111" fmla="*/ 2957837 h 3615133"/>
                <a:gd name="connsiteX112" fmla="*/ 1951189 w 2701837"/>
                <a:gd name="connsiteY112" fmla="*/ 2911296 h 3615133"/>
                <a:gd name="connsiteX113" fmla="*/ 1949040 w 2701837"/>
                <a:gd name="connsiteY113" fmla="*/ 2908432 h 3615133"/>
                <a:gd name="connsiteX114" fmla="*/ 1945460 w 2701837"/>
                <a:gd name="connsiteY114" fmla="*/ 2902704 h 3615133"/>
                <a:gd name="connsiteX115" fmla="*/ 1944744 w 2701837"/>
                <a:gd name="connsiteY115" fmla="*/ 2901272 h 3615133"/>
                <a:gd name="connsiteX116" fmla="*/ 1944744 w 2701837"/>
                <a:gd name="connsiteY116" fmla="*/ 2899839 h 3615133"/>
                <a:gd name="connsiteX117" fmla="*/ 1949757 w 2701837"/>
                <a:gd name="connsiteY117" fmla="*/ 2878359 h 3615133"/>
                <a:gd name="connsiteX118" fmla="*/ 1953337 w 2701837"/>
                <a:gd name="connsiteY118" fmla="*/ 2851867 h 3615133"/>
                <a:gd name="connsiteX119" fmla="*/ 1951905 w 2701837"/>
                <a:gd name="connsiteY119" fmla="*/ 2843991 h 3615133"/>
                <a:gd name="connsiteX120" fmla="*/ 1958350 w 2701837"/>
                <a:gd name="connsiteY120" fmla="*/ 2843991 h 3615133"/>
                <a:gd name="connsiteX121" fmla="*/ 1960498 w 2701837"/>
                <a:gd name="connsiteY121" fmla="*/ 2818930 h 3615133"/>
                <a:gd name="connsiteX122" fmla="*/ 1963363 w 2701837"/>
                <a:gd name="connsiteY122" fmla="*/ 2752342 h 3615133"/>
                <a:gd name="connsiteX123" fmla="*/ 1968375 w 2701837"/>
                <a:gd name="connsiteY123" fmla="*/ 2743034 h 3615133"/>
                <a:gd name="connsiteX124" fmla="*/ 1968375 w 2701837"/>
                <a:gd name="connsiteY124" fmla="*/ 2741602 h 3615133"/>
                <a:gd name="connsiteX125" fmla="*/ 1974104 w 2701837"/>
                <a:gd name="connsiteY125" fmla="*/ 2702937 h 3615133"/>
                <a:gd name="connsiteX126" fmla="*/ 1973388 w 2701837"/>
                <a:gd name="connsiteY126" fmla="*/ 2701505 h 3615133"/>
                <a:gd name="connsiteX127" fmla="*/ 1972672 w 2701837"/>
                <a:gd name="connsiteY127" fmla="*/ 2699357 h 3615133"/>
                <a:gd name="connsiteX128" fmla="*/ 1970524 w 2701837"/>
                <a:gd name="connsiteY128" fmla="*/ 2696493 h 3615133"/>
                <a:gd name="connsiteX129" fmla="*/ 1971240 w 2701837"/>
                <a:gd name="connsiteY129" fmla="*/ 2693629 h 3615133"/>
                <a:gd name="connsiteX130" fmla="*/ 1954053 w 2701837"/>
                <a:gd name="connsiteY130" fmla="*/ 2617016 h 3615133"/>
                <a:gd name="connsiteX131" fmla="*/ 1868837 w 2701837"/>
                <a:gd name="connsiteY131" fmla="*/ 2566895 h 3615133"/>
                <a:gd name="connsiteX132" fmla="*/ 1867405 w 2701837"/>
                <a:gd name="connsiteY132" fmla="*/ 2565463 h 3615133"/>
                <a:gd name="connsiteX133" fmla="*/ 1866689 w 2701837"/>
                <a:gd name="connsiteY133" fmla="*/ 2563315 h 3615133"/>
                <a:gd name="connsiteX134" fmla="*/ 1853083 w 2701837"/>
                <a:gd name="connsiteY134" fmla="*/ 2541119 h 3615133"/>
                <a:gd name="connsiteX135" fmla="*/ 1848786 w 2701837"/>
                <a:gd name="connsiteY135" fmla="*/ 2538255 h 3615133"/>
                <a:gd name="connsiteX136" fmla="*/ 1850935 w 2701837"/>
                <a:gd name="connsiteY136" fmla="*/ 2533959 h 3615133"/>
                <a:gd name="connsiteX137" fmla="*/ 1836613 w 2701837"/>
                <a:gd name="connsiteY137" fmla="*/ 2494578 h 3615133"/>
                <a:gd name="connsiteX138" fmla="*/ 1834464 w 2701837"/>
                <a:gd name="connsiteY138" fmla="*/ 2493146 h 3615133"/>
                <a:gd name="connsiteX139" fmla="*/ 1834464 w 2701837"/>
                <a:gd name="connsiteY139" fmla="*/ 2490282 h 3615133"/>
                <a:gd name="connsiteX140" fmla="*/ 1835180 w 2701837"/>
                <a:gd name="connsiteY140" fmla="*/ 2485270 h 3615133"/>
                <a:gd name="connsiteX141" fmla="*/ 1821574 w 2701837"/>
                <a:gd name="connsiteY141" fmla="*/ 2446605 h 3615133"/>
                <a:gd name="connsiteX142" fmla="*/ 1818710 w 2701837"/>
                <a:gd name="connsiteY142" fmla="*/ 2433717 h 3615133"/>
                <a:gd name="connsiteX143" fmla="*/ 1807969 w 2701837"/>
                <a:gd name="connsiteY143" fmla="*/ 2418681 h 3615133"/>
                <a:gd name="connsiteX144" fmla="*/ 1779324 w 2701837"/>
                <a:gd name="connsiteY144" fmla="*/ 2386460 h 3615133"/>
                <a:gd name="connsiteX145" fmla="*/ 1777176 w 2701837"/>
                <a:gd name="connsiteY145" fmla="*/ 2385029 h 3615133"/>
                <a:gd name="connsiteX146" fmla="*/ 1776460 w 2701837"/>
                <a:gd name="connsiteY146" fmla="*/ 2382165 h 3615133"/>
                <a:gd name="connsiteX147" fmla="*/ 1752829 w 2701837"/>
                <a:gd name="connsiteY147" fmla="*/ 2358536 h 3615133"/>
                <a:gd name="connsiteX148" fmla="*/ 1748532 w 2701837"/>
                <a:gd name="connsiteY148" fmla="*/ 2356388 h 3615133"/>
                <a:gd name="connsiteX149" fmla="*/ 1747816 w 2701837"/>
                <a:gd name="connsiteY149" fmla="*/ 2353524 h 3615133"/>
                <a:gd name="connsiteX150" fmla="*/ 1749964 w 2701837"/>
                <a:gd name="connsiteY150" fmla="*/ 2341352 h 3615133"/>
                <a:gd name="connsiteX151" fmla="*/ 1744951 w 2701837"/>
                <a:gd name="connsiteY151" fmla="*/ 2313428 h 3615133"/>
                <a:gd name="connsiteX152" fmla="*/ 1765718 w 2701837"/>
                <a:gd name="connsiteY152" fmla="*/ 2284071 h 3615133"/>
                <a:gd name="connsiteX153" fmla="*/ 1752829 w 2701837"/>
                <a:gd name="connsiteY153" fmla="*/ 2276911 h 3615133"/>
                <a:gd name="connsiteX154" fmla="*/ 1750680 w 2701837"/>
                <a:gd name="connsiteY154" fmla="*/ 2275479 h 3615133"/>
                <a:gd name="connsiteX155" fmla="*/ 1749964 w 2701837"/>
                <a:gd name="connsiteY155" fmla="*/ 2273331 h 3615133"/>
                <a:gd name="connsiteX156" fmla="*/ 1750680 w 2701837"/>
                <a:gd name="connsiteY156" fmla="*/ 2265455 h 3615133"/>
                <a:gd name="connsiteX157" fmla="*/ 1753545 w 2701837"/>
                <a:gd name="connsiteY157" fmla="*/ 2262591 h 3615133"/>
                <a:gd name="connsiteX158" fmla="*/ 1749964 w 2701837"/>
                <a:gd name="connsiteY158" fmla="*/ 2256863 h 3615133"/>
                <a:gd name="connsiteX159" fmla="*/ 1747816 w 2701837"/>
                <a:gd name="connsiteY159" fmla="*/ 2252567 h 3615133"/>
                <a:gd name="connsiteX160" fmla="*/ 1751396 w 2701837"/>
                <a:gd name="connsiteY160" fmla="*/ 2249703 h 3615133"/>
                <a:gd name="connsiteX161" fmla="*/ 1753545 w 2701837"/>
                <a:gd name="connsiteY161" fmla="*/ 2246123 h 3615133"/>
                <a:gd name="connsiteX162" fmla="*/ 1750680 w 2701837"/>
                <a:gd name="connsiteY162" fmla="*/ 2236815 h 3615133"/>
                <a:gd name="connsiteX163" fmla="*/ 1751396 w 2701837"/>
                <a:gd name="connsiteY163" fmla="*/ 2231802 h 3615133"/>
                <a:gd name="connsiteX164" fmla="*/ 1756409 w 2701837"/>
                <a:gd name="connsiteY164" fmla="*/ 2231087 h 3615133"/>
                <a:gd name="connsiteX165" fmla="*/ 1757841 w 2701837"/>
                <a:gd name="connsiteY165" fmla="*/ 2229655 h 3615133"/>
                <a:gd name="connsiteX166" fmla="*/ 1761422 w 2701837"/>
                <a:gd name="connsiteY166" fmla="*/ 2226790 h 3615133"/>
                <a:gd name="connsiteX167" fmla="*/ 1762854 w 2701837"/>
                <a:gd name="connsiteY167" fmla="*/ 2207458 h 3615133"/>
                <a:gd name="connsiteX168" fmla="*/ 1765002 w 2701837"/>
                <a:gd name="connsiteY168" fmla="*/ 2202446 h 3615133"/>
                <a:gd name="connsiteX169" fmla="*/ 1770731 w 2701837"/>
                <a:gd name="connsiteY169" fmla="*/ 2203878 h 3615133"/>
                <a:gd name="connsiteX170" fmla="*/ 1771447 w 2701837"/>
                <a:gd name="connsiteY170" fmla="*/ 2202446 h 3615133"/>
                <a:gd name="connsiteX171" fmla="*/ 1770731 w 2701837"/>
                <a:gd name="connsiteY171" fmla="*/ 2199582 h 3615133"/>
                <a:gd name="connsiteX172" fmla="*/ 1767867 w 2701837"/>
                <a:gd name="connsiteY172" fmla="*/ 2191706 h 3615133"/>
                <a:gd name="connsiteX173" fmla="*/ 1766434 w 2701837"/>
                <a:gd name="connsiteY173" fmla="*/ 2188126 h 3615133"/>
                <a:gd name="connsiteX174" fmla="*/ 1768583 w 2701837"/>
                <a:gd name="connsiteY174" fmla="*/ 2185262 h 3615133"/>
                <a:gd name="connsiteX175" fmla="*/ 1780757 w 2701837"/>
                <a:gd name="connsiteY175" fmla="*/ 2175238 h 3615133"/>
                <a:gd name="connsiteX176" fmla="*/ 1785769 w 2701837"/>
                <a:gd name="connsiteY176" fmla="*/ 2171657 h 3615133"/>
                <a:gd name="connsiteX177" fmla="*/ 1785769 w 2701837"/>
                <a:gd name="connsiteY177" fmla="*/ 2170942 h 3615133"/>
                <a:gd name="connsiteX178" fmla="*/ 1786485 w 2701837"/>
                <a:gd name="connsiteY178" fmla="*/ 2162349 h 3615133"/>
                <a:gd name="connsiteX179" fmla="*/ 1787918 w 2701837"/>
                <a:gd name="connsiteY179" fmla="*/ 2158054 h 3615133"/>
                <a:gd name="connsiteX180" fmla="*/ 1791498 w 2701837"/>
                <a:gd name="connsiteY180" fmla="*/ 2158054 h 3615133"/>
                <a:gd name="connsiteX181" fmla="*/ 1792214 w 2701837"/>
                <a:gd name="connsiteY181" fmla="*/ 2151609 h 3615133"/>
                <a:gd name="connsiteX182" fmla="*/ 1812981 w 2701837"/>
                <a:gd name="connsiteY182" fmla="*/ 2134425 h 3615133"/>
                <a:gd name="connsiteX183" fmla="*/ 1814413 w 2701837"/>
                <a:gd name="connsiteY183" fmla="*/ 2131561 h 3615133"/>
                <a:gd name="connsiteX184" fmla="*/ 1817994 w 2701837"/>
                <a:gd name="connsiteY184" fmla="*/ 2125833 h 3615133"/>
                <a:gd name="connsiteX185" fmla="*/ 1811549 w 2701837"/>
                <a:gd name="connsiteY185" fmla="*/ 2115809 h 3615133"/>
                <a:gd name="connsiteX186" fmla="*/ 1810833 w 2701837"/>
                <a:gd name="connsiteY186" fmla="*/ 2112945 h 3615133"/>
                <a:gd name="connsiteX187" fmla="*/ 1812265 w 2701837"/>
                <a:gd name="connsiteY187" fmla="*/ 2110797 h 3615133"/>
                <a:gd name="connsiteX188" fmla="*/ 1816562 w 2701837"/>
                <a:gd name="connsiteY188" fmla="*/ 2084305 h 3615133"/>
                <a:gd name="connsiteX189" fmla="*/ 1815845 w 2701837"/>
                <a:gd name="connsiteY189" fmla="*/ 2082872 h 3615133"/>
                <a:gd name="connsiteX190" fmla="*/ 1816562 w 2701837"/>
                <a:gd name="connsiteY190" fmla="*/ 2074996 h 3615133"/>
                <a:gd name="connsiteX191" fmla="*/ 1820858 w 2701837"/>
                <a:gd name="connsiteY191" fmla="*/ 2072132 h 3615133"/>
                <a:gd name="connsiteX192" fmla="*/ 1821574 w 2701837"/>
                <a:gd name="connsiteY192" fmla="*/ 2059244 h 3615133"/>
                <a:gd name="connsiteX193" fmla="*/ 1822291 w 2701837"/>
                <a:gd name="connsiteY193" fmla="*/ 2052800 h 3615133"/>
                <a:gd name="connsiteX194" fmla="*/ 1801523 w 2701837"/>
                <a:gd name="connsiteY194" fmla="*/ 2032036 h 3615133"/>
                <a:gd name="connsiteX195" fmla="*/ 1801523 w 2701837"/>
                <a:gd name="connsiteY195" fmla="*/ 2023444 h 3615133"/>
                <a:gd name="connsiteX196" fmla="*/ 1797943 w 2701837"/>
                <a:gd name="connsiteY196" fmla="*/ 2022727 h 3615133"/>
                <a:gd name="connsiteX197" fmla="*/ 1796511 w 2701837"/>
                <a:gd name="connsiteY197" fmla="*/ 2020580 h 3615133"/>
                <a:gd name="connsiteX198" fmla="*/ 1792930 w 2701837"/>
                <a:gd name="connsiteY198" fmla="*/ 2013419 h 3615133"/>
                <a:gd name="connsiteX199" fmla="*/ 1792214 w 2701837"/>
                <a:gd name="connsiteY199" fmla="*/ 2011987 h 3615133"/>
                <a:gd name="connsiteX200" fmla="*/ 1777176 w 2701837"/>
                <a:gd name="connsiteY200" fmla="*/ 2026308 h 3615133"/>
                <a:gd name="connsiteX201" fmla="*/ 1782905 w 2701837"/>
                <a:gd name="connsiteY201" fmla="*/ 2039196 h 3615133"/>
                <a:gd name="connsiteX202" fmla="*/ 1782905 w 2701837"/>
                <a:gd name="connsiteY202" fmla="*/ 2044924 h 3615133"/>
                <a:gd name="connsiteX203" fmla="*/ 1777176 w 2701837"/>
                <a:gd name="connsiteY203" fmla="*/ 2045640 h 3615133"/>
                <a:gd name="connsiteX204" fmla="*/ 1774312 w 2701837"/>
                <a:gd name="connsiteY204" fmla="*/ 2047788 h 3615133"/>
                <a:gd name="connsiteX205" fmla="*/ 1757125 w 2701837"/>
                <a:gd name="connsiteY205" fmla="*/ 2053516 h 3615133"/>
                <a:gd name="connsiteX206" fmla="*/ 1752829 w 2701837"/>
                <a:gd name="connsiteY206" fmla="*/ 2052800 h 3615133"/>
                <a:gd name="connsiteX207" fmla="*/ 1752829 w 2701837"/>
                <a:gd name="connsiteY207" fmla="*/ 2047788 h 3615133"/>
                <a:gd name="connsiteX208" fmla="*/ 1751396 w 2701837"/>
                <a:gd name="connsiteY208" fmla="*/ 2044208 h 3615133"/>
                <a:gd name="connsiteX209" fmla="*/ 1751396 w 2701837"/>
                <a:gd name="connsiteY209" fmla="*/ 2043492 h 3615133"/>
                <a:gd name="connsiteX210" fmla="*/ 1743519 w 2701837"/>
                <a:gd name="connsiteY210" fmla="*/ 2043492 h 3615133"/>
                <a:gd name="connsiteX211" fmla="*/ 1737790 w 2701837"/>
                <a:gd name="connsiteY211" fmla="*/ 2042060 h 3615133"/>
                <a:gd name="connsiteX212" fmla="*/ 1738507 w 2701837"/>
                <a:gd name="connsiteY212" fmla="*/ 2036332 h 3615133"/>
                <a:gd name="connsiteX213" fmla="*/ 1737790 w 2701837"/>
                <a:gd name="connsiteY213" fmla="*/ 2034184 h 3615133"/>
                <a:gd name="connsiteX214" fmla="*/ 1736358 w 2701837"/>
                <a:gd name="connsiteY214" fmla="*/ 2032036 h 3615133"/>
                <a:gd name="connsiteX215" fmla="*/ 1726333 w 2701837"/>
                <a:gd name="connsiteY215" fmla="*/ 2030604 h 3615133"/>
                <a:gd name="connsiteX216" fmla="*/ 1722036 w 2701837"/>
                <a:gd name="connsiteY216" fmla="*/ 2029888 h 3615133"/>
                <a:gd name="connsiteX217" fmla="*/ 1719888 w 2701837"/>
                <a:gd name="connsiteY217" fmla="*/ 2030604 h 3615133"/>
                <a:gd name="connsiteX218" fmla="*/ 1714875 w 2701837"/>
                <a:gd name="connsiteY218" fmla="*/ 2034900 h 3615133"/>
                <a:gd name="connsiteX219" fmla="*/ 1712011 w 2701837"/>
                <a:gd name="connsiteY219" fmla="*/ 2031320 h 3615133"/>
                <a:gd name="connsiteX220" fmla="*/ 1712011 w 2701837"/>
                <a:gd name="connsiteY220" fmla="*/ 2032036 h 3615133"/>
                <a:gd name="connsiteX221" fmla="*/ 1705566 w 2701837"/>
                <a:gd name="connsiteY221" fmla="*/ 2029888 h 3615133"/>
                <a:gd name="connsiteX222" fmla="*/ 1695540 w 2701837"/>
                <a:gd name="connsiteY222" fmla="*/ 2019147 h 3615133"/>
                <a:gd name="connsiteX223" fmla="*/ 1694108 w 2701837"/>
                <a:gd name="connsiteY223" fmla="*/ 2016284 h 3615133"/>
                <a:gd name="connsiteX224" fmla="*/ 1693392 w 2701837"/>
                <a:gd name="connsiteY224" fmla="*/ 2014852 h 3615133"/>
                <a:gd name="connsiteX225" fmla="*/ 1694824 w 2701837"/>
                <a:gd name="connsiteY225" fmla="*/ 2006975 h 3615133"/>
                <a:gd name="connsiteX226" fmla="*/ 1684083 w 2701837"/>
                <a:gd name="connsiteY226" fmla="*/ 2000531 h 3615133"/>
                <a:gd name="connsiteX227" fmla="*/ 1679786 w 2701837"/>
                <a:gd name="connsiteY227" fmla="*/ 1999815 h 3615133"/>
                <a:gd name="connsiteX228" fmla="*/ 1678354 w 2701837"/>
                <a:gd name="connsiteY228" fmla="*/ 1996235 h 3615133"/>
                <a:gd name="connsiteX229" fmla="*/ 1678354 w 2701837"/>
                <a:gd name="connsiteY229" fmla="*/ 1995519 h 3615133"/>
                <a:gd name="connsiteX230" fmla="*/ 1674057 w 2701837"/>
                <a:gd name="connsiteY230" fmla="*/ 1999099 h 3615133"/>
                <a:gd name="connsiteX231" fmla="*/ 1671909 w 2701837"/>
                <a:gd name="connsiteY231" fmla="*/ 1999815 h 3615133"/>
                <a:gd name="connsiteX232" fmla="*/ 1669761 w 2701837"/>
                <a:gd name="connsiteY232" fmla="*/ 1999099 h 3615133"/>
                <a:gd name="connsiteX233" fmla="*/ 1656155 w 2701837"/>
                <a:gd name="connsiteY233" fmla="*/ 1988359 h 3615133"/>
                <a:gd name="connsiteX234" fmla="*/ 1651858 w 2701837"/>
                <a:gd name="connsiteY234" fmla="*/ 1983347 h 3615133"/>
                <a:gd name="connsiteX235" fmla="*/ 1648994 w 2701837"/>
                <a:gd name="connsiteY235" fmla="*/ 1981199 h 3615133"/>
                <a:gd name="connsiteX236" fmla="*/ 1648994 w 2701837"/>
                <a:gd name="connsiteY236" fmla="*/ 1977619 h 3615133"/>
                <a:gd name="connsiteX237" fmla="*/ 1653290 w 2701837"/>
                <a:gd name="connsiteY237" fmla="*/ 1964731 h 3615133"/>
                <a:gd name="connsiteX238" fmla="*/ 1646846 w 2701837"/>
                <a:gd name="connsiteY238" fmla="*/ 1951843 h 3615133"/>
                <a:gd name="connsiteX239" fmla="*/ 1621066 w 2701837"/>
                <a:gd name="connsiteY239" fmla="*/ 1916758 h 3615133"/>
                <a:gd name="connsiteX240" fmla="*/ 1618917 w 2701837"/>
                <a:gd name="connsiteY240" fmla="*/ 1915326 h 3615133"/>
                <a:gd name="connsiteX241" fmla="*/ 1618202 w 2701837"/>
                <a:gd name="connsiteY241" fmla="*/ 1912462 h 3615133"/>
                <a:gd name="connsiteX242" fmla="*/ 1618202 w 2701837"/>
                <a:gd name="connsiteY242" fmla="*/ 1907450 h 3615133"/>
                <a:gd name="connsiteX243" fmla="*/ 1601015 w 2701837"/>
                <a:gd name="connsiteY243" fmla="*/ 1905302 h 3615133"/>
                <a:gd name="connsiteX244" fmla="*/ 1578100 w 2701837"/>
                <a:gd name="connsiteY244" fmla="*/ 1903154 h 3615133"/>
                <a:gd name="connsiteX245" fmla="*/ 1572371 w 2701837"/>
                <a:gd name="connsiteY245" fmla="*/ 1904586 h 3615133"/>
                <a:gd name="connsiteX246" fmla="*/ 1570223 w 2701837"/>
                <a:gd name="connsiteY246" fmla="*/ 1898858 h 3615133"/>
                <a:gd name="connsiteX247" fmla="*/ 1546591 w 2701837"/>
                <a:gd name="connsiteY247" fmla="*/ 1886686 h 3615133"/>
                <a:gd name="connsiteX248" fmla="*/ 1540146 w 2701837"/>
                <a:gd name="connsiteY248" fmla="*/ 1885970 h 3615133"/>
                <a:gd name="connsiteX249" fmla="*/ 1540862 w 2701837"/>
                <a:gd name="connsiteY249" fmla="*/ 1880242 h 3615133"/>
                <a:gd name="connsiteX250" fmla="*/ 1539430 w 2701837"/>
                <a:gd name="connsiteY250" fmla="*/ 1877378 h 3615133"/>
                <a:gd name="connsiteX251" fmla="*/ 1525824 w 2701837"/>
                <a:gd name="connsiteY251" fmla="*/ 1865922 h 3615133"/>
                <a:gd name="connsiteX252" fmla="*/ 1516515 w 2701837"/>
                <a:gd name="connsiteY252" fmla="*/ 1858045 h 3615133"/>
                <a:gd name="connsiteX253" fmla="*/ 1512934 w 2701837"/>
                <a:gd name="connsiteY253" fmla="*/ 1857329 h 3615133"/>
                <a:gd name="connsiteX254" fmla="*/ 1512218 w 2701837"/>
                <a:gd name="connsiteY254" fmla="*/ 1853749 h 3615133"/>
                <a:gd name="connsiteX255" fmla="*/ 1477129 w 2701837"/>
                <a:gd name="connsiteY255" fmla="*/ 1833701 h 3615133"/>
                <a:gd name="connsiteX256" fmla="*/ 1462091 w 2701837"/>
                <a:gd name="connsiteY256" fmla="*/ 1835133 h 3615133"/>
                <a:gd name="connsiteX257" fmla="*/ 1443473 w 2701837"/>
                <a:gd name="connsiteY257" fmla="*/ 1840861 h 3615133"/>
                <a:gd name="connsiteX258" fmla="*/ 1430583 w 2701837"/>
                <a:gd name="connsiteY258" fmla="*/ 1836565 h 3615133"/>
                <a:gd name="connsiteX259" fmla="*/ 1418409 w 2701837"/>
                <a:gd name="connsiteY259" fmla="*/ 1835133 h 3615133"/>
                <a:gd name="connsiteX260" fmla="*/ 1409816 w 2701837"/>
                <a:gd name="connsiteY260" fmla="*/ 1834417 h 3615133"/>
                <a:gd name="connsiteX261" fmla="*/ 1398358 w 2701837"/>
                <a:gd name="connsiteY261" fmla="*/ 1839429 h 3615133"/>
                <a:gd name="connsiteX262" fmla="*/ 1400506 w 2701837"/>
                <a:gd name="connsiteY262" fmla="*/ 1829405 h 3615133"/>
                <a:gd name="connsiteX263" fmla="*/ 1397642 w 2701837"/>
                <a:gd name="connsiteY263" fmla="*/ 1825109 h 3615133"/>
                <a:gd name="connsiteX264" fmla="*/ 1376159 w 2701837"/>
                <a:gd name="connsiteY264" fmla="*/ 1819381 h 3615133"/>
                <a:gd name="connsiteX265" fmla="*/ 1356824 w 2701837"/>
                <a:gd name="connsiteY265" fmla="*/ 1814369 h 3615133"/>
                <a:gd name="connsiteX266" fmla="*/ 1352528 w 2701837"/>
                <a:gd name="connsiteY266" fmla="*/ 1812937 h 3615133"/>
                <a:gd name="connsiteX267" fmla="*/ 1352528 w 2701837"/>
                <a:gd name="connsiteY267" fmla="*/ 1808641 h 3615133"/>
                <a:gd name="connsiteX268" fmla="*/ 1333193 w 2701837"/>
                <a:gd name="connsiteY268" fmla="*/ 1797900 h 3615133"/>
                <a:gd name="connsiteX269" fmla="*/ 1308129 w 2701837"/>
                <a:gd name="connsiteY269" fmla="*/ 1788592 h 3615133"/>
                <a:gd name="connsiteX270" fmla="*/ 1301684 w 2701837"/>
                <a:gd name="connsiteY270" fmla="*/ 1789308 h 3615133"/>
                <a:gd name="connsiteX271" fmla="*/ 1300968 w 2701837"/>
                <a:gd name="connsiteY271" fmla="*/ 1782864 h 3615133"/>
                <a:gd name="connsiteX272" fmla="*/ 1281634 w 2701837"/>
                <a:gd name="connsiteY272" fmla="*/ 1759952 h 3615133"/>
                <a:gd name="connsiteX273" fmla="*/ 1253706 w 2701837"/>
                <a:gd name="connsiteY273" fmla="*/ 1711979 h 3615133"/>
                <a:gd name="connsiteX274" fmla="*/ 1250841 w 2701837"/>
                <a:gd name="connsiteY274" fmla="*/ 1704103 h 3615133"/>
                <a:gd name="connsiteX275" fmla="*/ 1251557 w 2701837"/>
                <a:gd name="connsiteY275" fmla="*/ 1701955 h 3615133"/>
                <a:gd name="connsiteX276" fmla="*/ 1235087 w 2701837"/>
                <a:gd name="connsiteY276" fmla="*/ 1646107 h 3615133"/>
                <a:gd name="connsiteX277" fmla="*/ 1229358 w 2701837"/>
                <a:gd name="connsiteY277" fmla="*/ 1638230 h 3615133"/>
                <a:gd name="connsiteX278" fmla="*/ 1227926 w 2701837"/>
                <a:gd name="connsiteY278" fmla="*/ 1631786 h 3615133"/>
                <a:gd name="connsiteX279" fmla="*/ 1217184 w 2701837"/>
                <a:gd name="connsiteY279" fmla="*/ 1619614 h 3615133"/>
                <a:gd name="connsiteX280" fmla="*/ 1193553 w 2701837"/>
                <a:gd name="connsiteY280" fmla="*/ 1587394 h 3615133"/>
                <a:gd name="connsiteX281" fmla="*/ 1189972 w 2701837"/>
                <a:gd name="connsiteY281" fmla="*/ 1585246 h 3615133"/>
                <a:gd name="connsiteX282" fmla="*/ 1171354 w 2701837"/>
                <a:gd name="connsiteY282" fmla="*/ 1559469 h 3615133"/>
                <a:gd name="connsiteX283" fmla="*/ 1174218 w 2701837"/>
                <a:gd name="connsiteY283" fmla="*/ 1550877 h 3615133"/>
                <a:gd name="connsiteX284" fmla="*/ 1169922 w 2701837"/>
                <a:gd name="connsiteY284" fmla="*/ 1550877 h 3615133"/>
                <a:gd name="connsiteX285" fmla="*/ 1161328 w 2701837"/>
                <a:gd name="connsiteY285" fmla="*/ 1551593 h 3615133"/>
                <a:gd name="connsiteX286" fmla="*/ 1163477 w 2701837"/>
                <a:gd name="connsiteY286" fmla="*/ 1543001 h 3615133"/>
                <a:gd name="connsiteX287" fmla="*/ 1160612 w 2701837"/>
                <a:gd name="connsiteY287" fmla="*/ 1538705 h 3615133"/>
                <a:gd name="connsiteX288" fmla="*/ 1153451 w 2701837"/>
                <a:gd name="connsiteY288" fmla="*/ 1534409 h 3615133"/>
                <a:gd name="connsiteX289" fmla="*/ 1152019 w 2701837"/>
                <a:gd name="connsiteY289" fmla="*/ 1532261 h 3615133"/>
                <a:gd name="connsiteX290" fmla="*/ 1152019 w 2701837"/>
                <a:gd name="connsiteY290" fmla="*/ 1522953 h 3615133"/>
                <a:gd name="connsiteX291" fmla="*/ 1147006 w 2701837"/>
                <a:gd name="connsiteY291" fmla="*/ 1522237 h 3615133"/>
                <a:gd name="connsiteX292" fmla="*/ 1144142 w 2701837"/>
                <a:gd name="connsiteY292" fmla="*/ 1521521 h 3615133"/>
                <a:gd name="connsiteX293" fmla="*/ 1141278 w 2701837"/>
                <a:gd name="connsiteY293" fmla="*/ 1515077 h 3615133"/>
                <a:gd name="connsiteX294" fmla="*/ 1128388 w 2701837"/>
                <a:gd name="connsiteY294" fmla="*/ 1500040 h 3615133"/>
                <a:gd name="connsiteX295" fmla="*/ 1121227 w 2701837"/>
                <a:gd name="connsiteY295" fmla="*/ 1499325 h 3615133"/>
                <a:gd name="connsiteX296" fmla="*/ 1122659 w 2701837"/>
                <a:gd name="connsiteY296" fmla="*/ 1492880 h 3615133"/>
                <a:gd name="connsiteX297" fmla="*/ 1115498 w 2701837"/>
                <a:gd name="connsiteY297" fmla="*/ 1477844 h 3615133"/>
                <a:gd name="connsiteX298" fmla="*/ 1104756 w 2701837"/>
                <a:gd name="connsiteY298" fmla="*/ 1458512 h 3615133"/>
                <a:gd name="connsiteX299" fmla="*/ 1100460 w 2701837"/>
                <a:gd name="connsiteY299" fmla="*/ 1464956 h 3615133"/>
                <a:gd name="connsiteX300" fmla="*/ 1101892 w 2701837"/>
                <a:gd name="connsiteY300" fmla="*/ 1466388 h 3615133"/>
                <a:gd name="connsiteX301" fmla="*/ 1106189 w 2701837"/>
                <a:gd name="connsiteY301" fmla="*/ 1476412 h 3615133"/>
                <a:gd name="connsiteX302" fmla="*/ 1106189 w 2701837"/>
                <a:gd name="connsiteY302" fmla="*/ 1477844 h 3615133"/>
                <a:gd name="connsiteX303" fmla="*/ 1107621 w 2701837"/>
                <a:gd name="connsiteY303" fmla="*/ 1477128 h 3615133"/>
                <a:gd name="connsiteX304" fmla="*/ 1110485 w 2701837"/>
                <a:gd name="connsiteY304" fmla="*/ 1482140 h 3615133"/>
                <a:gd name="connsiteX305" fmla="*/ 1115498 w 2701837"/>
                <a:gd name="connsiteY305" fmla="*/ 1497892 h 3615133"/>
                <a:gd name="connsiteX306" fmla="*/ 1126239 w 2701837"/>
                <a:gd name="connsiteY306" fmla="*/ 1519373 h 3615133"/>
                <a:gd name="connsiteX307" fmla="*/ 1130536 w 2701837"/>
                <a:gd name="connsiteY307" fmla="*/ 1520805 h 3615133"/>
                <a:gd name="connsiteX308" fmla="*/ 1130536 w 2701837"/>
                <a:gd name="connsiteY308" fmla="*/ 1532977 h 3615133"/>
                <a:gd name="connsiteX309" fmla="*/ 1143426 w 2701837"/>
                <a:gd name="connsiteY309" fmla="*/ 1554457 h 3615133"/>
                <a:gd name="connsiteX310" fmla="*/ 1152019 w 2701837"/>
                <a:gd name="connsiteY310" fmla="*/ 1573073 h 3615133"/>
                <a:gd name="connsiteX311" fmla="*/ 1155600 w 2701837"/>
                <a:gd name="connsiteY311" fmla="*/ 1575937 h 3615133"/>
                <a:gd name="connsiteX312" fmla="*/ 1154167 w 2701837"/>
                <a:gd name="connsiteY312" fmla="*/ 1580234 h 3615133"/>
                <a:gd name="connsiteX313" fmla="*/ 1153451 w 2701837"/>
                <a:gd name="connsiteY313" fmla="*/ 1588110 h 3615133"/>
                <a:gd name="connsiteX314" fmla="*/ 1164909 w 2701837"/>
                <a:gd name="connsiteY314" fmla="*/ 1590974 h 3615133"/>
                <a:gd name="connsiteX315" fmla="*/ 1157032 w 2701837"/>
                <a:gd name="connsiteY315" fmla="*/ 1599566 h 3615133"/>
                <a:gd name="connsiteX316" fmla="*/ 1157032 w 2701837"/>
                <a:gd name="connsiteY316" fmla="*/ 1600282 h 3615133"/>
                <a:gd name="connsiteX317" fmla="*/ 1156316 w 2701837"/>
                <a:gd name="connsiteY317" fmla="*/ 1602430 h 3615133"/>
                <a:gd name="connsiteX318" fmla="*/ 1157748 w 2701837"/>
                <a:gd name="connsiteY318" fmla="*/ 1603146 h 3615133"/>
                <a:gd name="connsiteX319" fmla="*/ 1167057 w 2701837"/>
                <a:gd name="connsiteY319" fmla="*/ 1608158 h 3615133"/>
                <a:gd name="connsiteX320" fmla="*/ 1168489 w 2701837"/>
                <a:gd name="connsiteY320" fmla="*/ 1609590 h 3615133"/>
                <a:gd name="connsiteX321" fmla="*/ 1168489 w 2701837"/>
                <a:gd name="connsiteY321" fmla="*/ 1613886 h 3615133"/>
                <a:gd name="connsiteX322" fmla="*/ 1178515 w 2701837"/>
                <a:gd name="connsiteY322" fmla="*/ 1630354 h 3615133"/>
                <a:gd name="connsiteX323" fmla="*/ 1166341 w 2701837"/>
                <a:gd name="connsiteY323" fmla="*/ 1651118 h 3615133"/>
                <a:gd name="connsiteX324" fmla="*/ 1160612 w 2701837"/>
                <a:gd name="connsiteY324" fmla="*/ 1653267 h 3615133"/>
                <a:gd name="connsiteX325" fmla="*/ 1157748 w 2701837"/>
                <a:gd name="connsiteY325" fmla="*/ 1647538 h 3615133"/>
                <a:gd name="connsiteX326" fmla="*/ 1118362 w 2701837"/>
                <a:gd name="connsiteY326" fmla="*/ 1600282 h 3615133"/>
                <a:gd name="connsiteX327" fmla="*/ 1115498 w 2701837"/>
                <a:gd name="connsiteY327" fmla="*/ 1598134 h 3615133"/>
                <a:gd name="connsiteX328" fmla="*/ 1115498 w 2701837"/>
                <a:gd name="connsiteY328" fmla="*/ 1594554 h 3615133"/>
                <a:gd name="connsiteX329" fmla="*/ 1086854 w 2701837"/>
                <a:gd name="connsiteY329" fmla="*/ 1546581 h 3615133"/>
                <a:gd name="connsiteX330" fmla="*/ 1083989 w 2701837"/>
                <a:gd name="connsiteY330" fmla="*/ 1545865 h 3615133"/>
                <a:gd name="connsiteX331" fmla="*/ 1082557 w 2701837"/>
                <a:gd name="connsiteY331" fmla="*/ 1543717 h 3615133"/>
                <a:gd name="connsiteX332" fmla="*/ 1060358 w 2701837"/>
                <a:gd name="connsiteY332" fmla="*/ 1521521 h 3615133"/>
                <a:gd name="connsiteX333" fmla="*/ 1056778 w 2701837"/>
                <a:gd name="connsiteY333" fmla="*/ 1519373 h 3615133"/>
                <a:gd name="connsiteX334" fmla="*/ 1057494 w 2701837"/>
                <a:gd name="connsiteY334" fmla="*/ 1515077 h 3615133"/>
                <a:gd name="connsiteX335" fmla="*/ 1073964 w 2701837"/>
                <a:gd name="connsiteY335" fmla="*/ 1505053 h 3615133"/>
                <a:gd name="connsiteX336" fmla="*/ 1073964 w 2701837"/>
                <a:gd name="connsiteY336" fmla="*/ 1490732 h 3615133"/>
                <a:gd name="connsiteX337" fmla="*/ 1069667 w 2701837"/>
                <a:gd name="connsiteY337" fmla="*/ 1488584 h 3615133"/>
                <a:gd name="connsiteX338" fmla="*/ 1071100 w 2701837"/>
                <a:gd name="connsiteY338" fmla="*/ 1483572 h 3615133"/>
                <a:gd name="connsiteX339" fmla="*/ 1068951 w 2701837"/>
                <a:gd name="connsiteY339" fmla="*/ 1470684 h 3615133"/>
                <a:gd name="connsiteX340" fmla="*/ 1053197 w 2701837"/>
                <a:gd name="connsiteY340" fmla="*/ 1460660 h 3615133"/>
                <a:gd name="connsiteX341" fmla="*/ 1048184 w 2701837"/>
                <a:gd name="connsiteY341" fmla="*/ 1459944 h 3615133"/>
                <a:gd name="connsiteX342" fmla="*/ 1047468 w 2701837"/>
                <a:gd name="connsiteY342" fmla="*/ 1454932 h 3615133"/>
                <a:gd name="connsiteX343" fmla="*/ 1042456 w 2701837"/>
                <a:gd name="connsiteY343" fmla="*/ 1448488 h 3615133"/>
                <a:gd name="connsiteX344" fmla="*/ 1030998 w 2701837"/>
                <a:gd name="connsiteY344" fmla="*/ 1423427 h 3615133"/>
                <a:gd name="connsiteX345" fmla="*/ 1015960 w 2701837"/>
                <a:gd name="connsiteY345" fmla="*/ 1395503 h 3615133"/>
                <a:gd name="connsiteX346" fmla="*/ 990180 w 2701837"/>
                <a:gd name="connsiteY346" fmla="*/ 1363999 h 3615133"/>
                <a:gd name="connsiteX347" fmla="*/ 987316 w 2701837"/>
                <a:gd name="connsiteY347" fmla="*/ 1363283 h 3615133"/>
                <a:gd name="connsiteX348" fmla="*/ 985883 w 2701837"/>
                <a:gd name="connsiteY348" fmla="*/ 1360418 h 3615133"/>
                <a:gd name="connsiteX349" fmla="*/ 983019 w 2701837"/>
                <a:gd name="connsiteY349" fmla="*/ 1351826 h 3615133"/>
                <a:gd name="connsiteX350" fmla="*/ 967981 w 2701837"/>
                <a:gd name="connsiteY350" fmla="*/ 1346814 h 3615133"/>
                <a:gd name="connsiteX351" fmla="*/ 955091 w 2701837"/>
                <a:gd name="connsiteY351" fmla="*/ 1343950 h 3615133"/>
                <a:gd name="connsiteX352" fmla="*/ 947930 w 2701837"/>
                <a:gd name="connsiteY352" fmla="*/ 1344666 h 3615133"/>
                <a:gd name="connsiteX353" fmla="*/ 948646 w 2701837"/>
                <a:gd name="connsiteY353" fmla="*/ 1337506 h 3615133"/>
                <a:gd name="connsiteX354" fmla="*/ 935756 w 2701837"/>
                <a:gd name="connsiteY354" fmla="*/ 1305286 h 3615133"/>
                <a:gd name="connsiteX355" fmla="*/ 920002 w 2701837"/>
                <a:gd name="connsiteY355" fmla="*/ 1277362 h 3615133"/>
                <a:gd name="connsiteX356" fmla="*/ 920718 w 2701837"/>
                <a:gd name="connsiteY356" fmla="*/ 1269485 h 3615133"/>
                <a:gd name="connsiteX357" fmla="*/ 921434 w 2701837"/>
                <a:gd name="connsiteY357" fmla="*/ 1268053 h 3615133"/>
                <a:gd name="connsiteX358" fmla="*/ 919286 w 2701837"/>
                <a:gd name="connsiteY358" fmla="*/ 1266621 h 3615133"/>
                <a:gd name="connsiteX359" fmla="*/ 914273 w 2701837"/>
                <a:gd name="connsiteY359" fmla="*/ 1263757 h 3615133"/>
                <a:gd name="connsiteX360" fmla="*/ 909977 w 2701837"/>
                <a:gd name="connsiteY360" fmla="*/ 1262325 h 3615133"/>
                <a:gd name="connsiteX361" fmla="*/ 909977 w 2701837"/>
                <a:gd name="connsiteY361" fmla="*/ 1247289 h 3615133"/>
                <a:gd name="connsiteX362" fmla="*/ 907112 w 2701837"/>
                <a:gd name="connsiteY362" fmla="*/ 1246573 h 3615133"/>
                <a:gd name="connsiteX363" fmla="*/ 899951 w 2701837"/>
                <a:gd name="connsiteY363" fmla="*/ 1246573 h 3615133"/>
                <a:gd name="connsiteX364" fmla="*/ 899951 w 2701837"/>
                <a:gd name="connsiteY364" fmla="*/ 1239413 h 3615133"/>
                <a:gd name="connsiteX365" fmla="*/ 892074 w 2701837"/>
                <a:gd name="connsiteY365" fmla="*/ 1222945 h 3615133"/>
                <a:gd name="connsiteX366" fmla="*/ 888494 w 2701837"/>
                <a:gd name="connsiteY366" fmla="*/ 1221513 h 3615133"/>
                <a:gd name="connsiteX367" fmla="*/ 888494 w 2701837"/>
                <a:gd name="connsiteY367" fmla="*/ 1217933 h 3615133"/>
                <a:gd name="connsiteX368" fmla="*/ 879184 w 2701837"/>
                <a:gd name="connsiteY368" fmla="*/ 1186428 h 3615133"/>
                <a:gd name="connsiteX369" fmla="*/ 874888 w 2701837"/>
                <a:gd name="connsiteY369" fmla="*/ 1179268 h 3615133"/>
                <a:gd name="connsiteX370" fmla="*/ 872739 w 2701837"/>
                <a:gd name="connsiteY370" fmla="*/ 1175688 h 3615133"/>
                <a:gd name="connsiteX371" fmla="*/ 875604 w 2701837"/>
                <a:gd name="connsiteY371" fmla="*/ 1172108 h 3615133"/>
                <a:gd name="connsiteX372" fmla="*/ 879184 w 2701837"/>
                <a:gd name="connsiteY372" fmla="*/ 1148480 h 3615133"/>
                <a:gd name="connsiteX373" fmla="*/ 881333 w 2701837"/>
                <a:gd name="connsiteY373" fmla="*/ 1128431 h 3615133"/>
                <a:gd name="connsiteX374" fmla="*/ 877036 w 2701837"/>
                <a:gd name="connsiteY374" fmla="*/ 1053250 h 3615133"/>
                <a:gd name="connsiteX375" fmla="*/ 879184 w 2701837"/>
                <a:gd name="connsiteY375" fmla="*/ 993822 h 3615133"/>
                <a:gd name="connsiteX376" fmla="*/ 877036 w 2701837"/>
                <a:gd name="connsiteY376" fmla="*/ 985945 h 3615133"/>
                <a:gd name="connsiteX377" fmla="*/ 878468 w 2701837"/>
                <a:gd name="connsiteY377" fmla="*/ 985945 h 3615133"/>
                <a:gd name="connsiteX378" fmla="*/ 878468 w 2701837"/>
                <a:gd name="connsiteY378" fmla="*/ 984513 h 3615133"/>
                <a:gd name="connsiteX379" fmla="*/ 871307 w 2701837"/>
                <a:gd name="connsiteY379" fmla="*/ 964465 h 3615133"/>
                <a:gd name="connsiteX380" fmla="*/ 861998 w 2701837"/>
                <a:gd name="connsiteY380" fmla="*/ 936541 h 3615133"/>
                <a:gd name="connsiteX381" fmla="*/ 862714 w 2701837"/>
                <a:gd name="connsiteY381" fmla="*/ 933677 h 3615133"/>
                <a:gd name="connsiteX382" fmla="*/ 859133 w 2701837"/>
                <a:gd name="connsiteY382" fmla="*/ 929381 h 3615133"/>
                <a:gd name="connsiteX383" fmla="*/ 846960 w 2701837"/>
                <a:gd name="connsiteY383" fmla="*/ 920072 h 3615133"/>
                <a:gd name="connsiteX384" fmla="*/ 836934 w 2701837"/>
                <a:gd name="connsiteY384" fmla="*/ 919357 h 3615133"/>
                <a:gd name="connsiteX385" fmla="*/ 841947 w 2701837"/>
                <a:gd name="connsiteY385" fmla="*/ 911480 h 3615133"/>
                <a:gd name="connsiteX386" fmla="*/ 840515 w 2701837"/>
                <a:gd name="connsiteY386" fmla="*/ 910764 h 3615133"/>
                <a:gd name="connsiteX387" fmla="*/ 831922 w 2701837"/>
                <a:gd name="connsiteY387" fmla="*/ 911480 h 3615133"/>
                <a:gd name="connsiteX388" fmla="*/ 824044 w 2701837"/>
                <a:gd name="connsiteY388" fmla="*/ 910764 h 3615133"/>
                <a:gd name="connsiteX389" fmla="*/ 823328 w 2701837"/>
                <a:gd name="connsiteY389" fmla="*/ 905752 h 3615133"/>
                <a:gd name="connsiteX390" fmla="*/ 824044 w 2701837"/>
                <a:gd name="connsiteY390" fmla="*/ 898592 h 3615133"/>
                <a:gd name="connsiteX391" fmla="*/ 805426 w 2701837"/>
                <a:gd name="connsiteY391" fmla="*/ 899308 h 3615133"/>
                <a:gd name="connsiteX392" fmla="*/ 800413 w 2701837"/>
                <a:gd name="connsiteY392" fmla="*/ 900024 h 3615133"/>
                <a:gd name="connsiteX393" fmla="*/ 797549 w 2701837"/>
                <a:gd name="connsiteY393" fmla="*/ 892864 h 3615133"/>
                <a:gd name="connsiteX394" fmla="*/ 790388 w 2701837"/>
                <a:gd name="connsiteY394" fmla="*/ 866372 h 3615133"/>
                <a:gd name="connsiteX395" fmla="*/ 789672 w 2701837"/>
                <a:gd name="connsiteY395" fmla="*/ 860644 h 3615133"/>
                <a:gd name="connsiteX396" fmla="*/ 795400 w 2701837"/>
                <a:gd name="connsiteY396" fmla="*/ 859928 h 3615133"/>
                <a:gd name="connsiteX397" fmla="*/ 799697 w 2701837"/>
                <a:gd name="connsiteY397" fmla="*/ 859928 h 3615133"/>
                <a:gd name="connsiteX398" fmla="*/ 801845 w 2701837"/>
                <a:gd name="connsiteY398" fmla="*/ 850620 h 3615133"/>
                <a:gd name="connsiteX399" fmla="*/ 803994 w 2701837"/>
                <a:gd name="connsiteY399" fmla="*/ 848471 h 3615133"/>
                <a:gd name="connsiteX400" fmla="*/ 801845 w 2701837"/>
                <a:gd name="connsiteY400" fmla="*/ 841311 h 3615133"/>
                <a:gd name="connsiteX401" fmla="*/ 799697 w 2701837"/>
                <a:gd name="connsiteY401" fmla="*/ 833435 h 3615133"/>
                <a:gd name="connsiteX402" fmla="*/ 792536 w 2701837"/>
                <a:gd name="connsiteY402" fmla="*/ 826275 h 3615133"/>
                <a:gd name="connsiteX403" fmla="*/ 780362 w 2701837"/>
                <a:gd name="connsiteY403" fmla="*/ 824127 h 3615133"/>
                <a:gd name="connsiteX404" fmla="*/ 778214 w 2701837"/>
                <a:gd name="connsiteY404" fmla="*/ 821979 h 3615133"/>
                <a:gd name="connsiteX405" fmla="*/ 778930 w 2701837"/>
                <a:gd name="connsiteY405" fmla="*/ 818399 h 3615133"/>
                <a:gd name="connsiteX406" fmla="*/ 777498 w 2701837"/>
                <a:gd name="connsiteY406" fmla="*/ 814103 h 3615133"/>
                <a:gd name="connsiteX407" fmla="*/ 773201 w 2701837"/>
                <a:gd name="connsiteY407" fmla="*/ 806227 h 3615133"/>
                <a:gd name="connsiteX408" fmla="*/ 772485 w 2701837"/>
                <a:gd name="connsiteY408" fmla="*/ 804795 h 3615133"/>
                <a:gd name="connsiteX409" fmla="*/ 765324 w 2701837"/>
                <a:gd name="connsiteY409" fmla="*/ 803363 h 3615133"/>
                <a:gd name="connsiteX410" fmla="*/ 763892 w 2701837"/>
                <a:gd name="connsiteY410" fmla="*/ 802647 h 3615133"/>
                <a:gd name="connsiteX411" fmla="*/ 762460 w 2701837"/>
                <a:gd name="connsiteY411" fmla="*/ 801215 h 3615133"/>
                <a:gd name="connsiteX412" fmla="*/ 756731 w 2701837"/>
                <a:gd name="connsiteY412" fmla="*/ 784031 h 3615133"/>
                <a:gd name="connsiteX413" fmla="*/ 753150 w 2701837"/>
                <a:gd name="connsiteY413" fmla="*/ 771143 h 3615133"/>
                <a:gd name="connsiteX414" fmla="*/ 751718 w 2701837"/>
                <a:gd name="connsiteY414" fmla="*/ 770426 h 3615133"/>
                <a:gd name="connsiteX415" fmla="*/ 747422 w 2701837"/>
                <a:gd name="connsiteY415" fmla="*/ 761118 h 3615133"/>
                <a:gd name="connsiteX416" fmla="*/ 748138 w 2701837"/>
                <a:gd name="connsiteY416" fmla="*/ 754674 h 3615133"/>
                <a:gd name="connsiteX417" fmla="*/ 745989 w 2701837"/>
                <a:gd name="connsiteY417" fmla="*/ 752526 h 3615133"/>
                <a:gd name="connsiteX418" fmla="*/ 733100 w 2701837"/>
                <a:gd name="connsiteY418" fmla="*/ 754674 h 3615133"/>
                <a:gd name="connsiteX419" fmla="*/ 729519 w 2701837"/>
                <a:gd name="connsiteY419" fmla="*/ 753958 h 3615133"/>
                <a:gd name="connsiteX420" fmla="*/ 723074 w 2701837"/>
                <a:gd name="connsiteY420" fmla="*/ 753958 h 3615133"/>
                <a:gd name="connsiteX421" fmla="*/ 723074 w 2701837"/>
                <a:gd name="connsiteY421" fmla="*/ 747514 h 3615133"/>
                <a:gd name="connsiteX422" fmla="*/ 720926 w 2701837"/>
                <a:gd name="connsiteY422" fmla="*/ 742502 h 3615133"/>
                <a:gd name="connsiteX423" fmla="*/ 715197 w 2701837"/>
                <a:gd name="connsiteY423" fmla="*/ 734626 h 3615133"/>
                <a:gd name="connsiteX424" fmla="*/ 709468 w 2701837"/>
                <a:gd name="connsiteY424" fmla="*/ 731762 h 3615133"/>
                <a:gd name="connsiteX425" fmla="*/ 699443 w 2701837"/>
                <a:gd name="connsiteY425" fmla="*/ 733910 h 3615133"/>
                <a:gd name="connsiteX426" fmla="*/ 701591 w 2701837"/>
                <a:gd name="connsiteY426" fmla="*/ 723886 h 3615133"/>
                <a:gd name="connsiteX427" fmla="*/ 701591 w 2701837"/>
                <a:gd name="connsiteY427" fmla="*/ 718158 h 3615133"/>
                <a:gd name="connsiteX428" fmla="*/ 691566 w 2701837"/>
                <a:gd name="connsiteY428" fmla="*/ 712430 h 3615133"/>
                <a:gd name="connsiteX429" fmla="*/ 687269 w 2701837"/>
                <a:gd name="connsiteY429" fmla="*/ 710998 h 3615133"/>
                <a:gd name="connsiteX430" fmla="*/ 687269 w 2701837"/>
                <a:gd name="connsiteY430" fmla="*/ 708850 h 3615133"/>
                <a:gd name="connsiteX431" fmla="*/ 677244 w 2701837"/>
                <a:gd name="connsiteY431" fmla="*/ 701689 h 3615133"/>
                <a:gd name="connsiteX432" fmla="*/ 676527 w 2701837"/>
                <a:gd name="connsiteY432" fmla="*/ 698825 h 3615133"/>
                <a:gd name="connsiteX433" fmla="*/ 672231 w 2701837"/>
                <a:gd name="connsiteY433" fmla="*/ 699542 h 3615133"/>
                <a:gd name="connsiteX434" fmla="*/ 669366 w 2701837"/>
                <a:gd name="connsiteY434" fmla="*/ 700258 h 3615133"/>
                <a:gd name="connsiteX435" fmla="*/ 667218 w 2701837"/>
                <a:gd name="connsiteY435" fmla="*/ 698109 h 3615133"/>
                <a:gd name="connsiteX436" fmla="*/ 658625 w 2701837"/>
                <a:gd name="connsiteY436" fmla="*/ 685937 h 3615133"/>
                <a:gd name="connsiteX437" fmla="*/ 649316 w 2701837"/>
                <a:gd name="connsiteY437" fmla="*/ 674481 h 3615133"/>
                <a:gd name="connsiteX438" fmla="*/ 642155 w 2701837"/>
                <a:gd name="connsiteY438" fmla="*/ 670901 h 3615133"/>
                <a:gd name="connsiteX439" fmla="*/ 646451 w 2701837"/>
                <a:gd name="connsiteY439" fmla="*/ 665889 h 3615133"/>
                <a:gd name="connsiteX440" fmla="*/ 646451 w 2701837"/>
                <a:gd name="connsiteY440" fmla="*/ 664457 h 3615133"/>
                <a:gd name="connsiteX441" fmla="*/ 617091 w 2701837"/>
                <a:gd name="connsiteY441" fmla="*/ 630805 h 3615133"/>
                <a:gd name="connsiteX442" fmla="*/ 588447 w 2701837"/>
                <a:gd name="connsiteY442" fmla="*/ 604312 h 3615133"/>
                <a:gd name="connsiteX443" fmla="*/ 572693 w 2701837"/>
                <a:gd name="connsiteY443" fmla="*/ 599300 h 3615133"/>
                <a:gd name="connsiteX444" fmla="*/ 564816 w 2701837"/>
                <a:gd name="connsiteY444" fmla="*/ 595720 h 3615133"/>
                <a:gd name="connsiteX445" fmla="*/ 560519 w 2701837"/>
                <a:gd name="connsiteY445" fmla="*/ 595004 h 3615133"/>
                <a:gd name="connsiteX446" fmla="*/ 559803 w 2701837"/>
                <a:gd name="connsiteY446" fmla="*/ 590708 h 3615133"/>
                <a:gd name="connsiteX447" fmla="*/ 559087 w 2701837"/>
                <a:gd name="connsiteY447" fmla="*/ 586412 h 3615133"/>
                <a:gd name="connsiteX448" fmla="*/ 524714 w 2701837"/>
                <a:gd name="connsiteY448" fmla="*/ 578536 h 3615133"/>
                <a:gd name="connsiteX449" fmla="*/ 511108 w 2701837"/>
                <a:gd name="connsiteY449" fmla="*/ 574240 h 3615133"/>
                <a:gd name="connsiteX450" fmla="*/ 453104 w 2701837"/>
                <a:gd name="connsiteY450" fmla="*/ 561352 h 3615133"/>
                <a:gd name="connsiteX451" fmla="*/ 451671 w 2701837"/>
                <a:gd name="connsiteY451" fmla="*/ 562068 h 3615133"/>
                <a:gd name="connsiteX452" fmla="*/ 440214 w 2701837"/>
                <a:gd name="connsiteY452" fmla="*/ 562784 h 3615133"/>
                <a:gd name="connsiteX453" fmla="*/ 438065 w 2701837"/>
                <a:gd name="connsiteY453" fmla="*/ 562784 h 3615133"/>
                <a:gd name="connsiteX454" fmla="*/ 436633 w 2701837"/>
                <a:gd name="connsiteY454" fmla="*/ 561352 h 3615133"/>
                <a:gd name="connsiteX455" fmla="*/ 433053 w 2701837"/>
                <a:gd name="connsiteY455" fmla="*/ 547747 h 3615133"/>
                <a:gd name="connsiteX456" fmla="*/ 425892 w 2701837"/>
                <a:gd name="connsiteY456" fmla="*/ 547032 h 3615133"/>
                <a:gd name="connsiteX457" fmla="*/ 417299 w 2701837"/>
                <a:gd name="connsiteY457" fmla="*/ 548463 h 3615133"/>
                <a:gd name="connsiteX458" fmla="*/ 418731 w 2701837"/>
                <a:gd name="connsiteY458" fmla="*/ 540587 h 3615133"/>
                <a:gd name="connsiteX459" fmla="*/ 412286 w 2701837"/>
                <a:gd name="connsiteY459" fmla="*/ 541303 h 3615133"/>
                <a:gd name="connsiteX460" fmla="*/ 412286 w 2701837"/>
                <a:gd name="connsiteY460" fmla="*/ 562784 h 3615133"/>
                <a:gd name="connsiteX461" fmla="*/ 408705 w 2701837"/>
                <a:gd name="connsiteY461" fmla="*/ 564932 h 3615133"/>
                <a:gd name="connsiteX462" fmla="*/ 405841 w 2701837"/>
                <a:gd name="connsiteY462" fmla="*/ 566364 h 3615133"/>
                <a:gd name="connsiteX463" fmla="*/ 407989 w 2701837"/>
                <a:gd name="connsiteY463" fmla="*/ 572808 h 3615133"/>
                <a:gd name="connsiteX464" fmla="*/ 398680 w 2701837"/>
                <a:gd name="connsiteY464" fmla="*/ 573524 h 3615133"/>
                <a:gd name="connsiteX465" fmla="*/ 389371 w 2701837"/>
                <a:gd name="connsiteY465" fmla="*/ 572808 h 3615133"/>
                <a:gd name="connsiteX466" fmla="*/ 379345 w 2701837"/>
                <a:gd name="connsiteY466" fmla="*/ 572808 h 3615133"/>
                <a:gd name="connsiteX467" fmla="*/ 360726 w 2701837"/>
                <a:gd name="connsiteY467" fmla="*/ 586412 h 3615133"/>
                <a:gd name="connsiteX468" fmla="*/ 314180 w 2701837"/>
                <a:gd name="connsiteY468" fmla="*/ 600016 h 3615133"/>
                <a:gd name="connsiteX469" fmla="*/ 311315 w 2701837"/>
                <a:gd name="connsiteY469" fmla="*/ 598584 h 3615133"/>
                <a:gd name="connsiteX470" fmla="*/ 310599 w 2701837"/>
                <a:gd name="connsiteY470" fmla="*/ 595720 h 3615133"/>
                <a:gd name="connsiteX471" fmla="*/ 314180 w 2701837"/>
                <a:gd name="connsiteY471" fmla="*/ 584264 h 3615133"/>
                <a:gd name="connsiteX472" fmla="*/ 312032 w 2701837"/>
                <a:gd name="connsiteY472" fmla="*/ 576388 h 3615133"/>
                <a:gd name="connsiteX473" fmla="*/ 316328 w 2701837"/>
                <a:gd name="connsiteY473" fmla="*/ 576388 h 3615133"/>
                <a:gd name="connsiteX474" fmla="*/ 318476 w 2701837"/>
                <a:gd name="connsiteY474" fmla="*/ 562068 h 3615133"/>
                <a:gd name="connsiteX475" fmla="*/ 321341 w 2701837"/>
                <a:gd name="connsiteY475" fmla="*/ 549179 h 3615133"/>
                <a:gd name="connsiteX476" fmla="*/ 318476 w 2701837"/>
                <a:gd name="connsiteY476" fmla="*/ 550612 h 3615133"/>
                <a:gd name="connsiteX477" fmla="*/ 317044 w 2701837"/>
                <a:gd name="connsiteY477" fmla="*/ 557772 h 3615133"/>
                <a:gd name="connsiteX478" fmla="*/ 317760 w 2701837"/>
                <a:gd name="connsiteY478" fmla="*/ 562068 h 3615133"/>
                <a:gd name="connsiteX479" fmla="*/ 314180 w 2701837"/>
                <a:gd name="connsiteY479" fmla="*/ 564216 h 3615133"/>
                <a:gd name="connsiteX480" fmla="*/ 309883 w 2701837"/>
                <a:gd name="connsiteY480" fmla="*/ 567080 h 3615133"/>
                <a:gd name="connsiteX481" fmla="*/ 298426 w 2701837"/>
                <a:gd name="connsiteY481" fmla="*/ 577820 h 3615133"/>
                <a:gd name="connsiteX482" fmla="*/ 296993 w 2701837"/>
                <a:gd name="connsiteY482" fmla="*/ 582832 h 3615133"/>
                <a:gd name="connsiteX483" fmla="*/ 291265 w 2701837"/>
                <a:gd name="connsiteY483" fmla="*/ 582116 h 3615133"/>
                <a:gd name="connsiteX484" fmla="*/ 281239 w 2701837"/>
                <a:gd name="connsiteY484" fmla="*/ 589276 h 3615133"/>
                <a:gd name="connsiteX485" fmla="*/ 282671 w 2701837"/>
                <a:gd name="connsiteY485" fmla="*/ 589276 h 3615133"/>
                <a:gd name="connsiteX486" fmla="*/ 291981 w 2701837"/>
                <a:gd name="connsiteY486" fmla="*/ 589276 h 3615133"/>
                <a:gd name="connsiteX487" fmla="*/ 292697 w 2701837"/>
                <a:gd name="connsiteY487" fmla="*/ 595720 h 3615133"/>
                <a:gd name="connsiteX488" fmla="*/ 292697 w 2701837"/>
                <a:gd name="connsiteY488" fmla="*/ 611472 h 3615133"/>
                <a:gd name="connsiteX489" fmla="*/ 288400 w 2701837"/>
                <a:gd name="connsiteY489" fmla="*/ 612904 h 3615133"/>
                <a:gd name="connsiteX490" fmla="*/ 279807 w 2701837"/>
                <a:gd name="connsiteY490" fmla="*/ 623644 h 3615133"/>
                <a:gd name="connsiteX491" fmla="*/ 280523 w 2701837"/>
                <a:gd name="connsiteY491" fmla="*/ 630088 h 3615133"/>
                <a:gd name="connsiteX492" fmla="*/ 274078 w 2701837"/>
                <a:gd name="connsiteY492" fmla="*/ 630805 h 3615133"/>
                <a:gd name="connsiteX493" fmla="*/ 247582 w 2701837"/>
                <a:gd name="connsiteY493" fmla="*/ 647273 h 3615133"/>
                <a:gd name="connsiteX494" fmla="*/ 228248 w 2701837"/>
                <a:gd name="connsiteY494" fmla="*/ 661593 h 3615133"/>
                <a:gd name="connsiteX495" fmla="*/ 227532 w 2701837"/>
                <a:gd name="connsiteY495" fmla="*/ 663025 h 3615133"/>
                <a:gd name="connsiteX496" fmla="*/ 243286 w 2701837"/>
                <a:gd name="connsiteY496" fmla="*/ 668753 h 3615133"/>
                <a:gd name="connsiteX497" fmla="*/ 223235 w 2701837"/>
                <a:gd name="connsiteY497" fmla="*/ 673049 h 3615133"/>
                <a:gd name="connsiteX498" fmla="*/ 211777 w 2701837"/>
                <a:gd name="connsiteY498" fmla="*/ 678777 h 3615133"/>
                <a:gd name="connsiteX499" fmla="*/ 200320 w 2701837"/>
                <a:gd name="connsiteY499" fmla="*/ 684505 h 3615133"/>
                <a:gd name="connsiteX500" fmla="*/ 200320 w 2701837"/>
                <a:gd name="connsiteY500" fmla="*/ 686653 h 3615133"/>
                <a:gd name="connsiteX501" fmla="*/ 200320 w 2701837"/>
                <a:gd name="connsiteY501" fmla="*/ 693097 h 3615133"/>
                <a:gd name="connsiteX502" fmla="*/ 193875 w 2701837"/>
                <a:gd name="connsiteY502" fmla="*/ 692381 h 3615133"/>
                <a:gd name="connsiteX503" fmla="*/ 189578 w 2701837"/>
                <a:gd name="connsiteY503" fmla="*/ 693097 h 3615133"/>
                <a:gd name="connsiteX504" fmla="*/ 188862 w 2701837"/>
                <a:gd name="connsiteY504" fmla="*/ 693814 h 3615133"/>
                <a:gd name="connsiteX505" fmla="*/ 188862 w 2701837"/>
                <a:gd name="connsiteY505" fmla="*/ 694529 h 3615133"/>
                <a:gd name="connsiteX506" fmla="*/ 188862 w 2701837"/>
                <a:gd name="connsiteY506" fmla="*/ 696678 h 3615133"/>
                <a:gd name="connsiteX507" fmla="*/ 192443 w 2701837"/>
                <a:gd name="connsiteY507" fmla="*/ 705986 h 3615133"/>
                <a:gd name="connsiteX508" fmla="*/ 182417 w 2701837"/>
                <a:gd name="connsiteY508" fmla="*/ 705270 h 3615133"/>
                <a:gd name="connsiteX509" fmla="*/ 175256 w 2701837"/>
                <a:gd name="connsiteY509" fmla="*/ 709566 h 3615133"/>
                <a:gd name="connsiteX510" fmla="*/ 162366 w 2701837"/>
                <a:gd name="connsiteY510" fmla="*/ 717442 h 3615133"/>
                <a:gd name="connsiteX511" fmla="*/ 154489 w 2701837"/>
                <a:gd name="connsiteY511" fmla="*/ 720306 h 3615133"/>
                <a:gd name="connsiteX512" fmla="*/ 154489 w 2701837"/>
                <a:gd name="connsiteY512" fmla="*/ 718158 h 3615133"/>
                <a:gd name="connsiteX513" fmla="*/ 156637 w 2701837"/>
                <a:gd name="connsiteY513" fmla="*/ 725318 h 3615133"/>
                <a:gd name="connsiteX514" fmla="*/ 152341 w 2701837"/>
                <a:gd name="connsiteY514" fmla="*/ 722454 h 3615133"/>
                <a:gd name="connsiteX515" fmla="*/ 150909 w 2701837"/>
                <a:gd name="connsiteY515" fmla="*/ 721738 h 3615133"/>
                <a:gd name="connsiteX516" fmla="*/ 149476 w 2701837"/>
                <a:gd name="connsiteY516" fmla="*/ 723170 h 3615133"/>
                <a:gd name="connsiteX517" fmla="*/ 133006 w 2701837"/>
                <a:gd name="connsiteY517" fmla="*/ 726750 h 3615133"/>
                <a:gd name="connsiteX518" fmla="*/ 129426 w 2701837"/>
                <a:gd name="connsiteY518" fmla="*/ 726034 h 3615133"/>
                <a:gd name="connsiteX519" fmla="*/ 127993 w 2701837"/>
                <a:gd name="connsiteY519" fmla="*/ 728898 h 3615133"/>
                <a:gd name="connsiteX520" fmla="*/ 120832 w 2701837"/>
                <a:gd name="connsiteY520" fmla="*/ 741786 h 3615133"/>
                <a:gd name="connsiteX521" fmla="*/ 116536 w 2701837"/>
                <a:gd name="connsiteY521" fmla="*/ 746082 h 3615133"/>
                <a:gd name="connsiteX522" fmla="*/ 112239 w 2701837"/>
                <a:gd name="connsiteY522" fmla="*/ 741786 h 3615133"/>
                <a:gd name="connsiteX523" fmla="*/ 107943 w 2701837"/>
                <a:gd name="connsiteY523" fmla="*/ 742502 h 3615133"/>
                <a:gd name="connsiteX524" fmla="*/ 102214 w 2701837"/>
                <a:gd name="connsiteY524" fmla="*/ 744650 h 3615133"/>
                <a:gd name="connsiteX525" fmla="*/ 99349 w 2701837"/>
                <a:gd name="connsiteY525" fmla="*/ 745366 h 3615133"/>
                <a:gd name="connsiteX526" fmla="*/ 96485 w 2701837"/>
                <a:gd name="connsiteY526" fmla="*/ 743218 h 3615133"/>
                <a:gd name="connsiteX527" fmla="*/ 92904 w 2701837"/>
                <a:gd name="connsiteY527" fmla="*/ 732478 h 3615133"/>
                <a:gd name="connsiteX528" fmla="*/ 104362 w 2701837"/>
                <a:gd name="connsiteY528" fmla="*/ 723886 h 3615133"/>
                <a:gd name="connsiteX529" fmla="*/ 109375 w 2701837"/>
                <a:gd name="connsiteY529" fmla="*/ 716010 h 3615133"/>
                <a:gd name="connsiteX530" fmla="*/ 115104 w 2701837"/>
                <a:gd name="connsiteY530" fmla="*/ 705270 h 3615133"/>
                <a:gd name="connsiteX531" fmla="*/ 115820 w 2701837"/>
                <a:gd name="connsiteY531" fmla="*/ 700258 h 3615133"/>
                <a:gd name="connsiteX532" fmla="*/ 120832 w 2701837"/>
                <a:gd name="connsiteY532" fmla="*/ 699542 h 3615133"/>
                <a:gd name="connsiteX533" fmla="*/ 129426 w 2701837"/>
                <a:gd name="connsiteY533" fmla="*/ 698109 h 3615133"/>
                <a:gd name="connsiteX534" fmla="*/ 150193 w 2701837"/>
                <a:gd name="connsiteY534" fmla="*/ 697394 h 3615133"/>
                <a:gd name="connsiteX535" fmla="*/ 150909 w 2701837"/>
                <a:gd name="connsiteY535" fmla="*/ 690949 h 3615133"/>
                <a:gd name="connsiteX536" fmla="*/ 150909 w 2701837"/>
                <a:gd name="connsiteY536" fmla="*/ 687369 h 3615133"/>
                <a:gd name="connsiteX537" fmla="*/ 153773 w 2701837"/>
                <a:gd name="connsiteY537" fmla="*/ 685221 h 3615133"/>
                <a:gd name="connsiteX538" fmla="*/ 168811 w 2701837"/>
                <a:gd name="connsiteY538" fmla="*/ 677345 h 3615133"/>
                <a:gd name="connsiteX539" fmla="*/ 187430 w 2701837"/>
                <a:gd name="connsiteY539" fmla="*/ 667321 h 3615133"/>
                <a:gd name="connsiteX540" fmla="*/ 202468 w 2701837"/>
                <a:gd name="connsiteY540" fmla="*/ 628657 h 3615133"/>
                <a:gd name="connsiteX541" fmla="*/ 205332 w 2701837"/>
                <a:gd name="connsiteY541" fmla="*/ 618633 h 3615133"/>
                <a:gd name="connsiteX542" fmla="*/ 199604 w 2701837"/>
                <a:gd name="connsiteY542" fmla="*/ 618633 h 3615133"/>
                <a:gd name="connsiteX543" fmla="*/ 198887 w 2701837"/>
                <a:gd name="connsiteY543" fmla="*/ 620064 h 3615133"/>
                <a:gd name="connsiteX544" fmla="*/ 197455 w 2701837"/>
                <a:gd name="connsiteY544" fmla="*/ 623644 h 3615133"/>
                <a:gd name="connsiteX545" fmla="*/ 176688 w 2701837"/>
                <a:gd name="connsiteY545" fmla="*/ 623644 h 3615133"/>
                <a:gd name="connsiteX546" fmla="*/ 175972 w 2701837"/>
                <a:gd name="connsiteY546" fmla="*/ 617916 h 3615133"/>
                <a:gd name="connsiteX547" fmla="*/ 166663 w 2701837"/>
                <a:gd name="connsiteY547" fmla="*/ 610756 h 3615133"/>
                <a:gd name="connsiteX548" fmla="*/ 155205 w 2701837"/>
                <a:gd name="connsiteY548" fmla="*/ 605028 h 3615133"/>
                <a:gd name="connsiteX549" fmla="*/ 148760 w 2701837"/>
                <a:gd name="connsiteY549" fmla="*/ 610756 h 3615133"/>
                <a:gd name="connsiteX550" fmla="*/ 130858 w 2701837"/>
                <a:gd name="connsiteY550" fmla="*/ 620064 h 3615133"/>
                <a:gd name="connsiteX551" fmla="*/ 122981 w 2701837"/>
                <a:gd name="connsiteY551" fmla="*/ 618633 h 3615133"/>
                <a:gd name="connsiteX552" fmla="*/ 120116 w 2701837"/>
                <a:gd name="connsiteY552" fmla="*/ 617916 h 3615133"/>
                <a:gd name="connsiteX553" fmla="*/ 119400 w 2701837"/>
                <a:gd name="connsiteY553" fmla="*/ 615052 h 3615133"/>
                <a:gd name="connsiteX554" fmla="*/ 115104 w 2701837"/>
                <a:gd name="connsiteY554" fmla="*/ 593572 h 3615133"/>
                <a:gd name="connsiteX555" fmla="*/ 111523 w 2701837"/>
                <a:gd name="connsiteY555" fmla="*/ 576388 h 3615133"/>
                <a:gd name="connsiteX556" fmla="*/ 92904 w 2701837"/>
                <a:gd name="connsiteY556" fmla="*/ 581400 h 3615133"/>
                <a:gd name="connsiteX557" fmla="*/ 87176 w 2701837"/>
                <a:gd name="connsiteY557" fmla="*/ 582116 h 3615133"/>
                <a:gd name="connsiteX558" fmla="*/ 84311 w 2701837"/>
                <a:gd name="connsiteY558" fmla="*/ 582116 h 3615133"/>
                <a:gd name="connsiteX559" fmla="*/ 82163 w 2701837"/>
                <a:gd name="connsiteY559" fmla="*/ 579968 h 3615133"/>
                <a:gd name="connsiteX560" fmla="*/ 77150 w 2701837"/>
                <a:gd name="connsiteY560" fmla="*/ 572092 h 3615133"/>
                <a:gd name="connsiteX561" fmla="*/ 72137 w 2701837"/>
                <a:gd name="connsiteY561" fmla="*/ 565648 h 3615133"/>
                <a:gd name="connsiteX562" fmla="*/ 69273 w 2701837"/>
                <a:gd name="connsiteY562" fmla="*/ 564216 h 3615133"/>
                <a:gd name="connsiteX563" fmla="*/ 68557 w 2701837"/>
                <a:gd name="connsiteY563" fmla="*/ 561352 h 3615133"/>
                <a:gd name="connsiteX564" fmla="*/ 67841 w 2701837"/>
                <a:gd name="connsiteY564" fmla="*/ 557772 h 3615133"/>
                <a:gd name="connsiteX565" fmla="*/ 62112 w 2701837"/>
                <a:gd name="connsiteY565" fmla="*/ 556340 h 3615133"/>
                <a:gd name="connsiteX566" fmla="*/ 57815 w 2701837"/>
                <a:gd name="connsiteY566" fmla="*/ 554192 h 3615133"/>
                <a:gd name="connsiteX567" fmla="*/ 59248 w 2701837"/>
                <a:gd name="connsiteY567" fmla="*/ 549179 h 3615133"/>
                <a:gd name="connsiteX568" fmla="*/ 55667 w 2701837"/>
                <a:gd name="connsiteY568" fmla="*/ 539871 h 3615133"/>
                <a:gd name="connsiteX569" fmla="*/ 49222 w 2701837"/>
                <a:gd name="connsiteY569" fmla="*/ 539871 h 3615133"/>
                <a:gd name="connsiteX570" fmla="*/ 51370 w 2701837"/>
                <a:gd name="connsiteY570" fmla="*/ 532711 h 3615133"/>
                <a:gd name="connsiteX571" fmla="*/ 44926 w 2701837"/>
                <a:gd name="connsiteY571" fmla="*/ 531279 h 3615133"/>
                <a:gd name="connsiteX572" fmla="*/ 38481 w 2701837"/>
                <a:gd name="connsiteY572" fmla="*/ 529131 h 3615133"/>
                <a:gd name="connsiteX573" fmla="*/ 40629 w 2701837"/>
                <a:gd name="connsiteY573" fmla="*/ 524119 h 3615133"/>
                <a:gd name="connsiteX574" fmla="*/ 35616 w 2701837"/>
                <a:gd name="connsiteY574" fmla="*/ 514811 h 3615133"/>
                <a:gd name="connsiteX575" fmla="*/ 35616 w 2701837"/>
                <a:gd name="connsiteY575" fmla="*/ 513379 h 3615133"/>
                <a:gd name="connsiteX576" fmla="*/ 36332 w 2701837"/>
                <a:gd name="connsiteY576" fmla="*/ 511947 h 3615133"/>
                <a:gd name="connsiteX577" fmla="*/ 44926 w 2701837"/>
                <a:gd name="connsiteY577" fmla="*/ 505503 h 3615133"/>
                <a:gd name="connsiteX578" fmla="*/ 60680 w 2701837"/>
                <a:gd name="connsiteY578" fmla="*/ 486171 h 3615133"/>
                <a:gd name="connsiteX579" fmla="*/ 62112 w 2701837"/>
                <a:gd name="connsiteY579" fmla="*/ 483306 h 3615133"/>
                <a:gd name="connsiteX580" fmla="*/ 63544 w 2701837"/>
                <a:gd name="connsiteY580" fmla="*/ 479726 h 3615133"/>
                <a:gd name="connsiteX581" fmla="*/ 63544 w 2701837"/>
                <a:gd name="connsiteY581" fmla="*/ 473998 h 3615133"/>
                <a:gd name="connsiteX582" fmla="*/ 69273 w 2701837"/>
                <a:gd name="connsiteY582" fmla="*/ 473998 h 3615133"/>
                <a:gd name="connsiteX583" fmla="*/ 67125 w 2701837"/>
                <a:gd name="connsiteY583" fmla="*/ 470418 h 3615133"/>
                <a:gd name="connsiteX584" fmla="*/ 61396 w 2701837"/>
                <a:gd name="connsiteY584" fmla="*/ 466122 h 3615133"/>
                <a:gd name="connsiteX585" fmla="*/ 66409 w 2701837"/>
                <a:gd name="connsiteY585" fmla="*/ 461110 h 3615133"/>
                <a:gd name="connsiteX586" fmla="*/ 83595 w 2701837"/>
                <a:gd name="connsiteY586" fmla="*/ 451086 h 3615133"/>
                <a:gd name="connsiteX587" fmla="*/ 96485 w 2701837"/>
                <a:gd name="connsiteY587" fmla="*/ 458962 h 3615133"/>
                <a:gd name="connsiteX588" fmla="*/ 98633 w 2701837"/>
                <a:gd name="connsiteY588" fmla="*/ 461110 h 3615133"/>
                <a:gd name="connsiteX589" fmla="*/ 102214 w 2701837"/>
                <a:gd name="connsiteY589" fmla="*/ 461826 h 3615133"/>
                <a:gd name="connsiteX590" fmla="*/ 113671 w 2701837"/>
                <a:gd name="connsiteY590" fmla="*/ 450370 h 3615133"/>
                <a:gd name="connsiteX591" fmla="*/ 116536 w 2701837"/>
                <a:gd name="connsiteY591" fmla="*/ 444642 h 3615133"/>
                <a:gd name="connsiteX592" fmla="*/ 122265 w 2701837"/>
                <a:gd name="connsiteY592" fmla="*/ 447506 h 3615133"/>
                <a:gd name="connsiteX593" fmla="*/ 136587 w 2701837"/>
                <a:gd name="connsiteY593" fmla="*/ 444642 h 3615133"/>
                <a:gd name="connsiteX594" fmla="*/ 135870 w 2701837"/>
                <a:gd name="connsiteY594" fmla="*/ 423162 h 3615133"/>
                <a:gd name="connsiteX595" fmla="*/ 135154 w 2701837"/>
                <a:gd name="connsiteY595" fmla="*/ 421730 h 3615133"/>
                <a:gd name="connsiteX596" fmla="*/ 135154 w 2701837"/>
                <a:gd name="connsiteY596" fmla="*/ 419582 h 3615133"/>
                <a:gd name="connsiteX597" fmla="*/ 116536 w 2701837"/>
                <a:gd name="connsiteY597" fmla="*/ 426742 h 3615133"/>
                <a:gd name="connsiteX598" fmla="*/ 115104 w 2701837"/>
                <a:gd name="connsiteY598" fmla="*/ 430322 h 3615133"/>
                <a:gd name="connsiteX599" fmla="*/ 111523 w 2701837"/>
                <a:gd name="connsiteY599" fmla="*/ 430322 h 3615133"/>
                <a:gd name="connsiteX600" fmla="*/ 98633 w 2701837"/>
                <a:gd name="connsiteY600" fmla="*/ 421014 h 3615133"/>
                <a:gd name="connsiteX601" fmla="*/ 87892 w 2701837"/>
                <a:gd name="connsiteY601" fmla="*/ 421014 h 3615133"/>
                <a:gd name="connsiteX602" fmla="*/ 80731 w 2701837"/>
                <a:gd name="connsiteY602" fmla="*/ 421014 h 3615133"/>
                <a:gd name="connsiteX603" fmla="*/ 67841 w 2701837"/>
                <a:gd name="connsiteY603" fmla="*/ 424594 h 3615133"/>
                <a:gd name="connsiteX604" fmla="*/ 65693 w 2701837"/>
                <a:gd name="connsiteY604" fmla="*/ 426742 h 3615133"/>
                <a:gd name="connsiteX605" fmla="*/ 62828 w 2701837"/>
                <a:gd name="connsiteY605" fmla="*/ 426026 h 3615133"/>
                <a:gd name="connsiteX606" fmla="*/ 38481 w 2701837"/>
                <a:gd name="connsiteY606" fmla="*/ 419582 h 3615133"/>
                <a:gd name="connsiteX607" fmla="*/ 29171 w 2701837"/>
                <a:gd name="connsiteY607" fmla="*/ 416718 h 3615133"/>
                <a:gd name="connsiteX608" fmla="*/ 29171 w 2701837"/>
                <a:gd name="connsiteY608" fmla="*/ 411706 h 3615133"/>
                <a:gd name="connsiteX609" fmla="*/ 25591 w 2701837"/>
                <a:gd name="connsiteY609" fmla="*/ 405978 h 3615133"/>
                <a:gd name="connsiteX610" fmla="*/ 19862 w 2701837"/>
                <a:gd name="connsiteY610" fmla="*/ 398817 h 3615133"/>
                <a:gd name="connsiteX611" fmla="*/ 19146 w 2701837"/>
                <a:gd name="connsiteY611" fmla="*/ 397385 h 3615133"/>
                <a:gd name="connsiteX612" fmla="*/ 19146 w 2701837"/>
                <a:gd name="connsiteY612" fmla="*/ 395953 h 3615133"/>
                <a:gd name="connsiteX613" fmla="*/ 20578 w 2701837"/>
                <a:gd name="connsiteY613" fmla="*/ 390941 h 3615133"/>
                <a:gd name="connsiteX614" fmla="*/ 8404 w 2701837"/>
                <a:gd name="connsiteY614" fmla="*/ 391657 h 3615133"/>
                <a:gd name="connsiteX615" fmla="*/ 4108 w 2701837"/>
                <a:gd name="connsiteY615" fmla="*/ 392373 h 3615133"/>
                <a:gd name="connsiteX616" fmla="*/ 1959 w 2701837"/>
                <a:gd name="connsiteY616" fmla="*/ 388793 h 3615133"/>
                <a:gd name="connsiteX617" fmla="*/ 1959 w 2701837"/>
                <a:gd name="connsiteY617" fmla="*/ 375189 h 3615133"/>
                <a:gd name="connsiteX618" fmla="*/ 3392 w 2701837"/>
                <a:gd name="connsiteY618" fmla="*/ 372325 h 3615133"/>
                <a:gd name="connsiteX619" fmla="*/ 4108 w 2701837"/>
                <a:gd name="connsiteY619" fmla="*/ 368029 h 3615133"/>
                <a:gd name="connsiteX620" fmla="*/ 8404 w 2701837"/>
                <a:gd name="connsiteY620" fmla="*/ 367313 h 3615133"/>
                <a:gd name="connsiteX621" fmla="*/ 19146 w 2701837"/>
                <a:gd name="connsiteY621" fmla="*/ 363017 h 3615133"/>
                <a:gd name="connsiteX622" fmla="*/ 39913 w 2701837"/>
                <a:gd name="connsiteY622" fmla="*/ 358721 h 3615133"/>
                <a:gd name="connsiteX623" fmla="*/ 39913 w 2701837"/>
                <a:gd name="connsiteY623" fmla="*/ 355141 h 3615133"/>
                <a:gd name="connsiteX624" fmla="*/ 39913 w 2701837"/>
                <a:gd name="connsiteY624" fmla="*/ 350129 h 3615133"/>
                <a:gd name="connsiteX625" fmla="*/ 44926 w 2701837"/>
                <a:gd name="connsiteY625" fmla="*/ 349413 h 3615133"/>
                <a:gd name="connsiteX626" fmla="*/ 58532 w 2701837"/>
                <a:gd name="connsiteY626" fmla="*/ 343685 h 3615133"/>
                <a:gd name="connsiteX627" fmla="*/ 82163 w 2701837"/>
                <a:gd name="connsiteY627" fmla="*/ 336524 h 3615133"/>
                <a:gd name="connsiteX628" fmla="*/ 77866 w 2701837"/>
                <a:gd name="connsiteY628" fmla="*/ 331513 h 3615133"/>
                <a:gd name="connsiteX629" fmla="*/ 77150 w 2701837"/>
                <a:gd name="connsiteY629" fmla="*/ 328649 h 3615133"/>
                <a:gd name="connsiteX630" fmla="*/ 77866 w 2701837"/>
                <a:gd name="connsiteY630" fmla="*/ 320056 h 3615133"/>
                <a:gd name="connsiteX631" fmla="*/ 54235 w 2701837"/>
                <a:gd name="connsiteY631" fmla="*/ 306452 h 3615133"/>
                <a:gd name="connsiteX632" fmla="*/ 29887 w 2701837"/>
                <a:gd name="connsiteY632" fmla="*/ 292848 h 3615133"/>
                <a:gd name="connsiteX633" fmla="*/ 22726 w 2701837"/>
                <a:gd name="connsiteY633" fmla="*/ 289984 h 3615133"/>
                <a:gd name="connsiteX634" fmla="*/ 26307 w 2701837"/>
                <a:gd name="connsiteY634" fmla="*/ 283540 h 3615133"/>
                <a:gd name="connsiteX635" fmla="*/ 32752 w 2701837"/>
                <a:gd name="connsiteY635" fmla="*/ 277812 h 3615133"/>
                <a:gd name="connsiteX636" fmla="*/ 32036 w 2701837"/>
                <a:gd name="connsiteY636" fmla="*/ 274232 h 3615133"/>
                <a:gd name="connsiteX637" fmla="*/ 30604 w 2701837"/>
                <a:gd name="connsiteY637" fmla="*/ 264208 h 3615133"/>
                <a:gd name="connsiteX638" fmla="*/ 29887 w 2701837"/>
                <a:gd name="connsiteY638" fmla="*/ 257048 h 3615133"/>
                <a:gd name="connsiteX639" fmla="*/ 37048 w 2701837"/>
                <a:gd name="connsiteY639" fmla="*/ 257048 h 3615133"/>
                <a:gd name="connsiteX640" fmla="*/ 93621 w 2701837"/>
                <a:gd name="connsiteY640" fmla="*/ 250603 h 3615133"/>
                <a:gd name="connsiteX641" fmla="*/ 97917 w 2701837"/>
                <a:gd name="connsiteY641" fmla="*/ 235567 h 3615133"/>
                <a:gd name="connsiteX642" fmla="*/ 101498 w 2701837"/>
                <a:gd name="connsiteY642" fmla="*/ 221963 h 3615133"/>
                <a:gd name="connsiteX643" fmla="*/ 101498 w 2701837"/>
                <a:gd name="connsiteY643" fmla="*/ 217667 h 3615133"/>
                <a:gd name="connsiteX644" fmla="*/ 105078 w 2701837"/>
                <a:gd name="connsiteY644" fmla="*/ 216235 h 3615133"/>
                <a:gd name="connsiteX645" fmla="*/ 117252 w 2701837"/>
                <a:gd name="connsiteY645" fmla="*/ 205495 h 3615133"/>
                <a:gd name="connsiteX646" fmla="*/ 136587 w 2701837"/>
                <a:gd name="connsiteY646" fmla="*/ 190459 h 3615133"/>
                <a:gd name="connsiteX647" fmla="*/ 138019 w 2701837"/>
                <a:gd name="connsiteY647" fmla="*/ 189742 h 3615133"/>
                <a:gd name="connsiteX648" fmla="*/ 139451 w 2701837"/>
                <a:gd name="connsiteY648" fmla="*/ 189742 h 3615133"/>
                <a:gd name="connsiteX649" fmla="*/ 168095 w 2701837"/>
                <a:gd name="connsiteY649" fmla="*/ 179002 h 3615133"/>
                <a:gd name="connsiteX650" fmla="*/ 171676 w 2701837"/>
                <a:gd name="connsiteY650" fmla="*/ 175422 h 3615133"/>
                <a:gd name="connsiteX651" fmla="*/ 175972 w 2701837"/>
                <a:gd name="connsiteY651" fmla="*/ 177570 h 3615133"/>
                <a:gd name="connsiteX652" fmla="*/ 181701 w 2701837"/>
                <a:gd name="connsiteY652" fmla="*/ 179002 h 3615133"/>
                <a:gd name="connsiteX653" fmla="*/ 219654 w 2701837"/>
                <a:gd name="connsiteY653" fmla="*/ 162534 h 3615133"/>
                <a:gd name="connsiteX654" fmla="*/ 221087 w 2701837"/>
                <a:gd name="connsiteY654" fmla="*/ 161102 h 3615133"/>
                <a:gd name="connsiteX655" fmla="*/ 223235 w 2701837"/>
                <a:gd name="connsiteY655" fmla="*/ 161102 h 3615133"/>
                <a:gd name="connsiteX656" fmla="*/ 241137 w 2701837"/>
                <a:gd name="connsiteY656" fmla="*/ 164682 h 3615133"/>
                <a:gd name="connsiteX657" fmla="*/ 248299 w 2701837"/>
                <a:gd name="connsiteY657" fmla="*/ 167546 h 3615133"/>
                <a:gd name="connsiteX658" fmla="*/ 252595 w 2701837"/>
                <a:gd name="connsiteY658" fmla="*/ 168262 h 3615133"/>
                <a:gd name="connsiteX659" fmla="*/ 253311 w 2701837"/>
                <a:gd name="connsiteY659" fmla="*/ 172558 h 3615133"/>
                <a:gd name="connsiteX660" fmla="*/ 254027 w 2701837"/>
                <a:gd name="connsiteY660" fmla="*/ 174706 h 3615133"/>
                <a:gd name="connsiteX661" fmla="*/ 265485 w 2701837"/>
                <a:gd name="connsiteY661" fmla="*/ 169694 h 3615133"/>
                <a:gd name="connsiteX662" fmla="*/ 275510 w 2701837"/>
                <a:gd name="connsiteY662" fmla="*/ 166830 h 3615133"/>
                <a:gd name="connsiteX663" fmla="*/ 273362 w 2701837"/>
                <a:gd name="connsiteY663" fmla="*/ 176854 h 3615133"/>
                <a:gd name="connsiteX664" fmla="*/ 273362 w 2701837"/>
                <a:gd name="connsiteY664" fmla="*/ 178287 h 3615133"/>
                <a:gd name="connsiteX665" fmla="*/ 277659 w 2701837"/>
                <a:gd name="connsiteY665" fmla="*/ 177570 h 3615133"/>
                <a:gd name="connsiteX666" fmla="*/ 312032 w 2701837"/>
                <a:gd name="connsiteY666" fmla="*/ 176854 h 3615133"/>
                <a:gd name="connsiteX667" fmla="*/ 317044 w 2701837"/>
                <a:gd name="connsiteY667" fmla="*/ 178287 h 3615133"/>
                <a:gd name="connsiteX668" fmla="*/ 317044 w 2701837"/>
                <a:gd name="connsiteY668" fmla="*/ 182582 h 3615133"/>
                <a:gd name="connsiteX669" fmla="*/ 333515 w 2701837"/>
                <a:gd name="connsiteY669" fmla="*/ 186162 h 3615133"/>
                <a:gd name="connsiteX670" fmla="*/ 367888 w 2701837"/>
                <a:gd name="connsiteY670" fmla="*/ 184731 h 3615133"/>
                <a:gd name="connsiteX671" fmla="*/ 370752 w 2701837"/>
                <a:gd name="connsiteY671" fmla="*/ 182582 h 3615133"/>
                <a:gd name="connsiteX672" fmla="*/ 374332 w 2701837"/>
                <a:gd name="connsiteY672" fmla="*/ 184014 h 3615133"/>
                <a:gd name="connsiteX673" fmla="*/ 448807 w 2701837"/>
                <a:gd name="connsiteY673" fmla="*/ 194755 h 3615133"/>
                <a:gd name="connsiteX674" fmla="*/ 451671 w 2701837"/>
                <a:gd name="connsiteY674" fmla="*/ 194755 h 3615133"/>
                <a:gd name="connsiteX675" fmla="*/ 453820 w 2701837"/>
                <a:gd name="connsiteY675" fmla="*/ 196187 h 3615133"/>
                <a:gd name="connsiteX676" fmla="*/ 473155 w 2701837"/>
                <a:gd name="connsiteY676" fmla="*/ 201915 h 3615133"/>
                <a:gd name="connsiteX677" fmla="*/ 488193 w 2701837"/>
                <a:gd name="connsiteY677" fmla="*/ 204779 h 3615133"/>
                <a:gd name="connsiteX678" fmla="*/ 497502 w 2701837"/>
                <a:gd name="connsiteY678" fmla="*/ 197619 h 3615133"/>
                <a:gd name="connsiteX679" fmla="*/ 534023 w 2701837"/>
                <a:gd name="connsiteY679" fmla="*/ 206211 h 3615133"/>
                <a:gd name="connsiteX680" fmla="*/ 569828 w 2701837"/>
                <a:gd name="connsiteY680" fmla="*/ 214803 h 3615133"/>
                <a:gd name="connsiteX681" fmla="*/ 583434 w 2701837"/>
                <a:gd name="connsiteY681" fmla="*/ 213371 h 3615133"/>
                <a:gd name="connsiteX682" fmla="*/ 587015 w 2701837"/>
                <a:gd name="connsiteY682" fmla="*/ 212655 h 3615133"/>
                <a:gd name="connsiteX683" fmla="*/ 589163 w 2701837"/>
                <a:gd name="connsiteY683" fmla="*/ 215519 h 3615133"/>
                <a:gd name="connsiteX684" fmla="*/ 622820 w 2701837"/>
                <a:gd name="connsiteY684" fmla="*/ 235567 h 3615133"/>
                <a:gd name="connsiteX685" fmla="*/ 640722 w 2701837"/>
                <a:gd name="connsiteY685" fmla="*/ 243443 h 3615133"/>
                <a:gd name="connsiteX686" fmla="*/ 640722 w 2701837"/>
                <a:gd name="connsiteY686" fmla="*/ 242011 h 3615133"/>
                <a:gd name="connsiteX687" fmla="*/ 640722 w 2701837"/>
                <a:gd name="connsiteY687" fmla="*/ 232703 h 3615133"/>
                <a:gd name="connsiteX688" fmla="*/ 649316 w 2701837"/>
                <a:gd name="connsiteY688" fmla="*/ 236283 h 3615133"/>
                <a:gd name="connsiteX689" fmla="*/ 653612 w 2701837"/>
                <a:gd name="connsiteY689" fmla="*/ 236283 h 3615133"/>
                <a:gd name="connsiteX690" fmla="*/ 659341 w 2701837"/>
                <a:gd name="connsiteY690" fmla="*/ 236283 h 3615133"/>
                <a:gd name="connsiteX691" fmla="*/ 659341 w 2701837"/>
                <a:gd name="connsiteY691" fmla="*/ 235567 h 3615133"/>
                <a:gd name="connsiteX692" fmla="*/ 661489 w 2701837"/>
                <a:gd name="connsiteY692" fmla="*/ 228407 h 3615133"/>
                <a:gd name="connsiteX693" fmla="*/ 667934 w 2701837"/>
                <a:gd name="connsiteY693" fmla="*/ 231987 h 3615133"/>
                <a:gd name="connsiteX694" fmla="*/ 669366 w 2701837"/>
                <a:gd name="connsiteY694" fmla="*/ 232703 h 3615133"/>
                <a:gd name="connsiteX695" fmla="*/ 670083 w 2701837"/>
                <a:gd name="connsiteY695" fmla="*/ 221963 h 3615133"/>
                <a:gd name="connsiteX696" fmla="*/ 681540 w 2701837"/>
                <a:gd name="connsiteY696" fmla="*/ 218383 h 3615133"/>
                <a:gd name="connsiteX697" fmla="*/ 685837 w 2701837"/>
                <a:gd name="connsiteY697" fmla="*/ 220531 h 3615133"/>
                <a:gd name="connsiteX698" fmla="*/ 695862 w 2701837"/>
                <a:gd name="connsiteY698" fmla="*/ 229123 h 3615133"/>
                <a:gd name="connsiteX699" fmla="*/ 699443 w 2701837"/>
                <a:gd name="connsiteY699" fmla="*/ 228407 h 3615133"/>
                <a:gd name="connsiteX700" fmla="*/ 700875 w 2701837"/>
                <a:gd name="connsiteY700" fmla="*/ 221247 h 3615133"/>
                <a:gd name="connsiteX701" fmla="*/ 701591 w 2701837"/>
                <a:gd name="connsiteY701" fmla="*/ 215519 h 3615133"/>
                <a:gd name="connsiteX702" fmla="*/ 707320 w 2701837"/>
                <a:gd name="connsiteY702" fmla="*/ 215519 h 3615133"/>
                <a:gd name="connsiteX703" fmla="*/ 720210 w 2701837"/>
                <a:gd name="connsiteY703" fmla="*/ 211939 h 3615133"/>
                <a:gd name="connsiteX704" fmla="*/ 740261 w 2701837"/>
                <a:gd name="connsiteY704" fmla="*/ 209075 h 3615133"/>
                <a:gd name="connsiteX705" fmla="*/ 740977 w 2701837"/>
                <a:gd name="connsiteY705" fmla="*/ 205495 h 3615133"/>
                <a:gd name="connsiteX706" fmla="*/ 743841 w 2701837"/>
                <a:gd name="connsiteY706" fmla="*/ 196903 h 3615133"/>
                <a:gd name="connsiteX707" fmla="*/ 745273 w 2701837"/>
                <a:gd name="connsiteY707" fmla="*/ 193323 h 3615133"/>
                <a:gd name="connsiteX708" fmla="*/ 748854 w 2701837"/>
                <a:gd name="connsiteY708" fmla="*/ 193323 h 3615133"/>
                <a:gd name="connsiteX709" fmla="*/ 763176 w 2701837"/>
                <a:gd name="connsiteY709" fmla="*/ 194755 h 3615133"/>
                <a:gd name="connsiteX710" fmla="*/ 773201 w 2701837"/>
                <a:gd name="connsiteY710" fmla="*/ 195471 h 3615133"/>
                <a:gd name="connsiteX711" fmla="*/ 783227 w 2701837"/>
                <a:gd name="connsiteY711" fmla="*/ 191891 h 3615133"/>
                <a:gd name="connsiteX712" fmla="*/ 781794 w 2701837"/>
                <a:gd name="connsiteY712" fmla="*/ 201915 h 3615133"/>
                <a:gd name="connsiteX713" fmla="*/ 778930 w 2701837"/>
                <a:gd name="connsiteY713" fmla="*/ 211223 h 3615133"/>
                <a:gd name="connsiteX714" fmla="*/ 795400 w 2701837"/>
                <a:gd name="connsiteY714" fmla="*/ 194755 h 3615133"/>
                <a:gd name="connsiteX715" fmla="*/ 791104 w 2701837"/>
                <a:gd name="connsiteY715" fmla="*/ 178287 h 3615133"/>
                <a:gd name="connsiteX716" fmla="*/ 791104 w 2701837"/>
                <a:gd name="connsiteY716" fmla="*/ 171842 h 3615133"/>
                <a:gd name="connsiteX717" fmla="*/ 796833 w 2701837"/>
                <a:gd name="connsiteY717" fmla="*/ 171842 h 3615133"/>
                <a:gd name="connsiteX718" fmla="*/ 798981 w 2701837"/>
                <a:gd name="connsiteY718" fmla="*/ 167546 h 3615133"/>
                <a:gd name="connsiteX719" fmla="*/ 804710 w 2701837"/>
                <a:gd name="connsiteY719" fmla="*/ 169694 h 3615133"/>
                <a:gd name="connsiteX720" fmla="*/ 827625 w 2701837"/>
                <a:gd name="connsiteY720" fmla="*/ 189742 h 3615133"/>
                <a:gd name="connsiteX721" fmla="*/ 882765 w 2701837"/>
                <a:gd name="connsiteY721" fmla="*/ 235567 h 3615133"/>
                <a:gd name="connsiteX722" fmla="*/ 883481 w 2701837"/>
                <a:gd name="connsiteY722" fmla="*/ 216235 h 3615133"/>
                <a:gd name="connsiteX723" fmla="*/ 882765 w 2701837"/>
                <a:gd name="connsiteY723" fmla="*/ 207643 h 3615133"/>
                <a:gd name="connsiteX724" fmla="*/ 890642 w 2701837"/>
                <a:gd name="connsiteY724" fmla="*/ 209075 h 3615133"/>
                <a:gd name="connsiteX725" fmla="*/ 902816 w 2701837"/>
                <a:gd name="connsiteY725" fmla="*/ 206211 h 3615133"/>
                <a:gd name="connsiteX726" fmla="*/ 909977 w 2701837"/>
                <a:gd name="connsiteY726" fmla="*/ 208359 h 3615133"/>
                <a:gd name="connsiteX727" fmla="*/ 906396 w 2701837"/>
                <a:gd name="connsiteY727" fmla="*/ 214803 h 3615133"/>
                <a:gd name="connsiteX728" fmla="*/ 907112 w 2701837"/>
                <a:gd name="connsiteY728" fmla="*/ 231271 h 3615133"/>
                <a:gd name="connsiteX729" fmla="*/ 912125 w 2701837"/>
                <a:gd name="connsiteY729" fmla="*/ 224111 h 3615133"/>
                <a:gd name="connsiteX730" fmla="*/ 912125 w 2701837"/>
                <a:gd name="connsiteY730" fmla="*/ 216951 h 3615133"/>
                <a:gd name="connsiteX731" fmla="*/ 925731 w 2701837"/>
                <a:gd name="connsiteY731" fmla="*/ 217667 h 3615133"/>
                <a:gd name="connsiteX732" fmla="*/ 971561 w 2701837"/>
                <a:gd name="connsiteY732" fmla="*/ 227691 h 3615133"/>
                <a:gd name="connsiteX733" fmla="*/ 978722 w 2701837"/>
                <a:gd name="connsiteY733" fmla="*/ 233419 h 3615133"/>
                <a:gd name="connsiteX734" fmla="*/ 988748 w 2701837"/>
                <a:gd name="connsiteY734" fmla="*/ 239863 h 3615133"/>
                <a:gd name="connsiteX735" fmla="*/ 998057 w 2701837"/>
                <a:gd name="connsiteY735" fmla="*/ 242727 h 3615133"/>
                <a:gd name="connsiteX736" fmla="*/ 1025985 w 2701837"/>
                <a:gd name="connsiteY736" fmla="*/ 251319 h 3615133"/>
                <a:gd name="connsiteX737" fmla="*/ 1034578 w 2701837"/>
                <a:gd name="connsiteY737" fmla="*/ 255615 h 3615133"/>
                <a:gd name="connsiteX738" fmla="*/ 1044604 w 2701837"/>
                <a:gd name="connsiteY738" fmla="*/ 260628 h 3615133"/>
                <a:gd name="connsiteX739" fmla="*/ 1046036 w 2701837"/>
                <a:gd name="connsiteY739" fmla="*/ 255615 h 3615133"/>
                <a:gd name="connsiteX740" fmla="*/ 1051049 w 2701837"/>
                <a:gd name="connsiteY740" fmla="*/ 256332 h 3615133"/>
                <a:gd name="connsiteX741" fmla="*/ 1060358 w 2701837"/>
                <a:gd name="connsiteY741" fmla="*/ 254899 h 3615133"/>
                <a:gd name="connsiteX742" fmla="*/ 1067519 w 2701837"/>
                <a:gd name="connsiteY742" fmla="*/ 253468 h 3615133"/>
                <a:gd name="connsiteX743" fmla="*/ 1074680 w 2701837"/>
                <a:gd name="connsiteY743" fmla="*/ 252751 h 3615133"/>
                <a:gd name="connsiteX744" fmla="*/ 1074680 w 2701837"/>
                <a:gd name="connsiteY744" fmla="*/ 257763 h 3615133"/>
                <a:gd name="connsiteX745" fmla="*/ 1076112 w 2701837"/>
                <a:gd name="connsiteY745" fmla="*/ 258479 h 3615133"/>
                <a:gd name="connsiteX746" fmla="*/ 1096879 w 2701837"/>
                <a:gd name="connsiteY746" fmla="*/ 272800 h 3615133"/>
                <a:gd name="connsiteX747" fmla="*/ 1098312 w 2701837"/>
                <a:gd name="connsiteY747" fmla="*/ 274232 h 3615133"/>
                <a:gd name="connsiteX748" fmla="*/ 1102608 w 2701837"/>
                <a:gd name="connsiteY748" fmla="*/ 279244 h 3615133"/>
                <a:gd name="connsiteX749" fmla="*/ 1099744 w 2701837"/>
                <a:gd name="connsiteY749" fmla="*/ 289268 h 3615133"/>
                <a:gd name="connsiteX750" fmla="*/ 1099028 w 2701837"/>
                <a:gd name="connsiteY750" fmla="*/ 290700 h 3615133"/>
                <a:gd name="connsiteX751" fmla="*/ 1098312 w 2701837"/>
                <a:gd name="connsiteY751" fmla="*/ 296428 h 3615133"/>
                <a:gd name="connsiteX752" fmla="*/ 1092583 w 2701837"/>
                <a:gd name="connsiteY752" fmla="*/ 294996 h 3615133"/>
                <a:gd name="connsiteX753" fmla="*/ 1084706 w 2701837"/>
                <a:gd name="connsiteY753" fmla="*/ 294280 h 3615133"/>
                <a:gd name="connsiteX754" fmla="*/ 1081841 w 2701837"/>
                <a:gd name="connsiteY754" fmla="*/ 297860 h 3615133"/>
                <a:gd name="connsiteX755" fmla="*/ 1095447 w 2701837"/>
                <a:gd name="connsiteY755" fmla="*/ 299292 h 3615133"/>
                <a:gd name="connsiteX756" fmla="*/ 1158464 w 2701837"/>
                <a:gd name="connsiteY756" fmla="*/ 282824 h 3615133"/>
                <a:gd name="connsiteX757" fmla="*/ 1164909 w 2701837"/>
                <a:gd name="connsiteY757" fmla="*/ 279960 h 3615133"/>
                <a:gd name="connsiteX758" fmla="*/ 1167057 w 2701837"/>
                <a:gd name="connsiteY758" fmla="*/ 286404 h 3615133"/>
                <a:gd name="connsiteX759" fmla="*/ 1178515 w 2701837"/>
                <a:gd name="connsiteY759" fmla="*/ 294996 h 3615133"/>
                <a:gd name="connsiteX760" fmla="*/ 1183528 w 2701837"/>
                <a:gd name="connsiteY760" fmla="*/ 294996 h 3615133"/>
                <a:gd name="connsiteX761" fmla="*/ 1183528 w 2701837"/>
                <a:gd name="connsiteY761" fmla="*/ 274232 h 3615133"/>
                <a:gd name="connsiteX762" fmla="*/ 1189972 w 2701837"/>
                <a:gd name="connsiteY762" fmla="*/ 274232 h 3615133"/>
                <a:gd name="connsiteX763" fmla="*/ 1192837 w 2701837"/>
                <a:gd name="connsiteY763" fmla="*/ 265640 h 3615133"/>
                <a:gd name="connsiteX764" fmla="*/ 1193553 w 2701837"/>
                <a:gd name="connsiteY764" fmla="*/ 259912 h 3615133"/>
                <a:gd name="connsiteX765" fmla="*/ 1194269 w 2701837"/>
                <a:gd name="connsiteY765" fmla="*/ 255615 h 3615133"/>
                <a:gd name="connsiteX766" fmla="*/ 1199282 w 2701837"/>
                <a:gd name="connsiteY766" fmla="*/ 254899 h 3615133"/>
                <a:gd name="connsiteX767" fmla="*/ 1215036 w 2701837"/>
                <a:gd name="connsiteY767" fmla="*/ 252751 h 3615133"/>
                <a:gd name="connsiteX768" fmla="*/ 1266595 w 2701837"/>
                <a:gd name="connsiteY768" fmla="*/ 255615 h 3615133"/>
                <a:gd name="connsiteX769" fmla="*/ 1270892 w 2701837"/>
                <a:gd name="connsiteY769" fmla="*/ 257763 h 3615133"/>
                <a:gd name="connsiteX770" fmla="*/ 1270176 w 2701837"/>
                <a:gd name="connsiteY770" fmla="*/ 262776 h 3615133"/>
                <a:gd name="connsiteX771" fmla="*/ 1271608 w 2701837"/>
                <a:gd name="connsiteY771" fmla="*/ 269936 h 3615133"/>
                <a:gd name="connsiteX772" fmla="*/ 1273756 w 2701837"/>
                <a:gd name="connsiteY772" fmla="*/ 275664 h 3615133"/>
                <a:gd name="connsiteX773" fmla="*/ 1286646 w 2701837"/>
                <a:gd name="connsiteY773" fmla="*/ 273516 h 3615133"/>
                <a:gd name="connsiteX774" fmla="*/ 1288079 w 2701837"/>
                <a:gd name="connsiteY774" fmla="*/ 274232 h 3615133"/>
                <a:gd name="connsiteX775" fmla="*/ 1289511 w 2701837"/>
                <a:gd name="connsiteY775" fmla="*/ 275664 h 3615133"/>
                <a:gd name="connsiteX776" fmla="*/ 1294523 w 2701837"/>
                <a:gd name="connsiteY776" fmla="*/ 284972 h 3615133"/>
                <a:gd name="connsiteX777" fmla="*/ 1312426 w 2701837"/>
                <a:gd name="connsiteY777" fmla="*/ 284256 h 3615133"/>
                <a:gd name="connsiteX778" fmla="*/ 1315290 w 2701837"/>
                <a:gd name="connsiteY778" fmla="*/ 285688 h 3615133"/>
                <a:gd name="connsiteX779" fmla="*/ 1316006 w 2701837"/>
                <a:gd name="connsiteY779" fmla="*/ 289268 h 3615133"/>
                <a:gd name="connsiteX780" fmla="*/ 1326748 w 2701837"/>
                <a:gd name="connsiteY780" fmla="*/ 294996 h 3615133"/>
                <a:gd name="connsiteX781" fmla="*/ 1336057 w 2701837"/>
                <a:gd name="connsiteY781" fmla="*/ 294996 h 3615133"/>
                <a:gd name="connsiteX782" fmla="*/ 1335341 w 2701837"/>
                <a:gd name="connsiteY782" fmla="*/ 299292 h 3615133"/>
                <a:gd name="connsiteX783" fmla="*/ 1343218 w 2701837"/>
                <a:gd name="connsiteY783" fmla="*/ 301440 h 3615133"/>
                <a:gd name="connsiteX784" fmla="*/ 1361121 w 2701837"/>
                <a:gd name="connsiteY784" fmla="*/ 295712 h 3615133"/>
                <a:gd name="connsiteX785" fmla="*/ 1378307 w 2701837"/>
                <a:gd name="connsiteY785" fmla="*/ 297860 h 3615133"/>
                <a:gd name="connsiteX786" fmla="*/ 1399790 w 2701837"/>
                <a:gd name="connsiteY786" fmla="*/ 299292 h 3615133"/>
                <a:gd name="connsiteX787" fmla="*/ 1396210 w 2701837"/>
                <a:gd name="connsiteY787" fmla="*/ 280676 h 3615133"/>
                <a:gd name="connsiteX788" fmla="*/ 1396210 w 2701837"/>
                <a:gd name="connsiteY788" fmla="*/ 274232 h 3615133"/>
                <a:gd name="connsiteX789" fmla="*/ 1400506 w 2701837"/>
                <a:gd name="connsiteY789" fmla="*/ 274232 h 3615133"/>
                <a:gd name="connsiteX790" fmla="*/ 1401939 w 2701837"/>
                <a:gd name="connsiteY790" fmla="*/ 271368 h 3615133"/>
                <a:gd name="connsiteX791" fmla="*/ 1404803 w 2701837"/>
                <a:gd name="connsiteY791" fmla="*/ 266356 h 3615133"/>
                <a:gd name="connsiteX792" fmla="*/ 1409816 w 2701837"/>
                <a:gd name="connsiteY792" fmla="*/ 269220 h 3615133"/>
                <a:gd name="connsiteX793" fmla="*/ 1430583 w 2701837"/>
                <a:gd name="connsiteY793" fmla="*/ 282824 h 3615133"/>
                <a:gd name="connsiteX794" fmla="*/ 1437744 w 2701837"/>
                <a:gd name="connsiteY794" fmla="*/ 278528 h 3615133"/>
                <a:gd name="connsiteX795" fmla="*/ 1442757 w 2701837"/>
                <a:gd name="connsiteY795" fmla="*/ 279244 h 3615133"/>
                <a:gd name="connsiteX796" fmla="*/ 1444189 w 2701837"/>
                <a:gd name="connsiteY796" fmla="*/ 281392 h 3615133"/>
                <a:gd name="connsiteX797" fmla="*/ 1446337 w 2701837"/>
                <a:gd name="connsiteY797" fmla="*/ 316476 h 3615133"/>
                <a:gd name="connsiteX798" fmla="*/ 1448485 w 2701837"/>
                <a:gd name="connsiteY798" fmla="*/ 318624 h 3615133"/>
                <a:gd name="connsiteX799" fmla="*/ 1454214 w 2701837"/>
                <a:gd name="connsiteY799" fmla="*/ 306452 h 3615133"/>
                <a:gd name="connsiteX800" fmla="*/ 1457795 w 2701837"/>
                <a:gd name="connsiteY800" fmla="*/ 297144 h 3615133"/>
                <a:gd name="connsiteX801" fmla="*/ 1458511 w 2701837"/>
                <a:gd name="connsiteY801" fmla="*/ 288552 h 3615133"/>
                <a:gd name="connsiteX802" fmla="*/ 1466388 w 2701837"/>
                <a:gd name="connsiteY802" fmla="*/ 291416 h 3615133"/>
                <a:gd name="connsiteX803" fmla="*/ 1477129 w 2701837"/>
                <a:gd name="connsiteY803" fmla="*/ 279244 h 3615133"/>
                <a:gd name="connsiteX804" fmla="*/ 1478562 w 2701837"/>
                <a:gd name="connsiteY804" fmla="*/ 276380 h 3615133"/>
                <a:gd name="connsiteX805" fmla="*/ 1477129 w 2701837"/>
                <a:gd name="connsiteY805" fmla="*/ 274948 h 3615133"/>
                <a:gd name="connsiteX806" fmla="*/ 1478562 w 2701837"/>
                <a:gd name="connsiteY806" fmla="*/ 271368 h 3615133"/>
                <a:gd name="connsiteX807" fmla="*/ 1478562 w 2701837"/>
                <a:gd name="connsiteY807" fmla="*/ 268504 h 3615133"/>
                <a:gd name="connsiteX808" fmla="*/ 1480710 w 2701837"/>
                <a:gd name="connsiteY808" fmla="*/ 261343 h 3615133"/>
                <a:gd name="connsiteX809" fmla="*/ 1479278 w 2701837"/>
                <a:gd name="connsiteY809" fmla="*/ 255615 h 3615133"/>
                <a:gd name="connsiteX810" fmla="*/ 1478562 w 2701837"/>
                <a:gd name="connsiteY810" fmla="*/ 252035 h 3615133"/>
                <a:gd name="connsiteX811" fmla="*/ 1474265 w 2701837"/>
                <a:gd name="connsiteY811" fmla="*/ 242011 h 3615133"/>
                <a:gd name="connsiteX812" fmla="*/ 1483574 w 2701837"/>
                <a:gd name="connsiteY812" fmla="*/ 243443 h 3615133"/>
                <a:gd name="connsiteX813" fmla="*/ 1478562 w 2701837"/>
                <a:gd name="connsiteY813" fmla="*/ 235567 h 3615133"/>
                <a:gd name="connsiteX814" fmla="*/ 1474981 w 2701837"/>
                <a:gd name="connsiteY814" fmla="*/ 229839 h 3615133"/>
                <a:gd name="connsiteX815" fmla="*/ 1474981 w 2701837"/>
                <a:gd name="connsiteY815" fmla="*/ 235567 h 3615133"/>
                <a:gd name="connsiteX816" fmla="*/ 1472833 w 2701837"/>
                <a:gd name="connsiteY816" fmla="*/ 242727 h 3615133"/>
                <a:gd name="connsiteX817" fmla="*/ 1465672 w 2701837"/>
                <a:gd name="connsiteY817" fmla="*/ 239863 h 3615133"/>
                <a:gd name="connsiteX818" fmla="*/ 1462091 w 2701837"/>
                <a:gd name="connsiteY818" fmla="*/ 238431 h 3615133"/>
                <a:gd name="connsiteX819" fmla="*/ 1457795 w 2701837"/>
                <a:gd name="connsiteY819" fmla="*/ 240579 h 3615133"/>
                <a:gd name="connsiteX820" fmla="*/ 1450634 w 2701837"/>
                <a:gd name="connsiteY820" fmla="*/ 243443 h 3615133"/>
                <a:gd name="connsiteX821" fmla="*/ 1449918 w 2701837"/>
                <a:gd name="connsiteY821" fmla="*/ 235567 h 3615133"/>
                <a:gd name="connsiteX822" fmla="*/ 1452066 w 2701837"/>
                <a:gd name="connsiteY822" fmla="*/ 221963 h 3615133"/>
                <a:gd name="connsiteX823" fmla="*/ 1437028 w 2701837"/>
                <a:gd name="connsiteY823" fmla="*/ 201915 h 3615133"/>
                <a:gd name="connsiteX824" fmla="*/ 1437028 w 2701837"/>
                <a:gd name="connsiteY824" fmla="*/ 199767 h 3615133"/>
                <a:gd name="connsiteX825" fmla="*/ 1437744 w 2701837"/>
                <a:gd name="connsiteY825" fmla="*/ 197619 h 3615133"/>
                <a:gd name="connsiteX826" fmla="*/ 1444189 w 2701837"/>
                <a:gd name="connsiteY826" fmla="*/ 191891 h 3615133"/>
                <a:gd name="connsiteX827" fmla="*/ 1450634 w 2701837"/>
                <a:gd name="connsiteY827" fmla="*/ 158954 h 3615133"/>
                <a:gd name="connsiteX828" fmla="*/ 1452066 w 2701837"/>
                <a:gd name="connsiteY828" fmla="*/ 155374 h 3615133"/>
                <a:gd name="connsiteX829" fmla="*/ 1454214 w 2701837"/>
                <a:gd name="connsiteY829" fmla="*/ 155374 h 3615133"/>
                <a:gd name="connsiteX830" fmla="*/ 1455646 w 2701837"/>
                <a:gd name="connsiteY830" fmla="*/ 148930 h 3615133"/>
                <a:gd name="connsiteX831" fmla="*/ 1457079 w 2701837"/>
                <a:gd name="connsiteY831" fmla="*/ 146066 h 3615133"/>
                <a:gd name="connsiteX832" fmla="*/ 1459943 w 2701837"/>
                <a:gd name="connsiteY832" fmla="*/ 145350 h 3615133"/>
                <a:gd name="connsiteX833" fmla="*/ 1463523 w 2701837"/>
                <a:gd name="connsiteY833" fmla="*/ 143202 h 3615133"/>
                <a:gd name="connsiteX834" fmla="*/ 1469252 w 2701837"/>
                <a:gd name="connsiteY834" fmla="*/ 139622 h 3615133"/>
                <a:gd name="connsiteX835" fmla="*/ 1469252 w 2701837"/>
                <a:gd name="connsiteY835" fmla="*/ 127450 h 3615133"/>
                <a:gd name="connsiteX836" fmla="*/ 1467820 w 2701837"/>
                <a:gd name="connsiteY836" fmla="*/ 125302 h 3615133"/>
                <a:gd name="connsiteX837" fmla="*/ 1466388 w 2701837"/>
                <a:gd name="connsiteY837" fmla="*/ 123154 h 3615133"/>
                <a:gd name="connsiteX838" fmla="*/ 1458511 w 2701837"/>
                <a:gd name="connsiteY838" fmla="*/ 120290 h 3615133"/>
                <a:gd name="connsiteX839" fmla="*/ 1463523 w 2701837"/>
                <a:gd name="connsiteY839" fmla="*/ 113130 h 3615133"/>
                <a:gd name="connsiteX840" fmla="*/ 1462807 w 2701837"/>
                <a:gd name="connsiteY840" fmla="*/ 95945 h 3615133"/>
                <a:gd name="connsiteX841" fmla="*/ 1457795 w 2701837"/>
                <a:gd name="connsiteY841" fmla="*/ 69453 h 3615133"/>
                <a:gd name="connsiteX842" fmla="*/ 1458511 w 2701837"/>
                <a:gd name="connsiteY842" fmla="*/ 63725 h 3615133"/>
                <a:gd name="connsiteX843" fmla="*/ 1462807 w 2701837"/>
                <a:gd name="connsiteY843" fmla="*/ 63725 h 3615133"/>
                <a:gd name="connsiteX844" fmla="*/ 1462807 w 2701837"/>
                <a:gd name="connsiteY844" fmla="*/ 57281 h 3615133"/>
                <a:gd name="connsiteX845" fmla="*/ 1464240 w 2701837"/>
                <a:gd name="connsiteY845" fmla="*/ 50837 h 3615133"/>
                <a:gd name="connsiteX846" fmla="*/ 1470685 w 2701837"/>
                <a:gd name="connsiteY846" fmla="*/ 52269 h 3615133"/>
                <a:gd name="connsiteX847" fmla="*/ 1477846 w 2701837"/>
                <a:gd name="connsiteY847" fmla="*/ 51553 h 3615133"/>
                <a:gd name="connsiteX848" fmla="*/ 1491451 w 2701837"/>
                <a:gd name="connsiteY848" fmla="*/ 51553 h 3615133"/>
                <a:gd name="connsiteX849" fmla="*/ 1492168 w 2701837"/>
                <a:gd name="connsiteY849" fmla="*/ 49405 h 3615133"/>
                <a:gd name="connsiteX850" fmla="*/ 1492168 w 2701837"/>
                <a:gd name="connsiteY850" fmla="*/ 42245 h 3615133"/>
                <a:gd name="connsiteX851" fmla="*/ 1499329 w 2701837"/>
                <a:gd name="connsiteY851" fmla="*/ 42960 h 3615133"/>
                <a:gd name="connsiteX852" fmla="*/ 1535850 w 2701837"/>
                <a:gd name="connsiteY852" fmla="*/ 50121 h 3615133"/>
                <a:gd name="connsiteX853" fmla="*/ 1577384 w 2701837"/>
                <a:gd name="connsiteY853" fmla="*/ 55849 h 3615133"/>
                <a:gd name="connsiteX854" fmla="*/ 1584545 w 2701837"/>
                <a:gd name="connsiteY854" fmla="*/ 55849 h 3615133"/>
                <a:gd name="connsiteX855" fmla="*/ 1584545 w 2701837"/>
                <a:gd name="connsiteY855" fmla="*/ 63009 h 3615133"/>
                <a:gd name="connsiteX856" fmla="*/ 1578100 w 2701837"/>
                <a:gd name="connsiteY856" fmla="*/ 82341 h 3615133"/>
                <a:gd name="connsiteX857" fmla="*/ 1576667 w 2701837"/>
                <a:gd name="connsiteY857" fmla="*/ 88785 h 3615133"/>
                <a:gd name="connsiteX858" fmla="*/ 1578100 w 2701837"/>
                <a:gd name="connsiteY858" fmla="*/ 94513 h 3615133"/>
                <a:gd name="connsiteX859" fmla="*/ 1572371 w 2701837"/>
                <a:gd name="connsiteY859" fmla="*/ 96661 h 3615133"/>
                <a:gd name="connsiteX860" fmla="*/ 1565926 w 2701837"/>
                <a:gd name="connsiteY860" fmla="*/ 103105 h 3615133"/>
                <a:gd name="connsiteX861" fmla="*/ 1555184 w 2701837"/>
                <a:gd name="connsiteY861" fmla="*/ 113846 h 3615133"/>
                <a:gd name="connsiteX862" fmla="*/ 1530121 w 2701837"/>
                <a:gd name="connsiteY862" fmla="*/ 117426 h 3615133"/>
                <a:gd name="connsiteX863" fmla="*/ 1520812 w 2701837"/>
                <a:gd name="connsiteY863" fmla="*/ 117426 h 3615133"/>
                <a:gd name="connsiteX864" fmla="*/ 1509354 w 2701837"/>
                <a:gd name="connsiteY864" fmla="*/ 118142 h 3615133"/>
                <a:gd name="connsiteX865" fmla="*/ 1512934 w 2701837"/>
                <a:gd name="connsiteY865" fmla="*/ 119574 h 3615133"/>
                <a:gd name="connsiteX866" fmla="*/ 1513651 w 2701837"/>
                <a:gd name="connsiteY866" fmla="*/ 123154 h 3615133"/>
                <a:gd name="connsiteX867" fmla="*/ 1512218 w 2701837"/>
                <a:gd name="connsiteY867" fmla="*/ 131030 h 3615133"/>
                <a:gd name="connsiteX868" fmla="*/ 1518663 w 2701837"/>
                <a:gd name="connsiteY868" fmla="*/ 152510 h 3615133"/>
                <a:gd name="connsiteX869" fmla="*/ 1502909 w 2701837"/>
                <a:gd name="connsiteY869" fmla="*/ 138190 h 3615133"/>
                <a:gd name="connsiteX870" fmla="*/ 1502909 w 2701837"/>
                <a:gd name="connsiteY870" fmla="*/ 144634 h 3615133"/>
                <a:gd name="connsiteX871" fmla="*/ 1502909 w 2701837"/>
                <a:gd name="connsiteY871" fmla="*/ 148214 h 3615133"/>
                <a:gd name="connsiteX872" fmla="*/ 1522244 w 2701837"/>
                <a:gd name="connsiteY872" fmla="*/ 162534 h 3615133"/>
                <a:gd name="connsiteX873" fmla="*/ 1544443 w 2701837"/>
                <a:gd name="connsiteY873" fmla="*/ 178287 h 3615133"/>
                <a:gd name="connsiteX874" fmla="*/ 1558049 w 2701837"/>
                <a:gd name="connsiteY874" fmla="*/ 178287 h 3615133"/>
                <a:gd name="connsiteX875" fmla="*/ 1557333 w 2701837"/>
                <a:gd name="connsiteY875" fmla="*/ 185447 h 3615133"/>
                <a:gd name="connsiteX876" fmla="*/ 1558765 w 2701837"/>
                <a:gd name="connsiteY876" fmla="*/ 186878 h 3615133"/>
                <a:gd name="connsiteX877" fmla="*/ 1568790 w 2701837"/>
                <a:gd name="connsiteY877" fmla="*/ 189742 h 3615133"/>
                <a:gd name="connsiteX878" fmla="*/ 1570223 w 2701837"/>
                <a:gd name="connsiteY878" fmla="*/ 191175 h 3615133"/>
                <a:gd name="connsiteX879" fmla="*/ 1570223 w 2701837"/>
                <a:gd name="connsiteY879" fmla="*/ 193323 h 3615133"/>
                <a:gd name="connsiteX880" fmla="*/ 1567358 w 2701837"/>
                <a:gd name="connsiteY880" fmla="*/ 206211 h 3615133"/>
                <a:gd name="connsiteX881" fmla="*/ 1566642 w 2701837"/>
                <a:gd name="connsiteY881" fmla="*/ 208359 h 3615133"/>
                <a:gd name="connsiteX882" fmla="*/ 1563778 w 2701837"/>
                <a:gd name="connsiteY882" fmla="*/ 216235 h 3615133"/>
                <a:gd name="connsiteX883" fmla="*/ 1559481 w 2701837"/>
                <a:gd name="connsiteY883" fmla="*/ 212655 h 3615133"/>
                <a:gd name="connsiteX884" fmla="*/ 1554468 w 2701837"/>
                <a:gd name="connsiteY884" fmla="*/ 221963 h 3615133"/>
                <a:gd name="connsiteX885" fmla="*/ 1558765 w 2701837"/>
                <a:gd name="connsiteY885" fmla="*/ 229839 h 3615133"/>
                <a:gd name="connsiteX886" fmla="*/ 1548740 w 2701837"/>
                <a:gd name="connsiteY886" fmla="*/ 230555 h 3615133"/>
                <a:gd name="connsiteX887" fmla="*/ 1548023 w 2701837"/>
                <a:gd name="connsiteY887" fmla="*/ 230555 h 3615133"/>
                <a:gd name="connsiteX888" fmla="*/ 1552320 w 2701837"/>
                <a:gd name="connsiteY888" fmla="*/ 232703 h 3615133"/>
                <a:gd name="connsiteX889" fmla="*/ 1560913 w 2701837"/>
                <a:gd name="connsiteY889" fmla="*/ 238431 h 3615133"/>
                <a:gd name="connsiteX890" fmla="*/ 1569506 w 2701837"/>
                <a:gd name="connsiteY890" fmla="*/ 237715 h 3615133"/>
                <a:gd name="connsiteX891" fmla="*/ 1573087 w 2701837"/>
                <a:gd name="connsiteY891" fmla="*/ 238431 h 3615133"/>
                <a:gd name="connsiteX892" fmla="*/ 1573803 w 2701837"/>
                <a:gd name="connsiteY892" fmla="*/ 242011 h 3615133"/>
                <a:gd name="connsiteX893" fmla="*/ 1579532 w 2701837"/>
                <a:gd name="connsiteY893" fmla="*/ 257763 h 3615133"/>
                <a:gd name="connsiteX894" fmla="*/ 1585977 w 2701837"/>
                <a:gd name="connsiteY894" fmla="*/ 273516 h 3615133"/>
                <a:gd name="connsiteX895" fmla="*/ 1590273 w 2701837"/>
                <a:gd name="connsiteY895" fmla="*/ 274232 h 3615133"/>
                <a:gd name="connsiteX896" fmla="*/ 1592422 w 2701837"/>
                <a:gd name="connsiteY896" fmla="*/ 257763 h 3615133"/>
                <a:gd name="connsiteX897" fmla="*/ 1593854 w 2701837"/>
                <a:gd name="connsiteY897" fmla="*/ 250603 h 3615133"/>
                <a:gd name="connsiteX898" fmla="*/ 1594570 w 2701837"/>
                <a:gd name="connsiteY898" fmla="*/ 247023 h 3615133"/>
                <a:gd name="connsiteX899" fmla="*/ 1598867 w 2701837"/>
                <a:gd name="connsiteY899" fmla="*/ 244875 h 3615133"/>
                <a:gd name="connsiteX900" fmla="*/ 1615337 w 2701837"/>
                <a:gd name="connsiteY900" fmla="*/ 236999 h 3615133"/>
                <a:gd name="connsiteX901" fmla="*/ 1618202 w 2701837"/>
                <a:gd name="connsiteY901" fmla="*/ 236283 h 3615133"/>
                <a:gd name="connsiteX902" fmla="*/ 1620350 w 2701837"/>
                <a:gd name="connsiteY902" fmla="*/ 237715 h 3615133"/>
                <a:gd name="connsiteX903" fmla="*/ 1634672 w 2701837"/>
                <a:gd name="connsiteY903" fmla="*/ 265640 h 3615133"/>
                <a:gd name="connsiteX904" fmla="*/ 1626795 w 2701837"/>
                <a:gd name="connsiteY904" fmla="*/ 280676 h 3615133"/>
                <a:gd name="connsiteX905" fmla="*/ 1623214 w 2701837"/>
                <a:gd name="connsiteY905" fmla="*/ 294280 h 3615133"/>
                <a:gd name="connsiteX906" fmla="*/ 1619634 w 2701837"/>
                <a:gd name="connsiteY906" fmla="*/ 296428 h 3615133"/>
                <a:gd name="connsiteX907" fmla="*/ 1628227 w 2701837"/>
                <a:gd name="connsiteY907" fmla="*/ 309316 h 3615133"/>
                <a:gd name="connsiteX908" fmla="*/ 1640401 w 2701837"/>
                <a:gd name="connsiteY908" fmla="*/ 324352 h 3615133"/>
                <a:gd name="connsiteX909" fmla="*/ 1642549 w 2701837"/>
                <a:gd name="connsiteY909" fmla="*/ 324352 h 3615133"/>
                <a:gd name="connsiteX910" fmla="*/ 1654007 w 2701837"/>
                <a:gd name="connsiteY910" fmla="*/ 318624 h 3615133"/>
                <a:gd name="connsiteX911" fmla="*/ 1664032 w 2701837"/>
                <a:gd name="connsiteY911" fmla="*/ 292848 h 3615133"/>
                <a:gd name="connsiteX912" fmla="*/ 1672625 w 2701837"/>
                <a:gd name="connsiteY912" fmla="*/ 270652 h 3615133"/>
                <a:gd name="connsiteX913" fmla="*/ 1672625 w 2701837"/>
                <a:gd name="connsiteY913" fmla="*/ 262060 h 3615133"/>
                <a:gd name="connsiteX914" fmla="*/ 1681218 w 2701837"/>
                <a:gd name="connsiteY914" fmla="*/ 264208 h 3615133"/>
                <a:gd name="connsiteX915" fmla="*/ 1685515 w 2701837"/>
                <a:gd name="connsiteY915" fmla="*/ 262776 h 3615133"/>
                <a:gd name="connsiteX916" fmla="*/ 1686231 w 2701837"/>
                <a:gd name="connsiteY916" fmla="*/ 262060 h 3615133"/>
                <a:gd name="connsiteX917" fmla="*/ 1671909 w 2701837"/>
                <a:gd name="connsiteY917" fmla="*/ 222679 h 3615133"/>
                <a:gd name="connsiteX918" fmla="*/ 1670477 w 2701837"/>
                <a:gd name="connsiteY918" fmla="*/ 216235 h 3615133"/>
                <a:gd name="connsiteX919" fmla="*/ 1676922 w 2701837"/>
                <a:gd name="connsiteY919" fmla="*/ 215519 h 3615133"/>
                <a:gd name="connsiteX920" fmla="*/ 1710579 w 2701837"/>
                <a:gd name="connsiteY920" fmla="*/ 216951 h 3615133"/>
                <a:gd name="connsiteX921" fmla="*/ 1732062 w 2701837"/>
                <a:gd name="connsiteY921" fmla="*/ 219099 h 3615133"/>
                <a:gd name="connsiteX922" fmla="*/ 1739223 w 2701837"/>
                <a:gd name="connsiteY922" fmla="*/ 219099 h 3615133"/>
                <a:gd name="connsiteX923" fmla="*/ 1739939 w 2701837"/>
                <a:gd name="connsiteY923" fmla="*/ 224827 h 3615133"/>
                <a:gd name="connsiteX924" fmla="*/ 1742803 w 2701837"/>
                <a:gd name="connsiteY924" fmla="*/ 229123 h 3615133"/>
                <a:gd name="connsiteX925" fmla="*/ 1748532 w 2701837"/>
                <a:gd name="connsiteY925" fmla="*/ 239863 h 3615133"/>
                <a:gd name="connsiteX926" fmla="*/ 1760706 w 2701837"/>
                <a:gd name="connsiteY926" fmla="*/ 238431 h 3615133"/>
                <a:gd name="connsiteX927" fmla="*/ 1765002 w 2701837"/>
                <a:gd name="connsiteY927" fmla="*/ 239147 h 3615133"/>
                <a:gd name="connsiteX928" fmla="*/ 1765718 w 2701837"/>
                <a:gd name="connsiteY928" fmla="*/ 242727 h 3615133"/>
                <a:gd name="connsiteX929" fmla="*/ 1770731 w 2701837"/>
                <a:gd name="connsiteY929" fmla="*/ 249887 h 3615133"/>
                <a:gd name="connsiteX930" fmla="*/ 1770731 w 2701837"/>
                <a:gd name="connsiteY930" fmla="*/ 251319 h 3615133"/>
                <a:gd name="connsiteX931" fmla="*/ 1770015 w 2701837"/>
                <a:gd name="connsiteY931" fmla="*/ 252751 h 3615133"/>
                <a:gd name="connsiteX932" fmla="*/ 1764286 w 2701837"/>
                <a:gd name="connsiteY932" fmla="*/ 264208 h 3615133"/>
                <a:gd name="connsiteX933" fmla="*/ 1765718 w 2701837"/>
                <a:gd name="connsiteY933" fmla="*/ 264208 h 3615133"/>
                <a:gd name="connsiteX934" fmla="*/ 1765718 w 2701837"/>
                <a:gd name="connsiteY934" fmla="*/ 284972 h 3615133"/>
                <a:gd name="connsiteX935" fmla="*/ 1762854 w 2701837"/>
                <a:gd name="connsiteY935" fmla="*/ 287120 h 3615133"/>
                <a:gd name="connsiteX936" fmla="*/ 1756409 w 2701837"/>
                <a:gd name="connsiteY936" fmla="*/ 289268 h 3615133"/>
                <a:gd name="connsiteX937" fmla="*/ 1754261 w 2701837"/>
                <a:gd name="connsiteY937" fmla="*/ 289984 h 3615133"/>
                <a:gd name="connsiteX938" fmla="*/ 1766434 w 2701837"/>
                <a:gd name="connsiteY938" fmla="*/ 304304 h 3615133"/>
                <a:gd name="connsiteX939" fmla="*/ 1768583 w 2701837"/>
                <a:gd name="connsiteY939" fmla="*/ 304304 h 3615133"/>
                <a:gd name="connsiteX940" fmla="*/ 1770015 w 2701837"/>
                <a:gd name="connsiteY940" fmla="*/ 306452 h 3615133"/>
                <a:gd name="connsiteX941" fmla="*/ 1777176 w 2701837"/>
                <a:gd name="connsiteY941" fmla="*/ 328649 h 3615133"/>
                <a:gd name="connsiteX942" fmla="*/ 1767867 w 2701837"/>
                <a:gd name="connsiteY942" fmla="*/ 347265 h 3615133"/>
                <a:gd name="connsiteX943" fmla="*/ 1766434 w 2701837"/>
                <a:gd name="connsiteY943" fmla="*/ 348697 h 3615133"/>
                <a:gd name="connsiteX944" fmla="*/ 1764286 w 2701837"/>
                <a:gd name="connsiteY944" fmla="*/ 348697 h 3615133"/>
                <a:gd name="connsiteX945" fmla="*/ 1720604 w 2701837"/>
                <a:gd name="connsiteY945" fmla="*/ 373757 h 3615133"/>
                <a:gd name="connsiteX946" fmla="*/ 1719172 w 2701837"/>
                <a:gd name="connsiteY946" fmla="*/ 375905 h 3615133"/>
                <a:gd name="connsiteX947" fmla="*/ 1717024 w 2701837"/>
                <a:gd name="connsiteY947" fmla="*/ 376621 h 3615133"/>
                <a:gd name="connsiteX948" fmla="*/ 1713443 w 2701837"/>
                <a:gd name="connsiteY948" fmla="*/ 376621 h 3615133"/>
                <a:gd name="connsiteX949" fmla="*/ 1712011 w 2701837"/>
                <a:gd name="connsiteY949" fmla="*/ 378769 h 3615133"/>
                <a:gd name="connsiteX950" fmla="*/ 1709146 w 2701837"/>
                <a:gd name="connsiteY950" fmla="*/ 379485 h 3615133"/>
                <a:gd name="connsiteX951" fmla="*/ 1698405 w 2701837"/>
                <a:gd name="connsiteY951" fmla="*/ 385213 h 3615133"/>
                <a:gd name="connsiteX952" fmla="*/ 1696257 w 2701837"/>
                <a:gd name="connsiteY952" fmla="*/ 388077 h 3615133"/>
                <a:gd name="connsiteX953" fmla="*/ 1692676 w 2701837"/>
                <a:gd name="connsiteY953" fmla="*/ 387361 h 3615133"/>
                <a:gd name="connsiteX954" fmla="*/ 1669045 w 2701837"/>
                <a:gd name="connsiteY954" fmla="*/ 372325 h 3615133"/>
                <a:gd name="connsiteX955" fmla="*/ 1668329 w 2701837"/>
                <a:gd name="connsiteY955" fmla="*/ 373041 h 3615133"/>
                <a:gd name="connsiteX956" fmla="*/ 1648278 w 2701837"/>
                <a:gd name="connsiteY956" fmla="*/ 413138 h 3615133"/>
                <a:gd name="connsiteX957" fmla="*/ 1645413 w 2701837"/>
                <a:gd name="connsiteY957" fmla="*/ 416718 h 3615133"/>
                <a:gd name="connsiteX958" fmla="*/ 1646129 w 2701837"/>
                <a:gd name="connsiteY958" fmla="*/ 428890 h 3615133"/>
                <a:gd name="connsiteX959" fmla="*/ 1646129 w 2701837"/>
                <a:gd name="connsiteY959" fmla="*/ 430322 h 3615133"/>
                <a:gd name="connsiteX960" fmla="*/ 1645413 w 2701837"/>
                <a:gd name="connsiteY960" fmla="*/ 431754 h 3615133"/>
                <a:gd name="connsiteX961" fmla="*/ 1631091 w 2701837"/>
                <a:gd name="connsiteY961" fmla="*/ 440346 h 3615133"/>
                <a:gd name="connsiteX962" fmla="*/ 1622498 w 2701837"/>
                <a:gd name="connsiteY962" fmla="*/ 444642 h 3615133"/>
                <a:gd name="connsiteX963" fmla="*/ 1619634 w 2701837"/>
                <a:gd name="connsiteY963" fmla="*/ 448938 h 3615133"/>
                <a:gd name="connsiteX964" fmla="*/ 1614621 w 2701837"/>
                <a:gd name="connsiteY964" fmla="*/ 446074 h 3615133"/>
                <a:gd name="connsiteX965" fmla="*/ 1611041 w 2701837"/>
                <a:gd name="connsiteY965" fmla="*/ 443926 h 3615133"/>
                <a:gd name="connsiteX966" fmla="*/ 1601731 w 2701837"/>
                <a:gd name="connsiteY966" fmla="*/ 440346 h 3615133"/>
                <a:gd name="connsiteX967" fmla="*/ 1592422 w 2701837"/>
                <a:gd name="connsiteY967" fmla="*/ 445358 h 3615133"/>
                <a:gd name="connsiteX968" fmla="*/ 1592422 w 2701837"/>
                <a:gd name="connsiteY968" fmla="*/ 453234 h 3615133"/>
                <a:gd name="connsiteX969" fmla="*/ 1592422 w 2701837"/>
                <a:gd name="connsiteY969" fmla="*/ 456814 h 3615133"/>
                <a:gd name="connsiteX970" fmla="*/ 1592422 w 2701837"/>
                <a:gd name="connsiteY970" fmla="*/ 461826 h 3615133"/>
                <a:gd name="connsiteX971" fmla="*/ 1587409 w 2701837"/>
                <a:gd name="connsiteY971" fmla="*/ 462542 h 3615133"/>
                <a:gd name="connsiteX972" fmla="*/ 1584545 w 2701837"/>
                <a:gd name="connsiteY972" fmla="*/ 463974 h 3615133"/>
                <a:gd name="connsiteX973" fmla="*/ 1584545 w 2701837"/>
                <a:gd name="connsiteY973" fmla="*/ 484023 h 3615133"/>
                <a:gd name="connsiteX974" fmla="*/ 1580964 w 2701837"/>
                <a:gd name="connsiteY974" fmla="*/ 485455 h 3615133"/>
                <a:gd name="connsiteX975" fmla="*/ 1577384 w 2701837"/>
                <a:gd name="connsiteY975" fmla="*/ 488319 h 3615133"/>
                <a:gd name="connsiteX976" fmla="*/ 1558049 w 2701837"/>
                <a:gd name="connsiteY976" fmla="*/ 495479 h 3615133"/>
                <a:gd name="connsiteX977" fmla="*/ 1555901 w 2701837"/>
                <a:gd name="connsiteY977" fmla="*/ 501207 h 3615133"/>
                <a:gd name="connsiteX978" fmla="*/ 1555901 w 2701837"/>
                <a:gd name="connsiteY978" fmla="*/ 509083 h 3615133"/>
                <a:gd name="connsiteX979" fmla="*/ 1548023 w 2701837"/>
                <a:gd name="connsiteY979" fmla="*/ 506935 h 3615133"/>
                <a:gd name="connsiteX980" fmla="*/ 1540146 w 2701837"/>
                <a:gd name="connsiteY980" fmla="*/ 509083 h 3615133"/>
                <a:gd name="connsiteX981" fmla="*/ 1535850 w 2701837"/>
                <a:gd name="connsiteY981" fmla="*/ 512663 h 3615133"/>
                <a:gd name="connsiteX982" fmla="*/ 1534418 w 2701837"/>
                <a:gd name="connsiteY982" fmla="*/ 522687 h 3615133"/>
                <a:gd name="connsiteX983" fmla="*/ 1532985 w 2701837"/>
                <a:gd name="connsiteY983" fmla="*/ 526983 h 3615133"/>
                <a:gd name="connsiteX984" fmla="*/ 1528689 w 2701837"/>
                <a:gd name="connsiteY984" fmla="*/ 526983 h 3615133"/>
                <a:gd name="connsiteX985" fmla="*/ 1519379 w 2701837"/>
                <a:gd name="connsiteY985" fmla="*/ 533427 h 3615133"/>
                <a:gd name="connsiteX986" fmla="*/ 1511502 w 2701837"/>
                <a:gd name="connsiteY986" fmla="*/ 540587 h 3615133"/>
                <a:gd name="connsiteX987" fmla="*/ 1512218 w 2701837"/>
                <a:gd name="connsiteY987" fmla="*/ 551327 h 3615133"/>
                <a:gd name="connsiteX988" fmla="*/ 1511502 w 2701837"/>
                <a:gd name="connsiteY988" fmla="*/ 555624 h 3615133"/>
                <a:gd name="connsiteX989" fmla="*/ 1507206 w 2701837"/>
                <a:gd name="connsiteY989" fmla="*/ 556340 h 3615133"/>
                <a:gd name="connsiteX990" fmla="*/ 1505057 w 2701837"/>
                <a:gd name="connsiteY990" fmla="*/ 557056 h 3615133"/>
                <a:gd name="connsiteX991" fmla="*/ 1501477 w 2701837"/>
                <a:gd name="connsiteY991" fmla="*/ 557772 h 3615133"/>
                <a:gd name="connsiteX992" fmla="*/ 1501477 w 2701837"/>
                <a:gd name="connsiteY992" fmla="*/ 558488 h 3615133"/>
                <a:gd name="connsiteX993" fmla="*/ 1500761 w 2701837"/>
                <a:gd name="connsiteY993" fmla="*/ 561352 h 3615133"/>
                <a:gd name="connsiteX994" fmla="*/ 1501477 w 2701837"/>
                <a:gd name="connsiteY994" fmla="*/ 566364 h 3615133"/>
                <a:gd name="connsiteX995" fmla="*/ 1497180 w 2701837"/>
                <a:gd name="connsiteY995" fmla="*/ 568512 h 3615133"/>
                <a:gd name="connsiteX996" fmla="*/ 1495032 w 2701837"/>
                <a:gd name="connsiteY996" fmla="*/ 603596 h 3615133"/>
                <a:gd name="connsiteX997" fmla="*/ 1507922 w 2701837"/>
                <a:gd name="connsiteY997" fmla="*/ 603596 h 3615133"/>
                <a:gd name="connsiteX998" fmla="*/ 1517231 w 2701837"/>
                <a:gd name="connsiteY998" fmla="*/ 603596 h 3615133"/>
                <a:gd name="connsiteX999" fmla="*/ 1522244 w 2701837"/>
                <a:gd name="connsiteY999" fmla="*/ 602164 h 3615133"/>
                <a:gd name="connsiteX1000" fmla="*/ 1524392 w 2701837"/>
                <a:gd name="connsiteY1000" fmla="*/ 607176 h 3615133"/>
                <a:gd name="connsiteX1001" fmla="*/ 1532269 w 2701837"/>
                <a:gd name="connsiteY1001" fmla="*/ 627225 h 3615133"/>
                <a:gd name="connsiteX1002" fmla="*/ 1537282 w 2701837"/>
                <a:gd name="connsiteY1002" fmla="*/ 641545 h 3615133"/>
                <a:gd name="connsiteX1003" fmla="*/ 1539430 w 2701837"/>
                <a:gd name="connsiteY1003" fmla="*/ 645841 h 3615133"/>
                <a:gd name="connsiteX1004" fmla="*/ 1544443 w 2701837"/>
                <a:gd name="connsiteY1004" fmla="*/ 658729 h 3615133"/>
                <a:gd name="connsiteX1005" fmla="*/ 1550888 w 2701837"/>
                <a:gd name="connsiteY1005" fmla="*/ 657297 h 3615133"/>
                <a:gd name="connsiteX1006" fmla="*/ 1568074 w 2701837"/>
                <a:gd name="connsiteY1006" fmla="*/ 653717 h 3615133"/>
                <a:gd name="connsiteX1007" fmla="*/ 1570223 w 2701837"/>
                <a:gd name="connsiteY1007" fmla="*/ 653717 h 3615133"/>
                <a:gd name="connsiteX1008" fmla="*/ 1572371 w 2701837"/>
                <a:gd name="connsiteY1008" fmla="*/ 655149 h 3615133"/>
                <a:gd name="connsiteX1009" fmla="*/ 1608176 w 2701837"/>
                <a:gd name="connsiteY1009" fmla="*/ 671617 h 3615133"/>
                <a:gd name="connsiteX1010" fmla="*/ 1612473 w 2701837"/>
                <a:gd name="connsiteY1010" fmla="*/ 672333 h 3615133"/>
                <a:gd name="connsiteX1011" fmla="*/ 1613905 w 2701837"/>
                <a:gd name="connsiteY1011" fmla="*/ 676629 h 3615133"/>
                <a:gd name="connsiteX1012" fmla="*/ 1615337 w 2701837"/>
                <a:gd name="connsiteY1012" fmla="*/ 679493 h 3615133"/>
                <a:gd name="connsiteX1013" fmla="*/ 1616053 w 2701837"/>
                <a:gd name="connsiteY1013" fmla="*/ 680209 h 3615133"/>
                <a:gd name="connsiteX1014" fmla="*/ 1628943 w 2701837"/>
                <a:gd name="connsiteY1014" fmla="*/ 680209 h 3615133"/>
                <a:gd name="connsiteX1015" fmla="*/ 1630375 w 2701837"/>
                <a:gd name="connsiteY1015" fmla="*/ 685221 h 3615133"/>
                <a:gd name="connsiteX1016" fmla="*/ 1633240 w 2701837"/>
                <a:gd name="connsiteY1016" fmla="*/ 691665 h 3615133"/>
                <a:gd name="connsiteX1017" fmla="*/ 1638252 w 2701837"/>
                <a:gd name="connsiteY1017" fmla="*/ 703122 h 3615133"/>
                <a:gd name="connsiteX1018" fmla="*/ 1652574 w 2701837"/>
                <a:gd name="connsiteY1018" fmla="*/ 703122 h 3615133"/>
                <a:gd name="connsiteX1019" fmla="*/ 1653290 w 2701837"/>
                <a:gd name="connsiteY1019" fmla="*/ 708850 h 3615133"/>
                <a:gd name="connsiteX1020" fmla="*/ 1664032 w 2701837"/>
                <a:gd name="connsiteY1020" fmla="*/ 713146 h 3615133"/>
                <a:gd name="connsiteX1021" fmla="*/ 1667613 w 2701837"/>
                <a:gd name="connsiteY1021" fmla="*/ 713146 h 3615133"/>
                <a:gd name="connsiteX1022" fmla="*/ 1672625 w 2701837"/>
                <a:gd name="connsiteY1022" fmla="*/ 713146 h 3615133"/>
                <a:gd name="connsiteX1023" fmla="*/ 1673341 w 2701837"/>
                <a:gd name="connsiteY1023" fmla="*/ 718158 h 3615133"/>
                <a:gd name="connsiteX1024" fmla="*/ 1679786 w 2701837"/>
                <a:gd name="connsiteY1024" fmla="*/ 721022 h 3615133"/>
                <a:gd name="connsiteX1025" fmla="*/ 1691960 w 2701837"/>
                <a:gd name="connsiteY1025" fmla="*/ 728182 h 3615133"/>
                <a:gd name="connsiteX1026" fmla="*/ 1731346 w 2701837"/>
                <a:gd name="connsiteY1026" fmla="*/ 732478 h 3615133"/>
                <a:gd name="connsiteX1027" fmla="*/ 1744235 w 2701837"/>
                <a:gd name="connsiteY1027" fmla="*/ 735342 h 3615133"/>
                <a:gd name="connsiteX1028" fmla="*/ 1749964 w 2701837"/>
                <a:gd name="connsiteY1028" fmla="*/ 736774 h 3615133"/>
                <a:gd name="connsiteX1029" fmla="*/ 1749248 w 2701837"/>
                <a:gd name="connsiteY1029" fmla="*/ 742502 h 3615133"/>
                <a:gd name="connsiteX1030" fmla="*/ 1749248 w 2701837"/>
                <a:gd name="connsiteY1030" fmla="*/ 780451 h 3615133"/>
                <a:gd name="connsiteX1031" fmla="*/ 1750680 w 2701837"/>
                <a:gd name="connsiteY1031" fmla="*/ 804795 h 3615133"/>
                <a:gd name="connsiteX1032" fmla="*/ 1762854 w 2701837"/>
                <a:gd name="connsiteY1032" fmla="*/ 829139 h 3615133"/>
                <a:gd name="connsiteX1033" fmla="*/ 1769299 w 2701837"/>
                <a:gd name="connsiteY1033" fmla="*/ 834867 h 3615133"/>
                <a:gd name="connsiteX1034" fmla="*/ 1782189 w 2701837"/>
                <a:gd name="connsiteY1034" fmla="*/ 849904 h 3615133"/>
                <a:gd name="connsiteX1035" fmla="*/ 1782905 w 2701837"/>
                <a:gd name="connsiteY1035" fmla="*/ 849904 h 3615133"/>
                <a:gd name="connsiteX1036" fmla="*/ 1786485 w 2701837"/>
                <a:gd name="connsiteY1036" fmla="*/ 849904 h 3615133"/>
                <a:gd name="connsiteX1037" fmla="*/ 1797227 w 2701837"/>
                <a:gd name="connsiteY1037" fmla="*/ 842027 h 3615133"/>
                <a:gd name="connsiteX1038" fmla="*/ 1802240 w 2701837"/>
                <a:gd name="connsiteY1038" fmla="*/ 831287 h 3615133"/>
                <a:gd name="connsiteX1039" fmla="*/ 1805104 w 2701837"/>
                <a:gd name="connsiteY1039" fmla="*/ 825559 h 3615133"/>
                <a:gd name="connsiteX1040" fmla="*/ 1802956 w 2701837"/>
                <a:gd name="connsiteY1040" fmla="*/ 821979 h 3615133"/>
                <a:gd name="connsiteX1041" fmla="*/ 1798659 w 2701837"/>
                <a:gd name="connsiteY1041" fmla="*/ 811955 h 3615133"/>
                <a:gd name="connsiteX1042" fmla="*/ 1799375 w 2701837"/>
                <a:gd name="connsiteY1042" fmla="*/ 800499 h 3615133"/>
                <a:gd name="connsiteX1043" fmla="*/ 1799375 w 2701837"/>
                <a:gd name="connsiteY1043" fmla="*/ 784747 h 3615133"/>
                <a:gd name="connsiteX1044" fmla="*/ 1798659 w 2701837"/>
                <a:gd name="connsiteY1044" fmla="*/ 784031 h 3615133"/>
                <a:gd name="connsiteX1045" fmla="*/ 1797227 w 2701837"/>
                <a:gd name="connsiteY1045" fmla="*/ 781883 h 3615133"/>
                <a:gd name="connsiteX1046" fmla="*/ 1791498 w 2701837"/>
                <a:gd name="connsiteY1046" fmla="*/ 782599 h 3615133"/>
                <a:gd name="connsiteX1047" fmla="*/ 1789350 w 2701837"/>
                <a:gd name="connsiteY1047" fmla="*/ 777587 h 3615133"/>
                <a:gd name="connsiteX1048" fmla="*/ 1805104 w 2701837"/>
                <a:gd name="connsiteY1048" fmla="*/ 743934 h 3615133"/>
                <a:gd name="connsiteX1049" fmla="*/ 1815845 w 2701837"/>
                <a:gd name="connsiteY1049" fmla="*/ 737490 h 3615133"/>
                <a:gd name="connsiteX1050" fmla="*/ 1818710 w 2701837"/>
                <a:gd name="connsiteY1050" fmla="*/ 733194 h 3615133"/>
                <a:gd name="connsiteX1051" fmla="*/ 1825155 w 2701837"/>
                <a:gd name="connsiteY1051" fmla="*/ 724602 h 3615133"/>
                <a:gd name="connsiteX1052" fmla="*/ 1827303 w 2701837"/>
                <a:gd name="connsiteY1052" fmla="*/ 723170 h 3615133"/>
                <a:gd name="connsiteX1053" fmla="*/ 1838761 w 2701837"/>
                <a:gd name="connsiteY1053" fmla="*/ 707418 h 3615133"/>
                <a:gd name="connsiteX1054" fmla="*/ 1838761 w 2701837"/>
                <a:gd name="connsiteY1054" fmla="*/ 701689 h 3615133"/>
                <a:gd name="connsiteX1055" fmla="*/ 1843057 w 2701837"/>
                <a:gd name="connsiteY1055" fmla="*/ 700974 h 3615133"/>
                <a:gd name="connsiteX1056" fmla="*/ 1840909 w 2701837"/>
                <a:gd name="connsiteY1056" fmla="*/ 691665 h 3615133"/>
                <a:gd name="connsiteX1057" fmla="*/ 1845206 w 2701837"/>
                <a:gd name="connsiteY1057" fmla="*/ 675913 h 3615133"/>
                <a:gd name="connsiteX1058" fmla="*/ 1825871 w 2701837"/>
                <a:gd name="connsiteY1058" fmla="*/ 636533 h 3615133"/>
                <a:gd name="connsiteX1059" fmla="*/ 1815130 w 2701837"/>
                <a:gd name="connsiteY1059" fmla="*/ 627941 h 3615133"/>
                <a:gd name="connsiteX1060" fmla="*/ 1807252 w 2701837"/>
                <a:gd name="connsiteY1060" fmla="*/ 622928 h 3615133"/>
                <a:gd name="connsiteX1061" fmla="*/ 1802956 w 2701837"/>
                <a:gd name="connsiteY1061" fmla="*/ 622928 h 3615133"/>
                <a:gd name="connsiteX1062" fmla="*/ 1801523 w 2701837"/>
                <a:gd name="connsiteY1062" fmla="*/ 618633 h 3615133"/>
                <a:gd name="connsiteX1063" fmla="*/ 1803672 w 2701837"/>
                <a:gd name="connsiteY1063" fmla="*/ 599300 h 3615133"/>
                <a:gd name="connsiteX1064" fmla="*/ 1819426 w 2701837"/>
                <a:gd name="connsiteY1064" fmla="*/ 589276 h 3615133"/>
                <a:gd name="connsiteX1065" fmla="*/ 1818710 w 2701837"/>
                <a:gd name="connsiteY1065" fmla="*/ 580684 h 3615133"/>
                <a:gd name="connsiteX1066" fmla="*/ 1820142 w 2701837"/>
                <a:gd name="connsiteY1066" fmla="*/ 572092 h 3615133"/>
                <a:gd name="connsiteX1067" fmla="*/ 1826587 w 2701837"/>
                <a:gd name="connsiteY1067" fmla="*/ 576388 h 3615133"/>
                <a:gd name="connsiteX1068" fmla="*/ 1820142 w 2701837"/>
                <a:gd name="connsiteY1068" fmla="*/ 554907 h 3615133"/>
                <a:gd name="connsiteX1069" fmla="*/ 1820858 w 2701837"/>
                <a:gd name="connsiteY1069" fmla="*/ 550612 h 3615133"/>
                <a:gd name="connsiteX1070" fmla="*/ 1817278 w 2701837"/>
                <a:gd name="connsiteY1070" fmla="*/ 548463 h 3615133"/>
                <a:gd name="connsiteX1071" fmla="*/ 1814413 w 2701837"/>
                <a:gd name="connsiteY1071" fmla="*/ 546315 h 3615133"/>
                <a:gd name="connsiteX1072" fmla="*/ 1815130 w 2701837"/>
                <a:gd name="connsiteY1072" fmla="*/ 542735 h 3615133"/>
                <a:gd name="connsiteX1073" fmla="*/ 1823007 w 2701837"/>
                <a:gd name="connsiteY1073" fmla="*/ 526267 h 3615133"/>
                <a:gd name="connsiteX1074" fmla="*/ 1826587 w 2701837"/>
                <a:gd name="connsiteY1074" fmla="*/ 519107 h 3615133"/>
                <a:gd name="connsiteX1075" fmla="*/ 1817994 w 2701837"/>
                <a:gd name="connsiteY1075" fmla="*/ 501207 h 3615133"/>
                <a:gd name="connsiteX1076" fmla="*/ 1818710 w 2701837"/>
                <a:gd name="connsiteY1076" fmla="*/ 498343 h 3615133"/>
                <a:gd name="connsiteX1077" fmla="*/ 1821574 w 2701837"/>
                <a:gd name="connsiteY1077" fmla="*/ 496911 h 3615133"/>
                <a:gd name="connsiteX1078" fmla="*/ 1869553 w 2701837"/>
                <a:gd name="connsiteY1078" fmla="*/ 494763 h 3615133"/>
                <a:gd name="connsiteX1079" fmla="*/ 1890320 w 2701837"/>
                <a:gd name="connsiteY1079" fmla="*/ 497627 h 3615133"/>
                <a:gd name="connsiteX1080" fmla="*/ 1916100 w 2701837"/>
                <a:gd name="connsiteY1080" fmla="*/ 486171 h 3615133"/>
                <a:gd name="connsiteX1081" fmla="*/ 1944744 w 2701837"/>
                <a:gd name="connsiteY1081" fmla="*/ 499059 h 3615133"/>
                <a:gd name="connsiteX1082" fmla="*/ 1946176 w 2701837"/>
                <a:gd name="connsiteY1082" fmla="*/ 500491 h 3615133"/>
                <a:gd name="connsiteX1083" fmla="*/ 1946892 w 2701837"/>
                <a:gd name="connsiteY1083" fmla="*/ 502639 h 3615133"/>
                <a:gd name="connsiteX1084" fmla="*/ 1946892 w 2701837"/>
                <a:gd name="connsiteY1084" fmla="*/ 505503 h 3615133"/>
                <a:gd name="connsiteX1085" fmla="*/ 1954053 w 2701837"/>
                <a:gd name="connsiteY1085" fmla="*/ 508367 h 3615133"/>
                <a:gd name="connsiteX1086" fmla="*/ 1957634 w 2701837"/>
                <a:gd name="connsiteY1086" fmla="*/ 511231 h 3615133"/>
                <a:gd name="connsiteX1087" fmla="*/ 1956201 w 2701837"/>
                <a:gd name="connsiteY1087" fmla="*/ 514811 h 3615133"/>
                <a:gd name="connsiteX1088" fmla="*/ 1957634 w 2701837"/>
                <a:gd name="connsiteY1088" fmla="*/ 514811 h 3615133"/>
                <a:gd name="connsiteX1089" fmla="*/ 1961930 w 2701837"/>
                <a:gd name="connsiteY1089" fmla="*/ 515527 h 3615133"/>
                <a:gd name="connsiteX1090" fmla="*/ 1962646 w 2701837"/>
                <a:gd name="connsiteY1090" fmla="*/ 519823 h 3615133"/>
                <a:gd name="connsiteX1091" fmla="*/ 1962646 w 2701837"/>
                <a:gd name="connsiteY1091" fmla="*/ 521971 h 3615133"/>
                <a:gd name="connsiteX1092" fmla="*/ 1970524 w 2701837"/>
                <a:gd name="connsiteY1092" fmla="*/ 521971 h 3615133"/>
                <a:gd name="connsiteX1093" fmla="*/ 1977685 w 2701837"/>
                <a:gd name="connsiteY1093" fmla="*/ 521255 h 3615133"/>
                <a:gd name="connsiteX1094" fmla="*/ 1994155 w 2701837"/>
                <a:gd name="connsiteY1094" fmla="*/ 527699 h 3615133"/>
                <a:gd name="connsiteX1095" fmla="*/ 1995587 w 2701837"/>
                <a:gd name="connsiteY1095" fmla="*/ 530563 h 3615133"/>
                <a:gd name="connsiteX1096" fmla="*/ 1995587 w 2701837"/>
                <a:gd name="connsiteY1096" fmla="*/ 533427 h 3615133"/>
                <a:gd name="connsiteX1097" fmla="*/ 2004897 w 2701837"/>
                <a:gd name="connsiteY1097" fmla="*/ 531995 h 3615133"/>
                <a:gd name="connsiteX1098" fmla="*/ 2011341 w 2701837"/>
                <a:gd name="connsiteY1098" fmla="*/ 531995 h 3615133"/>
                <a:gd name="connsiteX1099" fmla="*/ 2011341 w 2701837"/>
                <a:gd name="connsiteY1099" fmla="*/ 538439 h 3615133"/>
                <a:gd name="connsiteX1100" fmla="*/ 2005612 w 2701837"/>
                <a:gd name="connsiteY1100" fmla="*/ 556340 h 3615133"/>
                <a:gd name="connsiteX1101" fmla="*/ 2006329 w 2701837"/>
                <a:gd name="connsiteY1101" fmla="*/ 562784 h 3615133"/>
                <a:gd name="connsiteX1102" fmla="*/ 2000600 w 2701837"/>
                <a:gd name="connsiteY1102" fmla="*/ 572808 h 3615133"/>
                <a:gd name="connsiteX1103" fmla="*/ 2002032 w 2701837"/>
                <a:gd name="connsiteY1103" fmla="*/ 592856 h 3615133"/>
                <a:gd name="connsiteX1104" fmla="*/ 2018502 w 2701837"/>
                <a:gd name="connsiteY1104" fmla="*/ 599300 h 3615133"/>
                <a:gd name="connsiteX1105" fmla="*/ 2023515 w 2701837"/>
                <a:gd name="connsiteY1105" fmla="*/ 598584 h 3615133"/>
                <a:gd name="connsiteX1106" fmla="*/ 2025663 w 2701837"/>
                <a:gd name="connsiteY1106" fmla="*/ 602880 h 3615133"/>
                <a:gd name="connsiteX1107" fmla="*/ 2027096 w 2701837"/>
                <a:gd name="connsiteY1107" fmla="*/ 605744 h 3615133"/>
                <a:gd name="connsiteX1108" fmla="*/ 2029244 w 2701837"/>
                <a:gd name="connsiteY1108" fmla="*/ 610756 h 3615133"/>
                <a:gd name="connsiteX1109" fmla="*/ 2037121 w 2701837"/>
                <a:gd name="connsiteY1109" fmla="*/ 610756 h 3615133"/>
                <a:gd name="connsiteX1110" fmla="*/ 2042850 w 2701837"/>
                <a:gd name="connsiteY1110" fmla="*/ 612188 h 3615133"/>
                <a:gd name="connsiteX1111" fmla="*/ 2041418 w 2701837"/>
                <a:gd name="connsiteY1111" fmla="*/ 617916 h 3615133"/>
                <a:gd name="connsiteX1112" fmla="*/ 2046430 w 2701837"/>
                <a:gd name="connsiteY1112" fmla="*/ 622213 h 3615133"/>
                <a:gd name="connsiteX1113" fmla="*/ 2053591 w 2701837"/>
                <a:gd name="connsiteY1113" fmla="*/ 611472 h 3615133"/>
                <a:gd name="connsiteX1114" fmla="*/ 2054308 w 2701837"/>
                <a:gd name="connsiteY1114" fmla="*/ 607892 h 3615133"/>
                <a:gd name="connsiteX1115" fmla="*/ 2057888 w 2701837"/>
                <a:gd name="connsiteY1115" fmla="*/ 607176 h 3615133"/>
                <a:gd name="connsiteX1116" fmla="*/ 2061469 w 2701837"/>
                <a:gd name="connsiteY1116" fmla="*/ 606460 h 3615133"/>
                <a:gd name="connsiteX1117" fmla="*/ 2070062 w 2701837"/>
                <a:gd name="connsiteY1117" fmla="*/ 595720 h 3615133"/>
                <a:gd name="connsiteX1118" fmla="*/ 2073642 w 2701837"/>
                <a:gd name="connsiteY1118" fmla="*/ 591424 h 3615133"/>
                <a:gd name="connsiteX1119" fmla="*/ 2072210 w 2701837"/>
                <a:gd name="connsiteY1119" fmla="*/ 589276 h 3615133"/>
                <a:gd name="connsiteX1120" fmla="*/ 2067913 w 2701837"/>
                <a:gd name="connsiteY1120" fmla="*/ 583548 h 3615133"/>
                <a:gd name="connsiteX1121" fmla="*/ 2073642 w 2701837"/>
                <a:gd name="connsiteY1121" fmla="*/ 579968 h 3615133"/>
                <a:gd name="connsiteX1122" fmla="*/ 2078655 w 2701837"/>
                <a:gd name="connsiteY1122" fmla="*/ 570660 h 3615133"/>
                <a:gd name="connsiteX1123" fmla="*/ 2098706 w 2701837"/>
                <a:gd name="connsiteY1123" fmla="*/ 552043 h 3615133"/>
                <a:gd name="connsiteX1124" fmla="*/ 2103719 w 2701837"/>
                <a:gd name="connsiteY1124" fmla="*/ 552043 h 3615133"/>
                <a:gd name="connsiteX1125" fmla="*/ 2105151 w 2701837"/>
                <a:gd name="connsiteY1125" fmla="*/ 556340 h 3615133"/>
                <a:gd name="connsiteX1126" fmla="*/ 2105151 w 2701837"/>
                <a:gd name="connsiteY1126" fmla="*/ 565648 h 3615133"/>
                <a:gd name="connsiteX1127" fmla="*/ 2105151 w 2701837"/>
                <a:gd name="connsiteY1127" fmla="*/ 567080 h 3615133"/>
                <a:gd name="connsiteX1128" fmla="*/ 2112312 w 2701837"/>
                <a:gd name="connsiteY1128" fmla="*/ 565648 h 3615133"/>
                <a:gd name="connsiteX1129" fmla="*/ 2110163 w 2701837"/>
                <a:gd name="connsiteY1129" fmla="*/ 574956 h 3615133"/>
                <a:gd name="connsiteX1130" fmla="*/ 2110880 w 2701837"/>
                <a:gd name="connsiteY1130" fmla="*/ 596436 h 3615133"/>
                <a:gd name="connsiteX1131" fmla="*/ 2128066 w 2701837"/>
                <a:gd name="connsiteY1131" fmla="*/ 610040 h 3615133"/>
                <a:gd name="connsiteX1132" fmla="*/ 2132363 w 2701837"/>
                <a:gd name="connsiteY1132" fmla="*/ 616484 h 3615133"/>
                <a:gd name="connsiteX1133" fmla="*/ 2133795 w 2701837"/>
                <a:gd name="connsiteY1133" fmla="*/ 618633 h 3615133"/>
                <a:gd name="connsiteX1134" fmla="*/ 2133795 w 2701837"/>
                <a:gd name="connsiteY1134" fmla="*/ 621497 h 3615133"/>
                <a:gd name="connsiteX1135" fmla="*/ 2133079 w 2701837"/>
                <a:gd name="connsiteY1135" fmla="*/ 627225 h 3615133"/>
                <a:gd name="connsiteX1136" fmla="*/ 2139524 w 2701837"/>
                <a:gd name="connsiteY1136" fmla="*/ 630088 h 3615133"/>
                <a:gd name="connsiteX1137" fmla="*/ 2145252 w 2701837"/>
                <a:gd name="connsiteY1137" fmla="*/ 635101 h 3615133"/>
                <a:gd name="connsiteX1138" fmla="*/ 2139524 w 2701837"/>
                <a:gd name="connsiteY1138" fmla="*/ 640113 h 3615133"/>
                <a:gd name="connsiteX1139" fmla="*/ 2139524 w 2701837"/>
                <a:gd name="connsiteY1139" fmla="*/ 642977 h 3615133"/>
                <a:gd name="connsiteX1140" fmla="*/ 2140240 w 2701837"/>
                <a:gd name="connsiteY1140" fmla="*/ 645841 h 3615133"/>
                <a:gd name="connsiteX1141" fmla="*/ 2143820 w 2701837"/>
                <a:gd name="connsiteY1141" fmla="*/ 647989 h 3615133"/>
                <a:gd name="connsiteX1142" fmla="*/ 2148833 w 2701837"/>
                <a:gd name="connsiteY1142" fmla="*/ 650137 h 3615133"/>
                <a:gd name="connsiteX1143" fmla="*/ 2155278 w 2701837"/>
                <a:gd name="connsiteY1143" fmla="*/ 652285 h 3615133"/>
                <a:gd name="connsiteX1144" fmla="*/ 2152413 w 2701837"/>
                <a:gd name="connsiteY1144" fmla="*/ 658729 h 3615133"/>
                <a:gd name="connsiteX1145" fmla="*/ 2156710 w 2701837"/>
                <a:gd name="connsiteY1145" fmla="*/ 671617 h 3615133"/>
                <a:gd name="connsiteX1146" fmla="*/ 2165303 w 2701837"/>
                <a:gd name="connsiteY1146" fmla="*/ 695245 h 3615133"/>
                <a:gd name="connsiteX1147" fmla="*/ 2163155 w 2701837"/>
                <a:gd name="connsiteY1147" fmla="*/ 701689 h 3615133"/>
                <a:gd name="connsiteX1148" fmla="*/ 2156710 w 2701837"/>
                <a:gd name="connsiteY1148" fmla="*/ 698825 h 3615133"/>
                <a:gd name="connsiteX1149" fmla="*/ 2163155 w 2701837"/>
                <a:gd name="connsiteY1149" fmla="*/ 710998 h 3615133"/>
                <a:gd name="connsiteX1150" fmla="*/ 2174613 w 2701837"/>
                <a:gd name="connsiteY1150" fmla="*/ 716726 h 3615133"/>
                <a:gd name="connsiteX1151" fmla="*/ 2181774 w 2701837"/>
                <a:gd name="connsiteY1151" fmla="*/ 721022 h 3615133"/>
                <a:gd name="connsiteX1152" fmla="*/ 2186070 w 2701837"/>
                <a:gd name="connsiteY1152" fmla="*/ 723170 h 3615133"/>
                <a:gd name="connsiteX1153" fmla="*/ 2185354 w 2701837"/>
                <a:gd name="connsiteY1153" fmla="*/ 727466 h 3615133"/>
                <a:gd name="connsiteX1154" fmla="*/ 2186070 w 2701837"/>
                <a:gd name="connsiteY1154" fmla="*/ 732478 h 3615133"/>
                <a:gd name="connsiteX1155" fmla="*/ 2186786 w 2701837"/>
                <a:gd name="connsiteY1155" fmla="*/ 736774 h 3615133"/>
                <a:gd name="connsiteX1156" fmla="*/ 2203973 w 2701837"/>
                <a:gd name="connsiteY1156" fmla="*/ 738206 h 3615133"/>
                <a:gd name="connsiteX1157" fmla="*/ 2209702 w 2701837"/>
                <a:gd name="connsiteY1157" fmla="*/ 737490 h 3615133"/>
                <a:gd name="connsiteX1158" fmla="*/ 2216147 w 2701837"/>
                <a:gd name="connsiteY1158" fmla="*/ 737490 h 3615133"/>
                <a:gd name="connsiteX1159" fmla="*/ 2216147 w 2701837"/>
                <a:gd name="connsiteY1159" fmla="*/ 743934 h 3615133"/>
                <a:gd name="connsiteX1160" fmla="*/ 2219011 w 2701837"/>
                <a:gd name="connsiteY1160" fmla="*/ 752526 h 3615133"/>
                <a:gd name="connsiteX1161" fmla="*/ 2221875 w 2701837"/>
                <a:gd name="connsiteY1161" fmla="*/ 748230 h 3615133"/>
                <a:gd name="connsiteX1162" fmla="*/ 2224024 w 2701837"/>
                <a:gd name="connsiteY1162" fmla="*/ 741786 h 3615133"/>
                <a:gd name="connsiteX1163" fmla="*/ 2230469 w 2701837"/>
                <a:gd name="connsiteY1163" fmla="*/ 744650 h 3615133"/>
                <a:gd name="connsiteX1164" fmla="*/ 2238346 w 2701837"/>
                <a:gd name="connsiteY1164" fmla="*/ 755390 h 3615133"/>
                <a:gd name="connsiteX1165" fmla="*/ 2239062 w 2701837"/>
                <a:gd name="connsiteY1165" fmla="*/ 757538 h 3615133"/>
                <a:gd name="connsiteX1166" fmla="*/ 2258397 w 2701837"/>
                <a:gd name="connsiteY1166" fmla="*/ 748230 h 3615133"/>
                <a:gd name="connsiteX1167" fmla="*/ 2246223 w 2701837"/>
                <a:gd name="connsiteY1167" fmla="*/ 766846 h 3615133"/>
                <a:gd name="connsiteX1168" fmla="*/ 2242642 w 2701837"/>
                <a:gd name="connsiteY1168" fmla="*/ 771859 h 3615133"/>
                <a:gd name="connsiteX1169" fmla="*/ 2262693 w 2701837"/>
                <a:gd name="connsiteY1169" fmla="*/ 784747 h 3615133"/>
                <a:gd name="connsiteX1170" fmla="*/ 2276299 w 2701837"/>
                <a:gd name="connsiteY1170" fmla="*/ 787611 h 3615133"/>
                <a:gd name="connsiteX1171" fmla="*/ 2278447 w 2701837"/>
                <a:gd name="connsiteY1171" fmla="*/ 789759 h 3615133"/>
                <a:gd name="connsiteX1172" fmla="*/ 2277731 w 2701837"/>
                <a:gd name="connsiteY1172" fmla="*/ 793339 h 3615133"/>
                <a:gd name="connsiteX1173" fmla="*/ 2277731 w 2701837"/>
                <a:gd name="connsiteY1173" fmla="*/ 804079 h 3615133"/>
                <a:gd name="connsiteX1174" fmla="*/ 2275583 w 2701837"/>
                <a:gd name="connsiteY1174" fmla="*/ 824843 h 3615133"/>
                <a:gd name="connsiteX1175" fmla="*/ 2264842 w 2701837"/>
                <a:gd name="connsiteY1175" fmla="*/ 839879 h 3615133"/>
                <a:gd name="connsiteX1176" fmla="*/ 2256964 w 2701837"/>
                <a:gd name="connsiteY1176" fmla="*/ 846324 h 3615133"/>
                <a:gd name="connsiteX1177" fmla="*/ 2255532 w 2701837"/>
                <a:gd name="connsiteY1177" fmla="*/ 849904 h 3615133"/>
                <a:gd name="connsiteX1178" fmla="*/ 2251952 w 2701837"/>
                <a:gd name="connsiteY1178" fmla="*/ 849904 h 3615133"/>
                <a:gd name="connsiteX1179" fmla="*/ 2217579 w 2701837"/>
                <a:gd name="connsiteY1179" fmla="*/ 870668 h 3615133"/>
                <a:gd name="connsiteX1180" fmla="*/ 2217579 w 2701837"/>
                <a:gd name="connsiteY1180" fmla="*/ 876396 h 3615133"/>
                <a:gd name="connsiteX1181" fmla="*/ 2211850 w 2701837"/>
                <a:gd name="connsiteY1181" fmla="*/ 877112 h 3615133"/>
                <a:gd name="connsiteX1182" fmla="*/ 2209702 w 2701837"/>
                <a:gd name="connsiteY1182" fmla="*/ 878544 h 3615133"/>
                <a:gd name="connsiteX1183" fmla="*/ 2203257 w 2701837"/>
                <a:gd name="connsiteY1183" fmla="*/ 882124 h 3615133"/>
                <a:gd name="connsiteX1184" fmla="*/ 2203257 w 2701837"/>
                <a:gd name="connsiteY1184" fmla="*/ 890000 h 3615133"/>
                <a:gd name="connsiteX1185" fmla="*/ 2197528 w 2701837"/>
                <a:gd name="connsiteY1185" fmla="*/ 890000 h 3615133"/>
                <a:gd name="connsiteX1186" fmla="*/ 2188935 w 2701837"/>
                <a:gd name="connsiteY1186" fmla="*/ 893580 h 3615133"/>
                <a:gd name="connsiteX1187" fmla="*/ 2169600 w 2701837"/>
                <a:gd name="connsiteY1187" fmla="*/ 897160 h 3615133"/>
                <a:gd name="connsiteX1188" fmla="*/ 2150265 w 2701837"/>
                <a:gd name="connsiteY1188" fmla="*/ 900024 h 3615133"/>
                <a:gd name="connsiteX1189" fmla="*/ 2143820 w 2701837"/>
                <a:gd name="connsiteY1189" fmla="*/ 899308 h 3615133"/>
                <a:gd name="connsiteX1190" fmla="*/ 2143820 w 2701837"/>
                <a:gd name="connsiteY1190" fmla="*/ 895728 h 3615133"/>
                <a:gd name="connsiteX1191" fmla="*/ 2126634 w 2701837"/>
                <a:gd name="connsiteY1191" fmla="*/ 892864 h 3615133"/>
                <a:gd name="connsiteX1192" fmla="*/ 2096558 w 2701837"/>
                <a:gd name="connsiteY1192" fmla="*/ 895012 h 3615133"/>
                <a:gd name="connsiteX1193" fmla="*/ 2077223 w 2701837"/>
                <a:gd name="connsiteY1193" fmla="*/ 896444 h 3615133"/>
                <a:gd name="connsiteX1194" fmla="*/ 2046430 w 2701837"/>
                <a:gd name="connsiteY1194" fmla="*/ 911480 h 3615133"/>
                <a:gd name="connsiteX1195" fmla="*/ 2099422 w 2701837"/>
                <a:gd name="connsiteY1195" fmla="*/ 906468 h 3615133"/>
                <a:gd name="connsiteX1196" fmla="*/ 2101570 w 2701837"/>
                <a:gd name="connsiteY1196" fmla="*/ 907900 h 3615133"/>
                <a:gd name="connsiteX1197" fmla="*/ 2108731 w 2701837"/>
                <a:gd name="connsiteY1197" fmla="*/ 941553 h 3615133"/>
                <a:gd name="connsiteX1198" fmla="*/ 2107299 w 2701837"/>
                <a:gd name="connsiteY1198" fmla="*/ 947997 h 3615133"/>
                <a:gd name="connsiteX1199" fmla="*/ 2107299 w 2701837"/>
                <a:gd name="connsiteY1199" fmla="*/ 949429 h 3615133"/>
                <a:gd name="connsiteX1200" fmla="*/ 2106583 w 2701837"/>
                <a:gd name="connsiteY1200" fmla="*/ 950861 h 3615133"/>
                <a:gd name="connsiteX1201" fmla="*/ 2096558 w 2701837"/>
                <a:gd name="connsiteY1201" fmla="*/ 954441 h 3615133"/>
                <a:gd name="connsiteX1202" fmla="*/ 2098706 w 2701837"/>
                <a:gd name="connsiteY1202" fmla="*/ 958021 h 3615133"/>
                <a:gd name="connsiteX1203" fmla="*/ 2104435 w 2701837"/>
                <a:gd name="connsiteY1203" fmla="*/ 973057 h 3615133"/>
                <a:gd name="connsiteX1204" fmla="*/ 2103719 w 2701837"/>
                <a:gd name="connsiteY1204" fmla="*/ 978069 h 3615133"/>
                <a:gd name="connsiteX1205" fmla="*/ 2104435 w 2701837"/>
                <a:gd name="connsiteY1205" fmla="*/ 978069 h 3615133"/>
                <a:gd name="connsiteX1206" fmla="*/ 2107299 w 2701837"/>
                <a:gd name="connsiteY1206" fmla="*/ 983797 h 3615133"/>
                <a:gd name="connsiteX1207" fmla="*/ 2103719 w 2701837"/>
                <a:gd name="connsiteY1207" fmla="*/ 999550 h 3615133"/>
                <a:gd name="connsiteX1208" fmla="*/ 2102286 w 2701837"/>
                <a:gd name="connsiteY1208" fmla="*/ 1000982 h 3615133"/>
                <a:gd name="connsiteX1209" fmla="*/ 2105867 w 2701837"/>
                <a:gd name="connsiteY1209" fmla="*/ 1003846 h 3615133"/>
                <a:gd name="connsiteX1210" fmla="*/ 2113028 w 2701837"/>
                <a:gd name="connsiteY1210" fmla="*/ 1006710 h 3615133"/>
                <a:gd name="connsiteX1211" fmla="*/ 2119473 w 2701837"/>
                <a:gd name="connsiteY1211" fmla="*/ 1003846 h 3615133"/>
                <a:gd name="connsiteX1212" fmla="*/ 2121621 w 2701837"/>
                <a:gd name="connsiteY1212" fmla="*/ 1010290 h 3615133"/>
                <a:gd name="connsiteX1213" fmla="*/ 2123053 w 2701837"/>
                <a:gd name="connsiteY1213" fmla="*/ 1019598 h 3615133"/>
                <a:gd name="connsiteX1214" fmla="*/ 2134511 w 2701837"/>
                <a:gd name="connsiteY1214" fmla="*/ 1026042 h 3615133"/>
                <a:gd name="connsiteX1215" fmla="*/ 2136659 w 2701837"/>
                <a:gd name="connsiteY1215" fmla="*/ 1023894 h 3615133"/>
                <a:gd name="connsiteX1216" fmla="*/ 2151698 w 2701837"/>
                <a:gd name="connsiteY1216" fmla="*/ 1015302 h 3615133"/>
                <a:gd name="connsiteX1217" fmla="*/ 2161007 w 2701837"/>
                <a:gd name="connsiteY1217" fmla="*/ 1013870 h 3615133"/>
                <a:gd name="connsiteX1218" fmla="*/ 2158142 w 2701837"/>
                <a:gd name="connsiteY1218" fmla="*/ 1023178 h 3615133"/>
                <a:gd name="connsiteX1219" fmla="*/ 2158142 w 2701837"/>
                <a:gd name="connsiteY1219" fmla="*/ 1025326 h 3615133"/>
                <a:gd name="connsiteX1220" fmla="*/ 2158142 w 2701837"/>
                <a:gd name="connsiteY1220" fmla="*/ 1028906 h 3615133"/>
                <a:gd name="connsiteX1221" fmla="*/ 2162439 w 2701837"/>
                <a:gd name="connsiteY1221" fmla="*/ 1031770 h 3615133"/>
                <a:gd name="connsiteX1222" fmla="*/ 2163871 w 2701837"/>
                <a:gd name="connsiteY1222" fmla="*/ 1038930 h 3615133"/>
                <a:gd name="connsiteX1223" fmla="*/ 2163155 w 2701837"/>
                <a:gd name="connsiteY1223" fmla="*/ 1041078 h 3615133"/>
                <a:gd name="connsiteX1224" fmla="*/ 2154562 w 2701837"/>
                <a:gd name="connsiteY1224" fmla="*/ 1051102 h 3615133"/>
                <a:gd name="connsiteX1225" fmla="*/ 2145969 w 2701837"/>
                <a:gd name="connsiteY1225" fmla="*/ 1063990 h 3615133"/>
                <a:gd name="connsiteX1226" fmla="*/ 2144536 w 2701837"/>
                <a:gd name="connsiteY1226" fmla="*/ 1069719 h 3615133"/>
                <a:gd name="connsiteX1227" fmla="*/ 2138808 w 2701837"/>
                <a:gd name="connsiteY1227" fmla="*/ 1068287 h 3615133"/>
                <a:gd name="connsiteX1228" fmla="*/ 2130930 w 2701837"/>
                <a:gd name="connsiteY1228" fmla="*/ 1070435 h 3615133"/>
                <a:gd name="connsiteX1229" fmla="*/ 2124485 w 2701837"/>
                <a:gd name="connsiteY1229" fmla="*/ 1072583 h 3615133"/>
                <a:gd name="connsiteX1230" fmla="*/ 2120905 w 2701837"/>
                <a:gd name="connsiteY1230" fmla="*/ 1081175 h 3615133"/>
                <a:gd name="connsiteX1231" fmla="*/ 2119473 w 2701837"/>
                <a:gd name="connsiteY1231" fmla="*/ 1082607 h 3615133"/>
                <a:gd name="connsiteX1232" fmla="*/ 2118041 w 2701837"/>
                <a:gd name="connsiteY1232" fmla="*/ 1083323 h 3615133"/>
                <a:gd name="connsiteX1233" fmla="*/ 2108015 w 2701837"/>
                <a:gd name="connsiteY1233" fmla="*/ 1081891 h 3615133"/>
                <a:gd name="connsiteX1234" fmla="*/ 2108015 w 2701837"/>
                <a:gd name="connsiteY1234" fmla="*/ 1082607 h 3615133"/>
                <a:gd name="connsiteX1235" fmla="*/ 2108015 w 2701837"/>
                <a:gd name="connsiteY1235" fmla="*/ 1091199 h 3615133"/>
                <a:gd name="connsiteX1236" fmla="*/ 2106583 w 2701837"/>
                <a:gd name="connsiteY1236" fmla="*/ 1096927 h 3615133"/>
                <a:gd name="connsiteX1237" fmla="*/ 2100854 w 2701837"/>
                <a:gd name="connsiteY1237" fmla="*/ 1096211 h 3615133"/>
                <a:gd name="connsiteX1238" fmla="*/ 2092977 w 2701837"/>
                <a:gd name="connsiteY1238" fmla="*/ 1099075 h 3615133"/>
                <a:gd name="connsiteX1239" fmla="*/ 2071494 w 2701837"/>
                <a:gd name="connsiteY1239" fmla="*/ 1104087 h 3615133"/>
                <a:gd name="connsiteX1240" fmla="*/ 2069346 w 2701837"/>
                <a:gd name="connsiteY1240" fmla="*/ 1103371 h 3615133"/>
                <a:gd name="connsiteX1241" fmla="*/ 2066481 w 2701837"/>
                <a:gd name="connsiteY1241" fmla="*/ 1100507 h 3615133"/>
                <a:gd name="connsiteX1242" fmla="*/ 2057172 w 2701837"/>
                <a:gd name="connsiteY1242" fmla="*/ 1096211 h 3615133"/>
                <a:gd name="connsiteX1243" fmla="*/ 2053591 w 2701837"/>
                <a:gd name="connsiteY1243" fmla="*/ 1096927 h 3615133"/>
                <a:gd name="connsiteX1244" fmla="*/ 2051443 w 2701837"/>
                <a:gd name="connsiteY1244" fmla="*/ 1094063 h 3615133"/>
                <a:gd name="connsiteX1245" fmla="*/ 2053591 w 2701837"/>
                <a:gd name="connsiteY1245" fmla="*/ 1062559 h 3615133"/>
                <a:gd name="connsiteX1246" fmla="*/ 2055740 w 2701837"/>
                <a:gd name="connsiteY1246" fmla="*/ 1058979 h 3615133"/>
                <a:gd name="connsiteX1247" fmla="*/ 2050727 w 2701837"/>
                <a:gd name="connsiteY1247" fmla="*/ 1058979 h 3615133"/>
                <a:gd name="connsiteX1248" fmla="*/ 2050727 w 2701837"/>
                <a:gd name="connsiteY1248" fmla="*/ 1060410 h 3615133"/>
                <a:gd name="connsiteX1249" fmla="*/ 2050727 w 2701837"/>
                <a:gd name="connsiteY1249" fmla="*/ 1062559 h 3615133"/>
                <a:gd name="connsiteX1250" fmla="*/ 2050011 w 2701837"/>
                <a:gd name="connsiteY1250" fmla="*/ 1063990 h 3615133"/>
                <a:gd name="connsiteX1251" fmla="*/ 2040702 w 2701837"/>
                <a:gd name="connsiteY1251" fmla="*/ 1075447 h 3615133"/>
                <a:gd name="connsiteX1252" fmla="*/ 2034973 w 2701837"/>
                <a:gd name="connsiteY1252" fmla="*/ 1081175 h 3615133"/>
                <a:gd name="connsiteX1253" fmla="*/ 2032108 w 2701837"/>
                <a:gd name="connsiteY1253" fmla="*/ 1086187 h 3615133"/>
                <a:gd name="connsiteX1254" fmla="*/ 2027096 w 2701837"/>
                <a:gd name="connsiteY1254" fmla="*/ 1084039 h 3615133"/>
                <a:gd name="connsiteX1255" fmla="*/ 2020651 w 2701837"/>
                <a:gd name="connsiteY1255" fmla="*/ 1084039 h 3615133"/>
                <a:gd name="connsiteX1256" fmla="*/ 2014922 w 2701837"/>
                <a:gd name="connsiteY1256" fmla="*/ 1085471 h 3615133"/>
                <a:gd name="connsiteX1257" fmla="*/ 2014922 w 2701837"/>
                <a:gd name="connsiteY1257" fmla="*/ 1090483 h 3615133"/>
                <a:gd name="connsiteX1258" fmla="*/ 2007761 w 2701837"/>
                <a:gd name="connsiteY1258" fmla="*/ 1093347 h 3615133"/>
                <a:gd name="connsiteX1259" fmla="*/ 1988426 w 2701837"/>
                <a:gd name="connsiteY1259" fmla="*/ 1096211 h 3615133"/>
                <a:gd name="connsiteX1260" fmla="*/ 1988426 w 2701837"/>
                <a:gd name="connsiteY1260" fmla="*/ 1097643 h 3615133"/>
                <a:gd name="connsiteX1261" fmla="*/ 1989142 w 2701837"/>
                <a:gd name="connsiteY1261" fmla="*/ 1102655 h 3615133"/>
                <a:gd name="connsiteX1262" fmla="*/ 1989142 w 2701837"/>
                <a:gd name="connsiteY1262" fmla="*/ 1106235 h 3615133"/>
                <a:gd name="connsiteX1263" fmla="*/ 1985562 w 2701837"/>
                <a:gd name="connsiteY1263" fmla="*/ 1108383 h 3615133"/>
                <a:gd name="connsiteX1264" fmla="*/ 1980549 w 2701837"/>
                <a:gd name="connsiteY1264" fmla="*/ 1122703 h 3615133"/>
                <a:gd name="connsiteX1265" fmla="*/ 1981265 w 2701837"/>
                <a:gd name="connsiteY1265" fmla="*/ 1129147 h 3615133"/>
                <a:gd name="connsiteX1266" fmla="*/ 1986994 w 2701837"/>
                <a:gd name="connsiteY1266" fmla="*/ 1142036 h 3615133"/>
                <a:gd name="connsiteX1267" fmla="*/ 1986278 w 2701837"/>
                <a:gd name="connsiteY1267" fmla="*/ 1148480 h 3615133"/>
                <a:gd name="connsiteX1268" fmla="*/ 1981265 w 2701837"/>
                <a:gd name="connsiteY1268" fmla="*/ 1147764 h 3615133"/>
                <a:gd name="connsiteX1269" fmla="*/ 1981981 w 2701837"/>
                <a:gd name="connsiteY1269" fmla="*/ 1151344 h 3615133"/>
                <a:gd name="connsiteX1270" fmla="*/ 1974820 w 2701837"/>
                <a:gd name="connsiteY1270" fmla="*/ 1152776 h 3615133"/>
                <a:gd name="connsiteX1271" fmla="*/ 1964079 w 2701837"/>
                <a:gd name="connsiteY1271" fmla="*/ 1152776 h 3615133"/>
                <a:gd name="connsiteX1272" fmla="*/ 1963363 w 2701837"/>
                <a:gd name="connsiteY1272" fmla="*/ 1154208 h 3615133"/>
                <a:gd name="connsiteX1273" fmla="*/ 1961214 w 2701837"/>
                <a:gd name="connsiteY1273" fmla="*/ 1158504 h 3615133"/>
                <a:gd name="connsiteX1274" fmla="*/ 1956918 w 2701837"/>
                <a:gd name="connsiteY1274" fmla="*/ 1157788 h 3615133"/>
                <a:gd name="connsiteX1275" fmla="*/ 1912519 w 2701837"/>
                <a:gd name="connsiteY1275" fmla="*/ 1175688 h 3615133"/>
                <a:gd name="connsiteX1276" fmla="*/ 1912519 w 2701837"/>
                <a:gd name="connsiteY1276" fmla="*/ 1200748 h 3615133"/>
                <a:gd name="connsiteX1277" fmla="*/ 1911087 w 2701837"/>
                <a:gd name="connsiteY1277" fmla="*/ 1207192 h 3615133"/>
                <a:gd name="connsiteX1278" fmla="*/ 1909655 w 2701837"/>
                <a:gd name="connsiteY1278" fmla="*/ 1212921 h 3615133"/>
                <a:gd name="connsiteX1279" fmla="*/ 1903926 w 2701837"/>
                <a:gd name="connsiteY1279" fmla="*/ 1212205 h 3615133"/>
                <a:gd name="connsiteX1280" fmla="*/ 1901778 w 2701837"/>
                <a:gd name="connsiteY1280" fmla="*/ 1215785 h 3615133"/>
                <a:gd name="connsiteX1281" fmla="*/ 1894617 w 2701837"/>
                <a:gd name="connsiteY1281" fmla="*/ 1226525 h 3615133"/>
                <a:gd name="connsiteX1282" fmla="*/ 1892468 w 2701837"/>
                <a:gd name="connsiteY1282" fmla="*/ 1227241 h 3615133"/>
                <a:gd name="connsiteX1283" fmla="*/ 1883875 w 2701837"/>
                <a:gd name="connsiteY1283" fmla="*/ 1227241 h 3615133"/>
                <a:gd name="connsiteX1284" fmla="*/ 1871702 w 2701837"/>
                <a:gd name="connsiteY1284" fmla="*/ 1273781 h 3615133"/>
                <a:gd name="connsiteX1285" fmla="*/ 1866689 w 2701837"/>
                <a:gd name="connsiteY1285" fmla="*/ 1278793 h 3615133"/>
                <a:gd name="connsiteX1286" fmla="*/ 1862392 w 2701837"/>
                <a:gd name="connsiteY1286" fmla="*/ 1273065 h 3615133"/>
                <a:gd name="connsiteX1287" fmla="*/ 1860244 w 2701837"/>
                <a:gd name="connsiteY1287" fmla="*/ 1270201 h 3615133"/>
                <a:gd name="connsiteX1288" fmla="*/ 1855231 w 2701837"/>
                <a:gd name="connsiteY1288" fmla="*/ 1262325 h 3615133"/>
                <a:gd name="connsiteX1289" fmla="*/ 1853083 w 2701837"/>
                <a:gd name="connsiteY1289" fmla="*/ 1262325 h 3615133"/>
                <a:gd name="connsiteX1290" fmla="*/ 1857380 w 2701837"/>
                <a:gd name="connsiteY1290" fmla="*/ 1272349 h 3615133"/>
                <a:gd name="connsiteX1291" fmla="*/ 1858812 w 2701837"/>
                <a:gd name="connsiteY1291" fmla="*/ 1274497 h 3615133"/>
                <a:gd name="connsiteX1292" fmla="*/ 1858096 w 2701837"/>
                <a:gd name="connsiteY1292" fmla="*/ 1276645 h 3615133"/>
                <a:gd name="connsiteX1293" fmla="*/ 1855947 w 2701837"/>
                <a:gd name="connsiteY1293" fmla="*/ 1279509 h 3615133"/>
                <a:gd name="connsiteX1294" fmla="*/ 1862392 w 2701837"/>
                <a:gd name="connsiteY1294" fmla="*/ 1281657 h 3615133"/>
                <a:gd name="connsiteX1295" fmla="*/ 1865973 w 2701837"/>
                <a:gd name="connsiteY1295" fmla="*/ 1283806 h 3615133"/>
                <a:gd name="connsiteX1296" fmla="*/ 1865257 w 2701837"/>
                <a:gd name="connsiteY1296" fmla="*/ 1287386 h 3615133"/>
                <a:gd name="connsiteX1297" fmla="*/ 1865973 w 2701837"/>
                <a:gd name="connsiteY1297" fmla="*/ 1293830 h 3615133"/>
                <a:gd name="connsiteX1298" fmla="*/ 1866689 w 2701837"/>
                <a:gd name="connsiteY1298" fmla="*/ 1304570 h 3615133"/>
                <a:gd name="connsiteX1299" fmla="*/ 1865973 w 2701837"/>
                <a:gd name="connsiteY1299" fmla="*/ 1308866 h 3615133"/>
                <a:gd name="connsiteX1300" fmla="*/ 1870269 w 2701837"/>
                <a:gd name="connsiteY1300" fmla="*/ 1314594 h 3615133"/>
                <a:gd name="connsiteX1301" fmla="*/ 1870985 w 2701837"/>
                <a:gd name="connsiteY1301" fmla="*/ 1316026 h 3615133"/>
                <a:gd name="connsiteX1302" fmla="*/ 1870985 w 2701837"/>
                <a:gd name="connsiteY1302" fmla="*/ 1318174 h 3615133"/>
                <a:gd name="connsiteX1303" fmla="*/ 1852367 w 2701837"/>
                <a:gd name="connsiteY1303" fmla="*/ 1331778 h 3615133"/>
                <a:gd name="connsiteX1304" fmla="*/ 1850935 w 2701837"/>
                <a:gd name="connsiteY1304" fmla="*/ 1335358 h 3615133"/>
                <a:gd name="connsiteX1305" fmla="*/ 1846638 w 2701837"/>
                <a:gd name="connsiteY1305" fmla="*/ 1339654 h 3615133"/>
                <a:gd name="connsiteX1306" fmla="*/ 1846638 w 2701837"/>
                <a:gd name="connsiteY1306" fmla="*/ 1344666 h 3615133"/>
                <a:gd name="connsiteX1307" fmla="*/ 1846638 w 2701837"/>
                <a:gd name="connsiteY1307" fmla="*/ 1353974 h 3615133"/>
                <a:gd name="connsiteX1308" fmla="*/ 1840193 w 2701837"/>
                <a:gd name="connsiteY1308" fmla="*/ 1353258 h 3615133"/>
                <a:gd name="connsiteX1309" fmla="*/ 1835180 w 2701837"/>
                <a:gd name="connsiteY1309" fmla="*/ 1356123 h 3615133"/>
                <a:gd name="connsiteX1310" fmla="*/ 1806536 w 2701837"/>
                <a:gd name="connsiteY1310" fmla="*/ 1379035 h 3615133"/>
                <a:gd name="connsiteX1311" fmla="*/ 1802956 w 2701837"/>
                <a:gd name="connsiteY1311" fmla="*/ 1380467 h 3615133"/>
                <a:gd name="connsiteX1312" fmla="*/ 1802956 w 2701837"/>
                <a:gd name="connsiteY1312" fmla="*/ 1381183 h 3615133"/>
                <a:gd name="connsiteX1313" fmla="*/ 1801523 w 2701837"/>
                <a:gd name="connsiteY1313" fmla="*/ 1386911 h 3615133"/>
                <a:gd name="connsiteX1314" fmla="*/ 1801523 w 2701837"/>
                <a:gd name="connsiteY1314" fmla="*/ 1394071 h 3615133"/>
                <a:gd name="connsiteX1315" fmla="*/ 1794362 w 2701837"/>
                <a:gd name="connsiteY1315" fmla="*/ 1393355 h 3615133"/>
                <a:gd name="connsiteX1316" fmla="*/ 1791498 w 2701837"/>
                <a:gd name="connsiteY1316" fmla="*/ 1396219 h 3615133"/>
                <a:gd name="connsiteX1317" fmla="*/ 1778608 w 2701837"/>
                <a:gd name="connsiteY1317" fmla="*/ 1405527 h 3615133"/>
                <a:gd name="connsiteX1318" fmla="*/ 1759273 w 2701837"/>
                <a:gd name="connsiteY1318" fmla="*/ 1452068 h 3615133"/>
                <a:gd name="connsiteX1319" fmla="*/ 1759273 w 2701837"/>
                <a:gd name="connsiteY1319" fmla="*/ 1455648 h 3615133"/>
                <a:gd name="connsiteX1320" fmla="*/ 1756409 w 2701837"/>
                <a:gd name="connsiteY1320" fmla="*/ 1457080 h 3615133"/>
                <a:gd name="connsiteX1321" fmla="*/ 1767151 w 2701837"/>
                <a:gd name="connsiteY1321" fmla="*/ 1499325 h 3615133"/>
                <a:gd name="connsiteX1322" fmla="*/ 1775744 w 2701837"/>
                <a:gd name="connsiteY1322" fmla="*/ 1521521 h 3615133"/>
                <a:gd name="connsiteX1323" fmla="*/ 1776460 w 2701837"/>
                <a:gd name="connsiteY1323" fmla="*/ 1524385 h 3615133"/>
                <a:gd name="connsiteX1324" fmla="*/ 1772879 w 2701837"/>
                <a:gd name="connsiteY1324" fmla="*/ 1595986 h 3615133"/>
                <a:gd name="connsiteX1325" fmla="*/ 1771447 w 2701837"/>
                <a:gd name="connsiteY1325" fmla="*/ 1600282 h 3615133"/>
                <a:gd name="connsiteX1326" fmla="*/ 1767151 w 2701837"/>
                <a:gd name="connsiteY1326" fmla="*/ 1600282 h 3615133"/>
                <a:gd name="connsiteX1327" fmla="*/ 1747100 w 2701837"/>
                <a:gd name="connsiteY1327" fmla="*/ 1585962 h 3615133"/>
                <a:gd name="connsiteX1328" fmla="*/ 1740655 w 2701837"/>
                <a:gd name="connsiteY1328" fmla="*/ 1578801 h 3615133"/>
                <a:gd name="connsiteX1329" fmla="*/ 1735642 w 2701837"/>
                <a:gd name="connsiteY1329" fmla="*/ 1576654 h 3615133"/>
                <a:gd name="connsiteX1330" fmla="*/ 1737074 w 2701837"/>
                <a:gd name="connsiteY1330" fmla="*/ 1571641 h 3615133"/>
                <a:gd name="connsiteX1331" fmla="*/ 1735642 w 2701837"/>
                <a:gd name="connsiteY1331" fmla="*/ 1565197 h 3615133"/>
                <a:gd name="connsiteX1332" fmla="*/ 1732778 w 2701837"/>
                <a:gd name="connsiteY1332" fmla="*/ 1559469 h 3615133"/>
                <a:gd name="connsiteX1333" fmla="*/ 1723468 w 2701837"/>
                <a:gd name="connsiteY1333" fmla="*/ 1548729 h 3615133"/>
                <a:gd name="connsiteX1334" fmla="*/ 1722036 w 2701837"/>
                <a:gd name="connsiteY1334" fmla="*/ 1533693 h 3615133"/>
                <a:gd name="connsiteX1335" fmla="*/ 1719172 w 2701837"/>
                <a:gd name="connsiteY1335" fmla="*/ 1532977 h 3615133"/>
                <a:gd name="connsiteX1336" fmla="*/ 1715591 w 2701837"/>
                <a:gd name="connsiteY1336" fmla="*/ 1532261 h 3615133"/>
                <a:gd name="connsiteX1337" fmla="*/ 1714159 w 2701837"/>
                <a:gd name="connsiteY1337" fmla="*/ 1528681 h 3615133"/>
                <a:gd name="connsiteX1338" fmla="*/ 1712011 w 2701837"/>
                <a:gd name="connsiteY1338" fmla="*/ 1505769 h 3615133"/>
                <a:gd name="connsiteX1339" fmla="*/ 1712727 w 2701837"/>
                <a:gd name="connsiteY1339" fmla="*/ 1494312 h 3615133"/>
                <a:gd name="connsiteX1340" fmla="*/ 1701269 w 2701837"/>
                <a:gd name="connsiteY1340" fmla="*/ 1479276 h 3615133"/>
                <a:gd name="connsiteX1341" fmla="*/ 1699837 w 2701837"/>
                <a:gd name="connsiteY1341" fmla="*/ 1476412 h 3615133"/>
                <a:gd name="connsiteX1342" fmla="*/ 1681935 w 2701837"/>
                <a:gd name="connsiteY1342" fmla="*/ 1482140 h 3615133"/>
                <a:gd name="connsiteX1343" fmla="*/ 1661168 w 2701837"/>
                <a:gd name="connsiteY1343" fmla="*/ 1469968 h 3615133"/>
                <a:gd name="connsiteX1344" fmla="*/ 1648278 w 2701837"/>
                <a:gd name="connsiteY1344" fmla="*/ 1464956 h 3615133"/>
                <a:gd name="connsiteX1345" fmla="*/ 1645413 w 2701837"/>
                <a:gd name="connsiteY1345" fmla="*/ 1460660 h 3615133"/>
                <a:gd name="connsiteX1346" fmla="*/ 1643981 w 2701837"/>
                <a:gd name="connsiteY1346" fmla="*/ 1461376 h 3615133"/>
                <a:gd name="connsiteX1347" fmla="*/ 1601015 w 2701837"/>
                <a:gd name="connsiteY1347" fmla="*/ 1459944 h 3615133"/>
                <a:gd name="connsiteX1348" fmla="*/ 1600299 w 2701837"/>
                <a:gd name="connsiteY1348" fmla="*/ 1459944 h 3615133"/>
                <a:gd name="connsiteX1349" fmla="*/ 1603163 w 2701837"/>
                <a:gd name="connsiteY1349" fmla="*/ 1463524 h 3615133"/>
                <a:gd name="connsiteX1350" fmla="*/ 1603880 w 2701837"/>
                <a:gd name="connsiteY1350" fmla="*/ 1464956 h 3615133"/>
                <a:gd name="connsiteX1351" fmla="*/ 1602447 w 2701837"/>
                <a:gd name="connsiteY1351" fmla="*/ 1475696 h 3615133"/>
                <a:gd name="connsiteX1352" fmla="*/ 1606744 w 2701837"/>
                <a:gd name="connsiteY1352" fmla="*/ 1492164 h 3615133"/>
                <a:gd name="connsiteX1353" fmla="*/ 1606744 w 2701837"/>
                <a:gd name="connsiteY1353" fmla="*/ 1496460 h 3615133"/>
                <a:gd name="connsiteX1354" fmla="*/ 1602447 w 2701837"/>
                <a:gd name="connsiteY1354" fmla="*/ 1497892 h 3615133"/>
                <a:gd name="connsiteX1355" fmla="*/ 1585977 w 2701837"/>
                <a:gd name="connsiteY1355" fmla="*/ 1494312 h 3615133"/>
                <a:gd name="connsiteX1356" fmla="*/ 1583829 w 2701837"/>
                <a:gd name="connsiteY1356" fmla="*/ 1492880 h 3615133"/>
                <a:gd name="connsiteX1357" fmla="*/ 1576667 w 2701837"/>
                <a:gd name="connsiteY1357" fmla="*/ 1494312 h 3615133"/>
                <a:gd name="connsiteX1358" fmla="*/ 1575235 w 2701837"/>
                <a:gd name="connsiteY1358" fmla="*/ 1487152 h 3615133"/>
                <a:gd name="connsiteX1359" fmla="*/ 1575235 w 2701837"/>
                <a:gd name="connsiteY1359" fmla="*/ 1485720 h 3615133"/>
                <a:gd name="connsiteX1360" fmla="*/ 1575235 w 2701837"/>
                <a:gd name="connsiteY1360" fmla="*/ 1490016 h 3615133"/>
                <a:gd name="connsiteX1361" fmla="*/ 1574519 w 2701837"/>
                <a:gd name="connsiteY1361" fmla="*/ 1493596 h 3615133"/>
                <a:gd name="connsiteX1362" fmla="*/ 1570939 w 2701837"/>
                <a:gd name="connsiteY1362" fmla="*/ 1494312 h 3615133"/>
                <a:gd name="connsiteX1363" fmla="*/ 1540862 w 2701837"/>
                <a:gd name="connsiteY1363" fmla="*/ 1494312 h 3615133"/>
                <a:gd name="connsiteX1364" fmla="*/ 1536566 w 2701837"/>
                <a:gd name="connsiteY1364" fmla="*/ 1492164 h 3615133"/>
                <a:gd name="connsiteX1365" fmla="*/ 1537282 w 2701837"/>
                <a:gd name="connsiteY1365" fmla="*/ 1487868 h 3615133"/>
                <a:gd name="connsiteX1366" fmla="*/ 1534418 w 2701837"/>
                <a:gd name="connsiteY1366" fmla="*/ 1485720 h 3615133"/>
                <a:gd name="connsiteX1367" fmla="*/ 1525824 w 2701837"/>
                <a:gd name="connsiteY1367" fmla="*/ 1479992 h 3615133"/>
                <a:gd name="connsiteX1368" fmla="*/ 1512934 w 2701837"/>
                <a:gd name="connsiteY1368" fmla="*/ 1479276 h 3615133"/>
                <a:gd name="connsiteX1369" fmla="*/ 1504341 w 2701837"/>
                <a:gd name="connsiteY1369" fmla="*/ 1478560 h 3615133"/>
                <a:gd name="connsiteX1370" fmla="*/ 1492168 w 2701837"/>
                <a:gd name="connsiteY1370" fmla="*/ 1483572 h 3615133"/>
                <a:gd name="connsiteX1371" fmla="*/ 1490735 w 2701837"/>
                <a:gd name="connsiteY1371" fmla="*/ 1485720 h 3615133"/>
                <a:gd name="connsiteX1372" fmla="*/ 1487871 w 2701837"/>
                <a:gd name="connsiteY1372" fmla="*/ 1486436 h 3615133"/>
                <a:gd name="connsiteX1373" fmla="*/ 1480710 w 2701837"/>
                <a:gd name="connsiteY1373" fmla="*/ 1485720 h 3615133"/>
                <a:gd name="connsiteX1374" fmla="*/ 1479278 w 2701837"/>
                <a:gd name="connsiteY1374" fmla="*/ 1487868 h 3615133"/>
                <a:gd name="connsiteX1375" fmla="*/ 1477846 w 2701837"/>
                <a:gd name="connsiteY1375" fmla="*/ 1493596 h 3615133"/>
                <a:gd name="connsiteX1376" fmla="*/ 1478562 w 2701837"/>
                <a:gd name="connsiteY1376" fmla="*/ 1497892 h 3615133"/>
                <a:gd name="connsiteX1377" fmla="*/ 1474981 w 2701837"/>
                <a:gd name="connsiteY1377" fmla="*/ 1500040 h 3615133"/>
                <a:gd name="connsiteX1378" fmla="*/ 1462807 w 2701837"/>
                <a:gd name="connsiteY1378" fmla="*/ 1504336 h 3615133"/>
                <a:gd name="connsiteX1379" fmla="*/ 1454930 w 2701837"/>
                <a:gd name="connsiteY1379" fmla="*/ 1509349 h 3615133"/>
                <a:gd name="connsiteX1380" fmla="*/ 1454930 w 2701837"/>
                <a:gd name="connsiteY1380" fmla="*/ 1514361 h 3615133"/>
                <a:gd name="connsiteX1381" fmla="*/ 1450634 w 2701837"/>
                <a:gd name="connsiteY1381" fmla="*/ 1515793 h 3615133"/>
                <a:gd name="connsiteX1382" fmla="*/ 1439892 w 2701837"/>
                <a:gd name="connsiteY1382" fmla="*/ 1520805 h 3615133"/>
                <a:gd name="connsiteX1383" fmla="*/ 1433447 w 2701837"/>
                <a:gd name="connsiteY1383" fmla="*/ 1523669 h 3615133"/>
                <a:gd name="connsiteX1384" fmla="*/ 1428435 w 2701837"/>
                <a:gd name="connsiteY1384" fmla="*/ 1539421 h 3615133"/>
                <a:gd name="connsiteX1385" fmla="*/ 1427718 w 2701837"/>
                <a:gd name="connsiteY1385" fmla="*/ 1540853 h 3615133"/>
                <a:gd name="connsiteX1386" fmla="*/ 1432731 w 2701837"/>
                <a:gd name="connsiteY1386" fmla="*/ 1556605 h 3615133"/>
                <a:gd name="connsiteX1387" fmla="*/ 1434879 w 2701837"/>
                <a:gd name="connsiteY1387" fmla="*/ 1595986 h 3615133"/>
                <a:gd name="connsiteX1388" fmla="*/ 1432731 w 2701837"/>
                <a:gd name="connsiteY1388" fmla="*/ 1600998 h 3615133"/>
                <a:gd name="connsiteX1389" fmla="*/ 1427718 w 2701837"/>
                <a:gd name="connsiteY1389" fmla="*/ 1599566 h 3615133"/>
                <a:gd name="connsiteX1390" fmla="*/ 1423422 w 2701837"/>
                <a:gd name="connsiteY1390" fmla="*/ 1607442 h 3615133"/>
                <a:gd name="connsiteX1391" fmla="*/ 1425570 w 2701837"/>
                <a:gd name="connsiteY1391" fmla="*/ 1627490 h 3615133"/>
                <a:gd name="connsiteX1392" fmla="*/ 1426286 w 2701837"/>
                <a:gd name="connsiteY1392" fmla="*/ 1688351 h 3615133"/>
                <a:gd name="connsiteX1393" fmla="*/ 1436311 w 2701837"/>
                <a:gd name="connsiteY1393" fmla="*/ 1707683 h 3615133"/>
                <a:gd name="connsiteX1394" fmla="*/ 1449201 w 2701837"/>
                <a:gd name="connsiteY1394" fmla="*/ 1727732 h 3615133"/>
                <a:gd name="connsiteX1395" fmla="*/ 1451350 w 2701837"/>
                <a:gd name="connsiteY1395" fmla="*/ 1729163 h 3615133"/>
                <a:gd name="connsiteX1396" fmla="*/ 1452066 w 2701837"/>
                <a:gd name="connsiteY1396" fmla="*/ 1732028 h 3615133"/>
                <a:gd name="connsiteX1397" fmla="*/ 1462807 w 2701837"/>
                <a:gd name="connsiteY1397" fmla="*/ 1757088 h 3615133"/>
                <a:gd name="connsiteX1398" fmla="*/ 1488587 w 2701837"/>
                <a:gd name="connsiteY1398" fmla="*/ 1772840 h 3615133"/>
                <a:gd name="connsiteX1399" fmla="*/ 1498612 w 2701837"/>
                <a:gd name="connsiteY1399" fmla="*/ 1771408 h 3615133"/>
                <a:gd name="connsiteX1400" fmla="*/ 1509354 w 2701837"/>
                <a:gd name="connsiteY1400" fmla="*/ 1769260 h 3615133"/>
                <a:gd name="connsiteX1401" fmla="*/ 1527257 w 2701837"/>
                <a:gd name="connsiteY1401" fmla="*/ 1758520 h 3615133"/>
                <a:gd name="connsiteX1402" fmla="*/ 1532985 w 2701837"/>
                <a:gd name="connsiteY1402" fmla="*/ 1757088 h 3615133"/>
                <a:gd name="connsiteX1403" fmla="*/ 1535850 w 2701837"/>
                <a:gd name="connsiteY1403" fmla="*/ 1756372 h 3615133"/>
                <a:gd name="connsiteX1404" fmla="*/ 1537998 w 2701837"/>
                <a:gd name="connsiteY1404" fmla="*/ 1757804 h 3615133"/>
                <a:gd name="connsiteX1405" fmla="*/ 1542295 w 2701837"/>
                <a:gd name="connsiteY1405" fmla="*/ 1762100 h 3615133"/>
                <a:gd name="connsiteX1406" fmla="*/ 1545159 w 2701837"/>
                <a:gd name="connsiteY1406" fmla="*/ 1758520 h 3615133"/>
                <a:gd name="connsiteX1407" fmla="*/ 1554468 w 2701837"/>
                <a:gd name="connsiteY1407" fmla="*/ 1748496 h 3615133"/>
                <a:gd name="connsiteX1408" fmla="*/ 1560197 w 2701837"/>
                <a:gd name="connsiteY1408" fmla="*/ 1727732 h 3615133"/>
                <a:gd name="connsiteX1409" fmla="*/ 1565210 w 2701837"/>
                <a:gd name="connsiteY1409" fmla="*/ 1704103 h 3615133"/>
                <a:gd name="connsiteX1410" fmla="*/ 1565210 w 2701837"/>
                <a:gd name="connsiteY1410" fmla="*/ 1698375 h 3615133"/>
                <a:gd name="connsiteX1411" fmla="*/ 1570939 w 2701837"/>
                <a:gd name="connsiteY1411" fmla="*/ 1697659 h 3615133"/>
                <a:gd name="connsiteX1412" fmla="*/ 1592422 w 2701837"/>
                <a:gd name="connsiteY1412" fmla="*/ 1689067 h 3615133"/>
                <a:gd name="connsiteX1413" fmla="*/ 1621066 w 2701837"/>
                <a:gd name="connsiteY1413" fmla="*/ 1679043 h 3615133"/>
                <a:gd name="connsiteX1414" fmla="*/ 1643265 w 2701837"/>
                <a:gd name="connsiteY1414" fmla="*/ 1689783 h 3615133"/>
                <a:gd name="connsiteX1415" fmla="*/ 1645413 w 2701837"/>
                <a:gd name="connsiteY1415" fmla="*/ 1691931 h 3615133"/>
                <a:gd name="connsiteX1416" fmla="*/ 1641833 w 2701837"/>
                <a:gd name="connsiteY1416" fmla="*/ 1704103 h 3615133"/>
                <a:gd name="connsiteX1417" fmla="*/ 1629659 w 2701837"/>
                <a:gd name="connsiteY1417" fmla="*/ 1780000 h 3615133"/>
                <a:gd name="connsiteX1418" fmla="*/ 1630375 w 2701837"/>
                <a:gd name="connsiteY1418" fmla="*/ 1788592 h 3615133"/>
                <a:gd name="connsiteX1419" fmla="*/ 1622498 w 2701837"/>
                <a:gd name="connsiteY1419" fmla="*/ 1786444 h 3615133"/>
                <a:gd name="connsiteX1420" fmla="*/ 1621782 w 2701837"/>
                <a:gd name="connsiteY1420" fmla="*/ 1786444 h 3615133"/>
                <a:gd name="connsiteX1421" fmla="*/ 1613189 w 2701837"/>
                <a:gd name="connsiteY1421" fmla="*/ 1830121 h 3615133"/>
                <a:gd name="connsiteX1422" fmla="*/ 1616053 w 2701837"/>
                <a:gd name="connsiteY1422" fmla="*/ 1830121 h 3615133"/>
                <a:gd name="connsiteX1423" fmla="*/ 1623930 w 2701837"/>
                <a:gd name="connsiteY1423" fmla="*/ 1830121 h 3615133"/>
                <a:gd name="connsiteX1424" fmla="*/ 1633956 w 2701837"/>
                <a:gd name="connsiteY1424" fmla="*/ 1831553 h 3615133"/>
                <a:gd name="connsiteX1425" fmla="*/ 1646846 w 2701837"/>
                <a:gd name="connsiteY1425" fmla="*/ 1830121 h 3615133"/>
                <a:gd name="connsiteX1426" fmla="*/ 1651142 w 2701837"/>
                <a:gd name="connsiteY1426" fmla="*/ 1830121 h 3615133"/>
                <a:gd name="connsiteX1427" fmla="*/ 1650426 w 2701837"/>
                <a:gd name="connsiteY1427" fmla="*/ 1821529 h 3615133"/>
                <a:gd name="connsiteX1428" fmla="*/ 1660452 w 2701837"/>
                <a:gd name="connsiteY1428" fmla="*/ 1825109 h 3615133"/>
                <a:gd name="connsiteX1429" fmla="*/ 1674057 w 2701837"/>
                <a:gd name="connsiteY1429" fmla="*/ 1827973 h 3615133"/>
                <a:gd name="connsiteX1430" fmla="*/ 1702701 w 2701837"/>
                <a:gd name="connsiteY1430" fmla="*/ 1846589 h 3615133"/>
                <a:gd name="connsiteX1431" fmla="*/ 1706282 w 2701837"/>
                <a:gd name="connsiteY1431" fmla="*/ 1848021 h 3615133"/>
                <a:gd name="connsiteX1432" fmla="*/ 1715591 w 2701837"/>
                <a:gd name="connsiteY1432" fmla="*/ 1851601 h 3615133"/>
                <a:gd name="connsiteX1433" fmla="*/ 1717740 w 2701837"/>
                <a:gd name="connsiteY1433" fmla="*/ 1853033 h 3615133"/>
                <a:gd name="connsiteX1434" fmla="*/ 1718456 w 2701837"/>
                <a:gd name="connsiteY1434" fmla="*/ 1855181 h 3615133"/>
                <a:gd name="connsiteX1435" fmla="*/ 1715591 w 2701837"/>
                <a:gd name="connsiteY1435" fmla="*/ 1880958 h 3615133"/>
                <a:gd name="connsiteX1436" fmla="*/ 1712011 w 2701837"/>
                <a:gd name="connsiteY1436" fmla="*/ 1890266 h 3615133"/>
                <a:gd name="connsiteX1437" fmla="*/ 1712011 w 2701837"/>
                <a:gd name="connsiteY1437" fmla="*/ 1902438 h 3615133"/>
                <a:gd name="connsiteX1438" fmla="*/ 1712011 w 2701837"/>
                <a:gd name="connsiteY1438" fmla="*/ 1917474 h 3615133"/>
                <a:gd name="connsiteX1439" fmla="*/ 1723468 w 2701837"/>
                <a:gd name="connsiteY1439" fmla="*/ 1975471 h 3615133"/>
                <a:gd name="connsiteX1440" fmla="*/ 1725617 w 2701837"/>
                <a:gd name="connsiteY1440" fmla="*/ 1976903 h 3615133"/>
                <a:gd name="connsiteX1441" fmla="*/ 1727049 w 2701837"/>
                <a:gd name="connsiteY1441" fmla="*/ 1981199 h 3615133"/>
                <a:gd name="connsiteX1442" fmla="*/ 1728481 w 2701837"/>
                <a:gd name="connsiteY1442" fmla="*/ 1984779 h 3615133"/>
                <a:gd name="connsiteX1443" fmla="*/ 1733494 w 2701837"/>
                <a:gd name="connsiteY1443" fmla="*/ 1984779 h 3615133"/>
                <a:gd name="connsiteX1444" fmla="*/ 1734926 w 2701837"/>
                <a:gd name="connsiteY1444" fmla="*/ 1989791 h 3615133"/>
                <a:gd name="connsiteX1445" fmla="*/ 1735642 w 2701837"/>
                <a:gd name="connsiteY1445" fmla="*/ 1998383 h 3615133"/>
                <a:gd name="connsiteX1446" fmla="*/ 1735642 w 2701837"/>
                <a:gd name="connsiteY1446" fmla="*/ 2000531 h 3615133"/>
                <a:gd name="connsiteX1447" fmla="*/ 1744235 w 2701837"/>
                <a:gd name="connsiteY1447" fmla="*/ 1999099 h 3615133"/>
                <a:gd name="connsiteX1448" fmla="*/ 1746384 w 2701837"/>
                <a:gd name="connsiteY1448" fmla="*/ 1999099 h 3615133"/>
                <a:gd name="connsiteX1449" fmla="*/ 1747816 w 2701837"/>
                <a:gd name="connsiteY1449" fmla="*/ 2000531 h 3615133"/>
                <a:gd name="connsiteX1450" fmla="*/ 1752829 w 2701837"/>
                <a:gd name="connsiteY1450" fmla="*/ 2003395 h 3615133"/>
                <a:gd name="connsiteX1451" fmla="*/ 1761422 w 2701837"/>
                <a:gd name="connsiteY1451" fmla="*/ 1999815 h 3615133"/>
                <a:gd name="connsiteX1452" fmla="*/ 1777176 w 2701837"/>
                <a:gd name="connsiteY1452" fmla="*/ 1994087 h 3615133"/>
                <a:gd name="connsiteX1453" fmla="*/ 1784337 w 2701837"/>
                <a:gd name="connsiteY1453" fmla="*/ 1987643 h 3615133"/>
                <a:gd name="connsiteX1454" fmla="*/ 1785769 w 2701837"/>
                <a:gd name="connsiteY1454" fmla="*/ 1986927 h 3615133"/>
                <a:gd name="connsiteX1455" fmla="*/ 1784337 w 2701837"/>
                <a:gd name="connsiteY1455" fmla="*/ 1979051 h 3615133"/>
                <a:gd name="connsiteX1456" fmla="*/ 1791498 w 2701837"/>
                <a:gd name="connsiteY1456" fmla="*/ 1979767 h 3615133"/>
                <a:gd name="connsiteX1457" fmla="*/ 1801523 w 2701837"/>
                <a:gd name="connsiteY1457" fmla="*/ 1981915 h 3615133"/>
                <a:gd name="connsiteX1458" fmla="*/ 1809401 w 2701837"/>
                <a:gd name="connsiteY1458" fmla="*/ 1983347 h 3615133"/>
                <a:gd name="connsiteX1459" fmla="*/ 1813697 w 2701837"/>
                <a:gd name="connsiteY1459" fmla="*/ 1983347 h 3615133"/>
                <a:gd name="connsiteX1460" fmla="*/ 1814413 w 2701837"/>
                <a:gd name="connsiteY1460" fmla="*/ 1987643 h 3615133"/>
                <a:gd name="connsiteX1461" fmla="*/ 1830168 w 2701837"/>
                <a:gd name="connsiteY1461" fmla="*/ 2007691 h 3615133"/>
                <a:gd name="connsiteX1462" fmla="*/ 1839477 w 2701837"/>
                <a:gd name="connsiteY1462" fmla="*/ 2015567 h 3615133"/>
                <a:gd name="connsiteX1463" fmla="*/ 1840193 w 2701837"/>
                <a:gd name="connsiteY1463" fmla="*/ 2013419 h 3615133"/>
                <a:gd name="connsiteX1464" fmla="*/ 1848070 w 2701837"/>
                <a:gd name="connsiteY1464" fmla="*/ 1992655 h 3615133"/>
                <a:gd name="connsiteX1465" fmla="*/ 1849502 w 2701837"/>
                <a:gd name="connsiteY1465" fmla="*/ 1991223 h 3615133"/>
                <a:gd name="connsiteX1466" fmla="*/ 1851651 w 2701837"/>
                <a:gd name="connsiteY1466" fmla="*/ 1990507 h 3615133"/>
                <a:gd name="connsiteX1467" fmla="*/ 1853799 w 2701837"/>
                <a:gd name="connsiteY1467" fmla="*/ 1990507 h 3615133"/>
                <a:gd name="connsiteX1468" fmla="*/ 1859528 w 2701837"/>
                <a:gd name="connsiteY1468" fmla="*/ 1980483 h 3615133"/>
                <a:gd name="connsiteX1469" fmla="*/ 1863108 w 2701837"/>
                <a:gd name="connsiteY1469" fmla="*/ 1964015 h 3615133"/>
                <a:gd name="connsiteX1470" fmla="*/ 1879579 w 2701837"/>
                <a:gd name="connsiteY1470" fmla="*/ 1956139 h 3615133"/>
                <a:gd name="connsiteX1471" fmla="*/ 1880295 w 2701837"/>
                <a:gd name="connsiteY1471" fmla="*/ 1953274 h 3615133"/>
                <a:gd name="connsiteX1472" fmla="*/ 1881727 w 2701837"/>
                <a:gd name="connsiteY1472" fmla="*/ 1948263 h 3615133"/>
                <a:gd name="connsiteX1473" fmla="*/ 1886740 w 2701837"/>
                <a:gd name="connsiteY1473" fmla="*/ 1948979 h 3615133"/>
                <a:gd name="connsiteX1474" fmla="*/ 1908223 w 2701837"/>
                <a:gd name="connsiteY1474" fmla="*/ 1941818 h 3615133"/>
                <a:gd name="connsiteX1475" fmla="*/ 1923261 w 2701837"/>
                <a:gd name="connsiteY1475" fmla="*/ 1933943 h 3615133"/>
                <a:gd name="connsiteX1476" fmla="*/ 1927557 w 2701837"/>
                <a:gd name="connsiteY1476" fmla="*/ 1926066 h 3615133"/>
                <a:gd name="connsiteX1477" fmla="*/ 1941163 w 2701837"/>
                <a:gd name="connsiteY1477" fmla="*/ 1920338 h 3615133"/>
                <a:gd name="connsiteX1478" fmla="*/ 1957634 w 2701837"/>
                <a:gd name="connsiteY1478" fmla="*/ 1932510 h 3615133"/>
                <a:gd name="connsiteX1479" fmla="*/ 1958350 w 2701837"/>
                <a:gd name="connsiteY1479" fmla="*/ 1934658 h 3615133"/>
                <a:gd name="connsiteX1480" fmla="*/ 1957634 w 2701837"/>
                <a:gd name="connsiteY1480" fmla="*/ 1936806 h 3615133"/>
                <a:gd name="connsiteX1481" fmla="*/ 1946892 w 2701837"/>
                <a:gd name="connsiteY1481" fmla="*/ 1948263 h 3615133"/>
                <a:gd name="connsiteX1482" fmla="*/ 1950473 w 2701837"/>
                <a:gd name="connsiteY1482" fmla="*/ 1948979 h 3615133"/>
                <a:gd name="connsiteX1483" fmla="*/ 1960498 w 2701837"/>
                <a:gd name="connsiteY1483" fmla="*/ 1946114 h 3615133"/>
                <a:gd name="connsiteX1484" fmla="*/ 1965511 w 2701837"/>
                <a:gd name="connsiteY1484" fmla="*/ 1944683 h 3615133"/>
                <a:gd name="connsiteX1485" fmla="*/ 1961930 w 2701837"/>
                <a:gd name="connsiteY1485" fmla="*/ 1936806 h 3615133"/>
                <a:gd name="connsiteX1486" fmla="*/ 1969091 w 2701837"/>
                <a:gd name="connsiteY1486" fmla="*/ 1926066 h 3615133"/>
                <a:gd name="connsiteX1487" fmla="*/ 1971956 w 2701837"/>
                <a:gd name="connsiteY1487" fmla="*/ 1923918 h 3615133"/>
                <a:gd name="connsiteX1488" fmla="*/ 1974820 w 2701837"/>
                <a:gd name="connsiteY1488" fmla="*/ 1925350 h 3615133"/>
                <a:gd name="connsiteX1489" fmla="*/ 1984846 w 2701837"/>
                <a:gd name="connsiteY1489" fmla="*/ 1933943 h 3615133"/>
                <a:gd name="connsiteX1490" fmla="*/ 1995587 w 2701837"/>
                <a:gd name="connsiteY1490" fmla="*/ 1938238 h 3615133"/>
                <a:gd name="connsiteX1491" fmla="*/ 1999884 w 2701837"/>
                <a:gd name="connsiteY1491" fmla="*/ 1936090 h 3615133"/>
                <a:gd name="connsiteX1492" fmla="*/ 2002748 w 2701837"/>
                <a:gd name="connsiteY1492" fmla="*/ 1939671 h 3615133"/>
                <a:gd name="connsiteX1493" fmla="*/ 2007761 w 2701837"/>
                <a:gd name="connsiteY1493" fmla="*/ 1943966 h 3615133"/>
                <a:gd name="connsiteX1494" fmla="*/ 2019219 w 2701837"/>
                <a:gd name="connsiteY1494" fmla="*/ 1958287 h 3615133"/>
                <a:gd name="connsiteX1495" fmla="*/ 2019219 w 2701837"/>
                <a:gd name="connsiteY1495" fmla="*/ 1959719 h 3615133"/>
                <a:gd name="connsiteX1496" fmla="*/ 2029244 w 2701837"/>
                <a:gd name="connsiteY1496" fmla="*/ 1959003 h 3615133"/>
                <a:gd name="connsiteX1497" fmla="*/ 2055024 w 2701837"/>
                <a:gd name="connsiteY1497" fmla="*/ 1958287 h 3615133"/>
                <a:gd name="connsiteX1498" fmla="*/ 2060036 w 2701837"/>
                <a:gd name="connsiteY1498" fmla="*/ 1959003 h 3615133"/>
                <a:gd name="connsiteX1499" fmla="*/ 2060036 w 2701837"/>
                <a:gd name="connsiteY1499" fmla="*/ 1967595 h 3615133"/>
                <a:gd name="connsiteX1500" fmla="*/ 2082235 w 2701837"/>
                <a:gd name="connsiteY1500" fmla="*/ 1964731 h 3615133"/>
                <a:gd name="connsiteX1501" fmla="*/ 2095841 w 2701837"/>
                <a:gd name="connsiteY1501" fmla="*/ 1961867 h 3615133"/>
                <a:gd name="connsiteX1502" fmla="*/ 2096558 w 2701837"/>
                <a:gd name="connsiteY1502" fmla="*/ 1959719 h 3615133"/>
                <a:gd name="connsiteX1503" fmla="*/ 2099422 w 2701837"/>
                <a:gd name="connsiteY1503" fmla="*/ 1954707 h 3615133"/>
                <a:gd name="connsiteX1504" fmla="*/ 2104435 w 2701837"/>
                <a:gd name="connsiteY1504" fmla="*/ 1956855 h 3615133"/>
                <a:gd name="connsiteX1505" fmla="*/ 2116608 w 2701837"/>
                <a:gd name="connsiteY1505" fmla="*/ 1956855 h 3615133"/>
                <a:gd name="connsiteX1506" fmla="*/ 2133079 w 2701837"/>
                <a:gd name="connsiteY1506" fmla="*/ 1956139 h 3615133"/>
                <a:gd name="connsiteX1507" fmla="*/ 2137375 w 2701837"/>
                <a:gd name="connsiteY1507" fmla="*/ 1956855 h 3615133"/>
                <a:gd name="connsiteX1508" fmla="*/ 2138091 w 2701837"/>
                <a:gd name="connsiteY1508" fmla="*/ 1961151 h 3615133"/>
                <a:gd name="connsiteX1509" fmla="*/ 2136659 w 2701837"/>
                <a:gd name="connsiteY1509" fmla="*/ 1970459 h 3615133"/>
                <a:gd name="connsiteX1510" fmla="*/ 2140240 w 2701837"/>
                <a:gd name="connsiteY1510" fmla="*/ 1974039 h 3615133"/>
                <a:gd name="connsiteX1511" fmla="*/ 2146685 w 2701837"/>
                <a:gd name="connsiteY1511" fmla="*/ 1977619 h 3615133"/>
                <a:gd name="connsiteX1512" fmla="*/ 2154562 w 2701837"/>
                <a:gd name="connsiteY1512" fmla="*/ 1976903 h 3615133"/>
                <a:gd name="connsiteX1513" fmla="*/ 2157426 w 2701837"/>
                <a:gd name="connsiteY1513" fmla="*/ 1976903 h 3615133"/>
                <a:gd name="connsiteX1514" fmla="*/ 2159574 w 2701837"/>
                <a:gd name="connsiteY1514" fmla="*/ 1979051 h 3615133"/>
                <a:gd name="connsiteX1515" fmla="*/ 2161723 w 2701837"/>
                <a:gd name="connsiteY1515" fmla="*/ 1982631 h 3615133"/>
                <a:gd name="connsiteX1516" fmla="*/ 2166735 w 2701837"/>
                <a:gd name="connsiteY1516" fmla="*/ 1984063 h 3615133"/>
                <a:gd name="connsiteX1517" fmla="*/ 2163871 w 2701837"/>
                <a:gd name="connsiteY1517" fmla="*/ 1991223 h 3615133"/>
                <a:gd name="connsiteX1518" fmla="*/ 2162439 w 2701837"/>
                <a:gd name="connsiteY1518" fmla="*/ 1996951 h 3615133"/>
                <a:gd name="connsiteX1519" fmla="*/ 2160291 w 2701837"/>
                <a:gd name="connsiteY1519" fmla="*/ 2003395 h 3615133"/>
                <a:gd name="connsiteX1520" fmla="*/ 2166020 w 2701837"/>
                <a:gd name="connsiteY1520" fmla="*/ 2003395 h 3615133"/>
                <a:gd name="connsiteX1521" fmla="*/ 2180342 w 2701837"/>
                <a:gd name="connsiteY1521" fmla="*/ 2004111 h 3615133"/>
                <a:gd name="connsiteX1522" fmla="*/ 2181774 w 2701837"/>
                <a:gd name="connsiteY1522" fmla="*/ 2004111 h 3615133"/>
                <a:gd name="connsiteX1523" fmla="*/ 2183206 w 2701837"/>
                <a:gd name="connsiteY1523" fmla="*/ 2004827 h 3615133"/>
                <a:gd name="connsiteX1524" fmla="*/ 2191799 w 2701837"/>
                <a:gd name="connsiteY1524" fmla="*/ 2012704 h 3615133"/>
                <a:gd name="connsiteX1525" fmla="*/ 2208270 w 2701837"/>
                <a:gd name="connsiteY1525" fmla="*/ 2024160 h 3615133"/>
                <a:gd name="connsiteX1526" fmla="*/ 2212566 w 2701837"/>
                <a:gd name="connsiteY1526" fmla="*/ 2025592 h 3615133"/>
                <a:gd name="connsiteX1527" fmla="*/ 2213282 w 2701837"/>
                <a:gd name="connsiteY1527" fmla="*/ 2029888 h 3615133"/>
                <a:gd name="connsiteX1528" fmla="*/ 2213282 w 2701837"/>
                <a:gd name="connsiteY1528" fmla="*/ 2041344 h 3615133"/>
                <a:gd name="connsiteX1529" fmla="*/ 2241926 w 2701837"/>
                <a:gd name="connsiteY1529" fmla="*/ 2057812 h 3615133"/>
                <a:gd name="connsiteX1530" fmla="*/ 2248371 w 2701837"/>
                <a:gd name="connsiteY1530" fmla="*/ 2057096 h 3615133"/>
                <a:gd name="connsiteX1531" fmla="*/ 2258397 w 2701837"/>
                <a:gd name="connsiteY1531" fmla="*/ 2057812 h 3615133"/>
                <a:gd name="connsiteX1532" fmla="*/ 2266990 w 2701837"/>
                <a:gd name="connsiteY1532" fmla="*/ 2058528 h 3615133"/>
                <a:gd name="connsiteX1533" fmla="*/ 2272719 w 2701837"/>
                <a:gd name="connsiteY1533" fmla="*/ 2057096 h 3615133"/>
                <a:gd name="connsiteX1534" fmla="*/ 2276299 w 2701837"/>
                <a:gd name="connsiteY1534" fmla="*/ 2049936 h 3615133"/>
                <a:gd name="connsiteX1535" fmla="*/ 2282744 w 2701837"/>
                <a:gd name="connsiteY1535" fmla="*/ 2054232 h 3615133"/>
                <a:gd name="connsiteX1536" fmla="*/ 2288473 w 2701837"/>
                <a:gd name="connsiteY1536" fmla="*/ 2056380 h 3615133"/>
                <a:gd name="connsiteX1537" fmla="*/ 2301363 w 2701837"/>
                <a:gd name="connsiteY1537" fmla="*/ 2063540 h 3615133"/>
                <a:gd name="connsiteX1538" fmla="*/ 2319981 w 2701837"/>
                <a:gd name="connsiteY1538" fmla="*/ 2068552 h 3615133"/>
                <a:gd name="connsiteX1539" fmla="*/ 2328575 w 2701837"/>
                <a:gd name="connsiteY1539" fmla="*/ 2072132 h 3615133"/>
                <a:gd name="connsiteX1540" fmla="*/ 2331439 w 2701837"/>
                <a:gd name="connsiteY1540" fmla="*/ 2072848 h 3615133"/>
                <a:gd name="connsiteX1541" fmla="*/ 2332871 w 2701837"/>
                <a:gd name="connsiteY1541" fmla="*/ 2075712 h 3615133"/>
                <a:gd name="connsiteX1542" fmla="*/ 2347909 w 2701837"/>
                <a:gd name="connsiteY1542" fmla="*/ 2095045 h 3615133"/>
                <a:gd name="connsiteX1543" fmla="*/ 2370825 w 2701837"/>
                <a:gd name="connsiteY1543" fmla="*/ 2140153 h 3615133"/>
                <a:gd name="connsiteX1544" fmla="*/ 2376553 w 2701837"/>
                <a:gd name="connsiteY1544" fmla="*/ 2153757 h 3615133"/>
                <a:gd name="connsiteX1545" fmla="*/ 2376553 w 2701837"/>
                <a:gd name="connsiteY1545" fmla="*/ 2155189 h 3615133"/>
                <a:gd name="connsiteX1546" fmla="*/ 2386579 w 2701837"/>
                <a:gd name="connsiteY1546" fmla="*/ 2158054 h 3615133"/>
                <a:gd name="connsiteX1547" fmla="*/ 2388011 w 2701837"/>
                <a:gd name="connsiteY1547" fmla="*/ 2160202 h 3615133"/>
                <a:gd name="connsiteX1548" fmla="*/ 2388011 w 2701837"/>
                <a:gd name="connsiteY1548" fmla="*/ 2177386 h 3615133"/>
                <a:gd name="connsiteX1549" fmla="*/ 2390159 w 2701837"/>
                <a:gd name="connsiteY1549" fmla="*/ 2178818 h 3615133"/>
                <a:gd name="connsiteX1550" fmla="*/ 2393740 w 2701837"/>
                <a:gd name="connsiteY1550" fmla="*/ 2181682 h 3615133"/>
                <a:gd name="connsiteX1551" fmla="*/ 2391592 w 2701837"/>
                <a:gd name="connsiteY1551" fmla="*/ 2185978 h 3615133"/>
                <a:gd name="connsiteX1552" fmla="*/ 2390875 w 2701837"/>
                <a:gd name="connsiteY1552" fmla="*/ 2190274 h 3615133"/>
                <a:gd name="connsiteX1553" fmla="*/ 2390159 w 2701837"/>
                <a:gd name="connsiteY1553" fmla="*/ 2196718 h 3615133"/>
                <a:gd name="connsiteX1554" fmla="*/ 2401617 w 2701837"/>
                <a:gd name="connsiteY1554" fmla="*/ 2201730 h 3615133"/>
                <a:gd name="connsiteX1555" fmla="*/ 2404481 w 2701837"/>
                <a:gd name="connsiteY1555" fmla="*/ 2206026 h 3615133"/>
                <a:gd name="connsiteX1556" fmla="*/ 2418803 w 2701837"/>
                <a:gd name="connsiteY1556" fmla="*/ 2206026 h 3615133"/>
                <a:gd name="connsiteX1557" fmla="*/ 2418087 w 2701837"/>
                <a:gd name="connsiteY1557" fmla="*/ 2212470 h 3615133"/>
                <a:gd name="connsiteX1558" fmla="*/ 2418087 w 2701837"/>
                <a:gd name="connsiteY1558" fmla="*/ 2221062 h 3615133"/>
                <a:gd name="connsiteX1559" fmla="*/ 2430977 w 2701837"/>
                <a:gd name="connsiteY1559" fmla="*/ 2218198 h 3615133"/>
                <a:gd name="connsiteX1560" fmla="*/ 2458189 w 2701837"/>
                <a:gd name="connsiteY1560" fmla="*/ 2226790 h 3615133"/>
                <a:gd name="connsiteX1561" fmla="*/ 2473943 w 2701837"/>
                <a:gd name="connsiteY1561" fmla="*/ 2233235 h 3615133"/>
                <a:gd name="connsiteX1562" fmla="*/ 2478240 w 2701837"/>
                <a:gd name="connsiteY1562" fmla="*/ 2233950 h 3615133"/>
                <a:gd name="connsiteX1563" fmla="*/ 2479672 w 2701837"/>
                <a:gd name="connsiteY1563" fmla="*/ 2238247 h 3615133"/>
                <a:gd name="connsiteX1564" fmla="*/ 2480388 w 2701837"/>
                <a:gd name="connsiteY1564" fmla="*/ 2239678 h 3615133"/>
                <a:gd name="connsiteX1565" fmla="*/ 2480388 w 2701837"/>
                <a:gd name="connsiteY1565" fmla="*/ 2240395 h 3615133"/>
                <a:gd name="connsiteX1566" fmla="*/ 2481820 w 2701837"/>
                <a:gd name="connsiteY1566" fmla="*/ 2240395 h 3615133"/>
                <a:gd name="connsiteX1567" fmla="*/ 2489697 w 2701837"/>
                <a:gd name="connsiteY1567" fmla="*/ 2240395 h 3615133"/>
                <a:gd name="connsiteX1568" fmla="*/ 2491846 w 2701837"/>
                <a:gd name="connsiteY1568" fmla="*/ 2243258 h 3615133"/>
                <a:gd name="connsiteX1569" fmla="*/ 2493994 w 2701837"/>
                <a:gd name="connsiteY1569" fmla="*/ 2250419 h 3615133"/>
                <a:gd name="connsiteX1570" fmla="*/ 2493994 w 2701837"/>
                <a:gd name="connsiteY1570" fmla="*/ 2251851 h 3615133"/>
                <a:gd name="connsiteX1571" fmla="*/ 2504736 w 2701837"/>
                <a:gd name="connsiteY1571" fmla="*/ 2249703 h 3615133"/>
                <a:gd name="connsiteX1572" fmla="*/ 2499723 w 2701837"/>
                <a:gd name="connsiteY1572" fmla="*/ 2260443 h 3615133"/>
                <a:gd name="connsiteX1573" fmla="*/ 2500439 w 2701837"/>
                <a:gd name="connsiteY1573" fmla="*/ 2264023 h 3615133"/>
                <a:gd name="connsiteX1574" fmla="*/ 2502587 w 2701837"/>
                <a:gd name="connsiteY1574" fmla="*/ 2268319 h 3615133"/>
                <a:gd name="connsiteX1575" fmla="*/ 2504019 w 2701837"/>
                <a:gd name="connsiteY1575" fmla="*/ 2264739 h 3615133"/>
                <a:gd name="connsiteX1576" fmla="*/ 2505452 w 2701837"/>
                <a:gd name="connsiteY1576" fmla="*/ 2261159 h 3615133"/>
                <a:gd name="connsiteX1577" fmla="*/ 2509748 w 2701837"/>
                <a:gd name="connsiteY1577" fmla="*/ 2261159 h 3615133"/>
                <a:gd name="connsiteX1578" fmla="*/ 2516193 w 2701837"/>
                <a:gd name="connsiteY1578" fmla="*/ 2261159 h 3615133"/>
                <a:gd name="connsiteX1579" fmla="*/ 2536960 w 2701837"/>
                <a:gd name="connsiteY1579" fmla="*/ 2268319 h 3615133"/>
                <a:gd name="connsiteX1580" fmla="*/ 2538393 w 2701837"/>
                <a:gd name="connsiteY1580" fmla="*/ 2268319 h 3615133"/>
                <a:gd name="connsiteX1581" fmla="*/ 2642227 w 2701837"/>
                <a:gd name="connsiteY1581" fmla="*/ 2318439 h 3615133"/>
                <a:gd name="connsiteX1582" fmla="*/ 2649388 w 2701837"/>
                <a:gd name="connsiteY1582" fmla="*/ 2318439 h 3615133"/>
                <a:gd name="connsiteX1583" fmla="*/ 2650820 w 2701837"/>
                <a:gd name="connsiteY1583" fmla="*/ 2318439 h 3615133"/>
                <a:gd name="connsiteX1584" fmla="*/ 2652253 w 2701837"/>
                <a:gd name="connsiteY1584" fmla="*/ 2319156 h 3615133"/>
                <a:gd name="connsiteX1585" fmla="*/ 2662278 w 2701837"/>
                <a:gd name="connsiteY1585" fmla="*/ 2322736 h 3615133"/>
                <a:gd name="connsiteX1586" fmla="*/ 2675884 w 2701837"/>
                <a:gd name="connsiteY1586" fmla="*/ 2327032 h 3615133"/>
                <a:gd name="connsiteX1587" fmla="*/ 2678032 w 2701837"/>
                <a:gd name="connsiteY1587" fmla="*/ 2328464 h 3615133"/>
                <a:gd name="connsiteX1588" fmla="*/ 2678748 w 2701837"/>
                <a:gd name="connsiteY1588" fmla="*/ 2330612 h 3615133"/>
                <a:gd name="connsiteX1589" fmla="*/ 2680897 w 2701837"/>
                <a:gd name="connsiteY1589" fmla="*/ 2335624 h 3615133"/>
                <a:gd name="connsiteX1590" fmla="*/ 2692354 w 2701837"/>
                <a:gd name="connsiteY1590" fmla="*/ 2354240 h 3615133"/>
                <a:gd name="connsiteX1591" fmla="*/ 2695935 w 2701837"/>
                <a:gd name="connsiteY1591" fmla="*/ 2356388 h 3615133"/>
                <a:gd name="connsiteX1592" fmla="*/ 2695935 w 2701837"/>
                <a:gd name="connsiteY1592" fmla="*/ 2360684 h 3615133"/>
                <a:gd name="connsiteX1593" fmla="*/ 2698799 w 2701837"/>
                <a:gd name="connsiteY1593" fmla="*/ 2382165 h 3615133"/>
                <a:gd name="connsiteX1594" fmla="*/ 2700948 w 2701837"/>
                <a:gd name="connsiteY1594" fmla="*/ 2411521 h 3615133"/>
                <a:gd name="connsiteX1595" fmla="*/ 2693070 w 2701837"/>
                <a:gd name="connsiteY1595" fmla="*/ 2425125 h 3615133"/>
                <a:gd name="connsiteX1596" fmla="*/ 2685909 w 2701837"/>
                <a:gd name="connsiteY1596" fmla="*/ 2435865 h 3615133"/>
                <a:gd name="connsiteX1597" fmla="*/ 2651537 w 2701837"/>
                <a:gd name="connsiteY1597" fmla="*/ 2470234 h 3615133"/>
                <a:gd name="connsiteX1598" fmla="*/ 2638647 w 2701837"/>
                <a:gd name="connsiteY1598" fmla="*/ 2498874 h 3615133"/>
                <a:gd name="connsiteX1599" fmla="*/ 2629337 w 2701837"/>
                <a:gd name="connsiteY1599" fmla="*/ 2517491 h 3615133"/>
                <a:gd name="connsiteX1600" fmla="*/ 2627905 w 2701837"/>
                <a:gd name="connsiteY1600" fmla="*/ 2520354 h 3615133"/>
                <a:gd name="connsiteX1601" fmla="*/ 2625041 w 2701837"/>
                <a:gd name="connsiteY1601" fmla="*/ 2521071 h 3615133"/>
                <a:gd name="connsiteX1602" fmla="*/ 2615015 w 2701837"/>
                <a:gd name="connsiteY1602" fmla="*/ 2520354 h 3615133"/>
                <a:gd name="connsiteX1603" fmla="*/ 2610003 w 2701837"/>
                <a:gd name="connsiteY1603" fmla="*/ 2568327 h 3615133"/>
                <a:gd name="connsiteX1604" fmla="*/ 2610719 w 2701837"/>
                <a:gd name="connsiteY1604" fmla="*/ 2604843 h 3615133"/>
                <a:gd name="connsiteX1605" fmla="*/ 2610719 w 2701837"/>
                <a:gd name="connsiteY1605" fmla="*/ 2607708 h 3615133"/>
                <a:gd name="connsiteX1606" fmla="*/ 2608570 w 2701837"/>
                <a:gd name="connsiteY1606" fmla="*/ 2609140 h 3615133"/>
                <a:gd name="connsiteX1607" fmla="*/ 2607854 w 2701837"/>
                <a:gd name="connsiteY1607" fmla="*/ 2629188 h 3615133"/>
                <a:gd name="connsiteX1608" fmla="*/ 2609287 w 2701837"/>
                <a:gd name="connsiteY1608" fmla="*/ 2632768 h 3615133"/>
                <a:gd name="connsiteX1609" fmla="*/ 2606422 w 2701837"/>
                <a:gd name="connsiteY1609" fmla="*/ 2635632 h 3615133"/>
                <a:gd name="connsiteX1610" fmla="*/ 2594965 w 2701837"/>
                <a:gd name="connsiteY1610" fmla="*/ 2667136 h 3615133"/>
                <a:gd name="connsiteX1611" fmla="*/ 2595681 w 2701837"/>
                <a:gd name="connsiteY1611" fmla="*/ 2670716 h 3615133"/>
                <a:gd name="connsiteX1612" fmla="*/ 2593532 w 2701837"/>
                <a:gd name="connsiteY1612" fmla="*/ 2672864 h 3615133"/>
                <a:gd name="connsiteX1613" fmla="*/ 2567753 w 2701837"/>
                <a:gd name="connsiteY1613" fmla="*/ 2708665 h 3615133"/>
                <a:gd name="connsiteX1614" fmla="*/ 2559159 w 2701837"/>
                <a:gd name="connsiteY1614" fmla="*/ 2722269 h 3615133"/>
                <a:gd name="connsiteX1615" fmla="*/ 2550566 w 2701837"/>
                <a:gd name="connsiteY1615" fmla="*/ 2753057 h 3615133"/>
                <a:gd name="connsiteX1616" fmla="*/ 2543405 w 2701837"/>
                <a:gd name="connsiteY1616" fmla="*/ 2763082 h 3615133"/>
                <a:gd name="connsiteX1617" fmla="*/ 2541973 w 2701837"/>
                <a:gd name="connsiteY1617" fmla="*/ 2767378 h 3615133"/>
                <a:gd name="connsiteX1618" fmla="*/ 2537676 w 2701837"/>
                <a:gd name="connsiteY1618" fmla="*/ 2767378 h 3615133"/>
                <a:gd name="connsiteX1619" fmla="*/ 2493994 w 2701837"/>
                <a:gd name="connsiteY1619" fmla="*/ 2773822 h 3615133"/>
                <a:gd name="connsiteX1620" fmla="*/ 2488981 w 2701837"/>
                <a:gd name="connsiteY1620" fmla="*/ 2785994 h 3615133"/>
                <a:gd name="connsiteX1621" fmla="*/ 2486833 w 2701837"/>
                <a:gd name="connsiteY1621" fmla="*/ 2786710 h 3615133"/>
                <a:gd name="connsiteX1622" fmla="*/ 2436706 w 2701837"/>
                <a:gd name="connsiteY1622" fmla="*/ 2808190 h 3615133"/>
                <a:gd name="connsiteX1623" fmla="*/ 2409494 w 2701837"/>
                <a:gd name="connsiteY1623" fmla="*/ 2824658 h 3615133"/>
                <a:gd name="connsiteX1624" fmla="*/ 2410210 w 2701837"/>
                <a:gd name="connsiteY1624" fmla="*/ 2854731 h 3615133"/>
                <a:gd name="connsiteX1625" fmla="*/ 2408062 w 2701837"/>
                <a:gd name="connsiteY1625" fmla="*/ 2902704 h 3615133"/>
                <a:gd name="connsiteX1626" fmla="*/ 2407346 w 2701837"/>
                <a:gd name="connsiteY1626" fmla="*/ 2904852 h 3615133"/>
                <a:gd name="connsiteX1627" fmla="*/ 2405198 w 2701837"/>
                <a:gd name="connsiteY1627" fmla="*/ 2906284 h 3615133"/>
                <a:gd name="connsiteX1628" fmla="*/ 2392308 w 2701837"/>
                <a:gd name="connsiteY1628" fmla="*/ 2918456 h 3615133"/>
                <a:gd name="connsiteX1629" fmla="*/ 2383714 w 2701837"/>
                <a:gd name="connsiteY1629" fmla="*/ 2928480 h 3615133"/>
                <a:gd name="connsiteX1630" fmla="*/ 2380134 w 2701837"/>
                <a:gd name="connsiteY1630" fmla="*/ 2940652 h 3615133"/>
                <a:gd name="connsiteX1631" fmla="*/ 2354354 w 2701837"/>
                <a:gd name="connsiteY1631" fmla="*/ 2977168 h 3615133"/>
                <a:gd name="connsiteX1632" fmla="*/ 2347909 w 2701837"/>
                <a:gd name="connsiteY1632" fmla="*/ 2979317 h 3615133"/>
                <a:gd name="connsiteX1633" fmla="*/ 2346477 w 2701837"/>
                <a:gd name="connsiteY1633" fmla="*/ 2972873 h 3615133"/>
                <a:gd name="connsiteX1634" fmla="*/ 2345761 w 2701837"/>
                <a:gd name="connsiteY1634" fmla="*/ 2966428 h 3615133"/>
                <a:gd name="connsiteX1635" fmla="*/ 2342180 w 2701837"/>
                <a:gd name="connsiteY1635" fmla="*/ 2972157 h 3615133"/>
                <a:gd name="connsiteX1636" fmla="*/ 2336452 w 2701837"/>
                <a:gd name="connsiteY1636" fmla="*/ 2981465 h 3615133"/>
                <a:gd name="connsiteX1637" fmla="*/ 2337884 w 2701837"/>
                <a:gd name="connsiteY1637" fmla="*/ 2992205 h 3615133"/>
                <a:gd name="connsiteX1638" fmla="*/ 2337168 w 2701837"/>
                <a:gd name="connsiteY1638" fmla="*/ 2997933 h 3615133"/>
                <a:gd name="connsiteX1639" fmla="*/ 2331439 w 2701837"/>
                <a:gd name="connsiteY1639" fmla="*/ 2997217 h 3615133"/>
                <a:gd name="connsiteX1640" fmla="*/ 2317117 w 2701837"/>
                <a:gd name="connsiteY1640" fmla="*/ 3023709 h 3615133"/>
                <a:gd name="connsiteX1641" fmla="*/ 2306375 w 2701837"/>
                <a:gd name="connsiteY1641" fmla="*/ 3042326 h 3615133"/>
                <a:gd name="connsiteX1642" fmla="*/ 2305659 w 2701837"/>
                <a:gd name="connsiteY1642" fmla="*/ 3045906 h 3615133"/>
                <a:gd name="connsiteX1643" fmla="*/ 2302079 w 2701837"/>
                <a:gd name="connsiteY1643" fmla="*/ 3046621 h 3615133"/>
                <a:gd name="connsiteX1644" fmla="*/ 2292053 w 2701837"/>
                <a:gd name="connsiteY1644" fmla="*/ 3050202 h 3615133"/>
                <a:gd name="connsiteX1645" fmla="*/ 2263409 w 2701837"/>
                <a:gd name="connsiteY1645" fmla="*/ 3051634 h 3615133"/>
                <a:gd name="connsiteX1646" fmla="*/ 2233333 w 2701837"/>
                <a:gd name="connsiteY1646" fmla="*/ 3048769 h 3615133"/>
                <a:gd name="connsiteX1647" fmla="*/ 2238346 w 2701837"/>
                <a:gd name="connsiteY1647" fmla="*/ 3055930 h 3615133"/>
                <a:gd name="connsiteX1648" fmla="*/ 2239062 w 2701837"/>
                <a:gd name="connsiteY1648" fmla="*/ 3057362 h 3615133"/>
                <a:gd name="connsiteX1649" fmla="*/ 2236914 w 2701837"/>
                <a:gd name="connsiteY1649" fmla="*/ 3070250 h 3615133"/>
                <a:gd name="connsiteX1650" fmla="*/ 2247655 w 2701837"/>
                <a:gd name="connsiteY1650" fmla="*/ 3075978 h 3615133"/>
                <a:gd name="connsiteX1651" fmla="*/ 2251952 w 2701837"/>
                <a:gd name="connsiteY1651" fmla="*/ 3077410 h 3615133"/>
                <a:gd name="connsiteX1652" fmla="*/ 2251952 w 2701837"/>
                <a:gd name="connsiteY1652" fmla="*/ 3101038 h 3615133"/>
                <a:gd name="connsiteX1653" fmla="*/ 2249803 w 2701837"/>
                <a:gd name="connsiteY1653" fmla="*/ 3103186 h 3615133"/>
                <a:gd name="connsiteX1654" fmla="*/ 2239062 w 2701837"/>
                <a:gd name="connsiteY1654" fmla="*/ 3119655 h 3615133"/>
                <a:gd name="connsiteX1655" fmla="*/ 2219727 w 2701837"/>
                <a:gd name="connsiteY1655" fmla="*/ 3145431 h 3615133"/>
                <a:gd name="connsiteX1656" fmla="*/ 2217579 w 2701837"/>
                <a:gd name="connsiteY1656" fmla="*/ 3146147 h 3615133"/>
                <a:gd name="connsiteX1657" fmla="*/ 2178193 w 2701837"/>
                <a:gd name="connsiteY1657" fmla="*/ 3154739 h 3615133"/>
                <a:gd name="connsiteX1658" fmla="*/ 2141672 w 2701837"/>
                <a:gd name="connsiteY1658" fmla="*/ 3162615 h 3615133"/>
                <a:gd name="connsiteX1659" fmla="*/ 2140240 w 2701837"/>
                <a:gd name="connsiteY1659" fmla="*/ 3175503 h 3615133"/>
                <a:gd name="connsiteX1660" fmla="*/ 2138808 w 2701837"/>
                <a:gd name="connsiteY1660" fmla="*/ 3201996 h 3615133"/>
                <a:gd name="connsiteX1661" fmla="*/ 2138808 w 2701837"/>
                <a:gd name="connsiteY1661" fmla="*/ 3204860 h 3615133"/>
                <a:gd name="connsiteX1662" fmla="*/ 2136659 w 2701837"/>
                <a:gd name="connsiteY1662" fmla="*/ 3207008 h 3615133"/>
                <a:gd name="connsiteX1663" fmla="*/ 2103719 w 2701837"/>
                <a:gd name="connsiteY1663" fmla="*/ 3223476 h 3615133"/>
                <a:gd name="connsiteX1664" fmla="*/ 2087248 w 2701837"/>
                <a:gd name="connsiteY1664" fmla="*/ 3217032 h 3615133"/>
                <a:gd name="connsiteX1665" fmla="*/ 2087964 w 2701837"/>
                <a:gd name="connsiteY1665" fmla="*/ 3230636 h 3615133"/>
                <a:gd name="connsiteX1666" fmla="*/ 2089396 w 2701837"/>
                <a:gd name="connsiteY1666" fmla="*/ 3231352 h 3615133"/>
                <a:gd name="connsiteX1667" fmla="*/ 2106583 w 2701837"/>
                <a:gd name="connsiteY1667" fmla="*/ 3229204 h 3615133"/>
                <a:gd name="connsiteX1668" fmla="*/ 2108015 w 2701837"/>
                <a:gd name="connsiteY1668" fmla="*/ 3229204 h 3615133"/>
                <a:gd name="connsiteX1669" fmla="*/ 2109447 w 2701837"/>
                <a:gd name="connsiteY1669" fmla="*/ 3229920 h 3615133"/>
                <a:gd name="connsiteX1670" fmla="*/ 2113744 w 2701837"/>
                <a:gd name="connsiteY1670" fmla="*/ 3249252 h 3615133"/>
                <a:gd name="connsiteX1671" fmla="*/ 2097274 w 2701837"/>
                <a:gd name="connsiteY1671" fmla="*/ 3264289 h 3615133"/>
                <a:gd name="connsiteX1672" fmla="*/ 2091545 w 2701837"/>
                <a:gd name="connsiteY1672" fmla="*/ 3262857 h 3615133"/>
                <a:gd name="connsiteX1673" fmla="*/ 2079371 w 2701837"/>
                <a:gd name="connsiteY1673" fmla="*/ 3295793 h 3615133"/>
                <a:gd name="connsiteX1674" fmla="*/ 2080803 w 2701837"/>
                <a:gd name="connsiteY1674" fmla="*/ 3301521 h 3615133"/>
                <a:gd name="connsiteX1675" fmla="*/ 2076507 w 2701837"/>
                <a:gd name="connsiteY1675" fmla="*/ 3302953 h 3615133"/>
                <a:gd name="connsiteX1676" fmla="*/ 2072926 w 2701837"/>
                <a:gd name="connsiteY1676" fmla="*/ 3306533 h 3615133"/>
                <a:gd name="connsiteX1677" fmla="*/ 2072926 w 2701837"/>
                <a:gd name="connsiteY1677" fmla="*/ 3323717 h 3615133"/>
                <a:gd name="connsiteX1678" fmla="*/ 2066481 w 2701837"/>
                <a:gd name="connsiteY1678" fmla="*/ 3323002 h 3615133"/>
                <a:gd name="connsiteX1679" fmla="*/ 2039269 w 2701837"/>
                <a:gd name="connsiteY1679" fmla="*/ 3336605 h 3615133"/>
                <a:gd name="connsiteX1680" fmla="*/ 2030676 w 2701837"/>
                <a:gd name="connsiteY1680" fmla="*/ 3345913 h 3615133"/>
                <a:gd name="connsiteX1681" fmla="*/ 2055024 w 2701837"/>
                <a:gd name="connsiteY1681" fmla="*/ 3363814 h 3615133"/>
                <a:gd name="connsiteX1682" fmla="*/ 2061469 w 2701837"/>
                <a:gd name="connsiteY1682" fmla="*/ 3366678 h 3615133"/>
                <a:gd name="connsiteX1683" fmla="*/ 2062185 w 2701837"/>
                <a:gd name="connsiteY1683" fmla="*/ 3369542 h 3615133"/>
                <a:gd name="connsiteX1684" fmla="*/ 2063617 w 2701837"/>
                <a:gd name="connsiteY1684" fmla="*/ 3380998 h 3615133"/>
                <a:gd name="connsiteX1685" fmla="*/ 2066481 w 2701837"/>
                <a:gd name="connsiteY1685" fmla="*/ 3389590 h 3615133"/>
                <a:gd name="connsiteX1686" fmla="*/ 2073642 w 2701837"/>
                <a:gd name="connsiteY1686" fmla="*/ 3394602 h 3615133"/>
                <a:gd name="connsiteX1687" fmla="*/ 2063617 w 2701837"/>
                <a:gd name="connsiteY1687" fmla="*/ 3402478 h 3615133"/>
                <a:gd name="connsiteX1688" fmla="*/ 2031392 w 2701837"/>
                <a:gd name="connsiteY1688" fmla="*/ 3431835 h 3615133"/>
                <a:gd name="connsiteX1689" fmla="*/ 2031392 w 2701837"/>
                <a:gd name="connsiteY1689" fmla="*/ 3433267 h 3615133"/>
                <a:gd name="connsiteX1690" fmla="*/ 2033541 w 2701837"/>
                <a:gd name="connsiteY1690" fmla="*/ 3446155 h 3615133"/>
                <a:gd name="connsiteX1691" fmla="*/ 2033541 w 2701837"/>
                <a:gd name="connsiteY1691" fmla="*/ 3449019 h 3615133"/>
                <a:gd name="connsiteX1692" fmla="*/ 2031392 w 2701837"/>
                <a:gd name="connsiteY1692" fmla="*/ 3451167 h 3615133"/>
                <a:gd name="connsiteX1693" fmla="*/ 2029244 w 2701837"/>
                <a:gd name="connsiteY1693" fmla="*/ 3454031 h 3615133"/>
                <a:gd name="connsiteX1694" fmla="*/ 2012058 w 2701837"/>
                <a:gd name="connsiteY1694" fmla="*/ 3464771 h 3615133"/>
                <a:gd name="connsiteX1695" fmla="*/ 2007045 w 2701837"/>
                <a:gd name="connsiteY1695" fmla="*/ 3471931 h 3615133"/>
                <a:gd name="connsiteX1696" fmla="*/ 2002032 w 2701837"/>
                <a:gd name="connsiteY1696" fmla="*/ 3491264 h 3615133"/>
                <a:gd name="connsiteX1697" fmla="*/ 2012774 w 2701837"/>
                <a:gd name="connsiteY1697" fmla="*/ 3512028 h 3615133"/>
                <a:gd name="connsiteX1698" fmla="*/ 2013490 w 2701837"/>
                <a:gd name="connsiteY1698" fmla="*/ 3514892 h 3615133"/>
                <a:gd name="connsiteX1699" fmla="*/ 2011341 w 2701837"/>
                <a:gd name="connsiteY1699" fmla="*/ 3517040 h 3615133"/>
                <a:gd name="connsiteX1700" fmla="*/ 2006329 w 2701837"/>
                <a:gd name="connsiteY1700" fmla="*/ 3519904 h 3615133"/>
                <a:gd name="connsiteX1701" fmla="*/ 2007761 w 2701837"/>
                <a:gd name="connsiteY1701" fmla="*/ 3521336 h 3615133"/>
                <a:gd name="connsiteX1702" fmla="*/ 2011341 w 2701837"/>
                <a:gd name="connsiteY1702" fmla="*/ 3524200 h 3615133"/>
                <a:gd name="connsiteX1703" fmla="*/ 2015638 w 2701837"/>
                <a:gd name="connsiteY1703" fmla="*/ 3526348 h 3615133"/>
                <a:gd name="connsiteX1704" fmla="*/ 2014922 w 2701837"/>
                <a:gd name="connsiteY1704" fmla="*/ 3531360 h 3615133"/>
                <a:gd name="connsiteX1705" fmla="*/ 2018502 w 2701837"/>
                <a:gd name="connsiteY1705" fmla="*/ 3548545 h 3615133"/>
                <a:gd name="connsiteX1706" fmla="*/ 2069346 w 2701837"/>
                <a:gd name="connsiteY1706" fmla="*/ 3575037 h 3615133"/>
                <a:gd name="connsiteX1707" fmla="*/ 2080087 w 2701837"/>
                <a:gd name="connsiteY1707" fmla="*/ 3577185 h 3615133"/>
                <a:gd name="connsiteX1708" fmla="*/ 2072926 w 2701837"/>
                <a:gd name="connsiteY1708" fmla="*/ 3585777 h 3615133"/>
                <a:gd name="connsiteX1709" fmla="*/ 2043566 w 2701837"/>
                <a:gd name="connsiteY1709" fmla="*/ 3594369 h 3615133"/>
                <a:gd name="connsiteX1710" fmla="*/ 2034973 w 2701837"/>
                <a:gd name="connsiteY1710" fmla="*/ 3593653 h 3615133"/>
                <a:gd name="connsiteX1711" fmla="*/ 2033541 w 2701837"/>
                <a:gd name="connsiteY1711" fmla="*/ 3596517 h 3615133"/>
                <a:gd name="connsiteX1712" fmla="*/ 2020651 w 2701837"/>
                <a:gd name="connsiteY1712" fmla="*/ 3610121 h 3615133"/>
                <a:gd name="connsiteX1713" fmla="*/ 2013490 w 2701837"/>
                <a:gd name="connsiteY1713" fmla="*/ 3613701 h 3615133"/>
                <a:gd name="connsiteX1714" fmla="*/ 2012058 w 2701837"/>
                <a:gd name="connsiteY1714" fmla="*/ 3609405 h 3615133"/>
                <a:gd name="connsiteX1715" fmla="*/ 2004897 w 2701837"/>
                <a:gd name="connsiteY1715" fmla="*/ 3609405 h 3615133"/>
                <a:gd name="connsiteX1716" fmla="*/ 1997019 w 2701837"/>
                <a:gd name="connsiteY1716" fmla="*/ 3608689 h 3615133"/>
                <a:gd name="connsiteX1717" fmla="*/ 1996303 w 2701837"/>
                <a:gd name="connsiteY1717" fmla="*/ 3608689 h 3615133"/>
                <a:gd name="connsiteX1718" fmla="*/ 1992007 w 2701837"/>
                <a:gd name="connsiteY1718" fmla="*/ 3615133 h 3615133"/>
                <a:gd name="connsiteX1719" fmla="*/ 1993439 w 2701837"/>
                <a:gd name="connsiteY1719" fmla="*/ 3610121 h 3615133"/>
                <a:gd name="connsiteX1720" fmla="*/ 1941163 w 2701837"/>
                <a:gd name="connsiteY1720" fmla="*/ 3557853 h 3615133"/>
                <a:gd name="connsiteX1721" fmla="*/ 1946892 w 2701837"/>
                <a:gd name="connsiteY1721" fmla="*/ 3559285 h 3615133"/>
                <a:gd name="connsiteX1722" fmla="*/ 1946176 w 2701837"/>
                <a:gd name="connsiteY1722" fmla="*/ 3558568 h 3615133"/>
                <a:gd name="connsiteX1723" fmla="*/ 1942596 w 2701837"/>
                <a:gd name="connsiteY1723" fmla="*/ 3557136 h 3615133"/>
                <a:gd name="connsiteX1724" fmla="*/ 1941163 w 2701837"/>
                <a:gd name="connsiteY1724" fmla="*/ 3557853 h 3615133"/>
                <a:gd name="connsiteX1725" fmla="*/ 1941163 w 2701837"/>
                <a:gd name="connsiteY1725" fmla="*/ 3557853 h 3615133"/>
                <a:gd name="connsiteX1726" fmla="*/ 1921113 w 2701837"/>
                <a:gd name="connsiteY1726" fmla="*/ 3554273 h 3615133"/>
                <a:gd name="connsiteX1727" fmla="*/ 1924693 w 2701837"/>
                <a:gd name="connsiteY1727" fmla="*/ 3554273 h 3615133"/>
                <a:gd name="connsiteX1728" fmla="*/ 1925409 w 2701837"/>
                <a:gd name="connsiteY1728" fmla="*/ 3551408 h 3615133"/>
                <a:gd name="connsiteX1729" fmla="*/ 1923261 w 2701837"/>
                <a:gd name="connsiteY1729" fmla="*/ 3548545 h 3615133"/>
                <a:gd name="connsiteX1730" fmla="*/ 1922545 w 2701837"/>
                <a:gd name="connsiteY1730" fmla="*/ 3543532 h 3615133"/>
                <a:gd name="connsiteX1731" fmla="*/ 1921113 w 2701837"/>
                <a:gd name="connsiteY1731" fmla="*/ 3542816 h 3615133"/>
                <a:gd name="connsiteX1732" fmla="*/ 1920396 w 2701837"/>
                <a:gd name="connsiteY1732" fmla="*/ 3546396 h 3615133"/>
                <a:gd name="connsiteX1733" fmla="*/ 1913952 w 2701837"/>
                <a:gd name="connsiteY1733" fmla="*/ 3539952 h 3615133"/>
                <a:gd name="connsiteX1734" fmla="*/ 1913235 w 2701837"/>
                <a:gd name="connsiteY1734" fmla="*/ 3544248 h 3615133"/>
                <a:gd name="connsiteX1735" fmla="*/ 1916100 w 2701837"/>
                <a:gd name="connsiteY1735" fmla="*/ 3546396 h 3615133"/>
                <a:gd name="connsiteX1736" fmla="*/ 1914668 w 2701837"/>
                <a:gd name="connsiteY1736" fmla="*/ 3546396 h 3615133"/>
                <a:gd name="connsiteX1737" fmla="*/ 1921113 w 2701837"/>
                <a:gd name="connsiteY1737" fmla="*/ 3554273 h 3615133"/>
                <a:gd name="connsiteX1738" fmla="*/ 1888888 w 2701837"/>
                <a:gd name="connsiteY1738" fmla="*/ 3513460 h 3615133"/>
                <a:gd name="connsiteX1739" fmla="*/ 1891752 w 2701837"/>
                <a:gd name="connsiteY1739" fmla="*/ 3514176 h 3615133"/>
                <a:gd name="connsiteX1740" fmla="*/ 1895333 w 2701837"/>
                <a:gd name="connsiteY1740" fmla="*/ 3514892 h 3615133"/>
                <a:gd name="connsiteX1741" fmla="*/ 1896049 w 2701837"/>
                <a:gd name="connsiteY1741" fmla="*/ 3514892 h 3615133"/>
                <a:gd name="connsiteX1742" fmla="*/ 1891036 w 2701837"/>
                <a:gd name="connsiteY1742" fmla="*/ 3503436 h 3615133"/>
                <a:gd name="connsiteX1743" fmla="*/ 1892468 w 2701837"/>
                <a:gd name="connsiteY1743" fmla="*/ 3501288 h 3615133"/>
                <a:gd name="connsiteX1744" fmla="*/ 1890320 w 2701837"/>
                <a:gd name="connsiteY1744" fmla="*/ 3501288 h 3615133"/>
                <a:gd name="connsiteX1745" fmla="*/ 1880295 w 2701837"/>
                <a:gd name="connsiteY1745" fmla="*/ 3501288 h 3615133"/>
                <a:gd name="connsiteX1746" fmla="*/ 1888172 w 2701837"/>
                <a:gd name="connsiteY1746" fmla="*/ 3511312 h 3615133"/>
                <a:gd name="connsiteX1747" fmla="*/ 1888888 w 2701837"/>
                <a:gd name="connsiteY1747" fmla="*/ 3513460 h 3615133"/>
                <a:gd name="connsiteX1748" fmla="*/ 1757841 w 2701837"/>
                <a:gd name="connsiteY1748" fmla="*/ 2029888 h 3615133"/>
                <a:gd name="connsiteX1749" fmla="*/ 1759990 w 2701837"/>
                <a:gd name="connsiteY1749" fmla="*/ 2029888 h 3615133"/>
                <a:gd name="connsiteX1750" fmla="*/ 1765002 w 2701837"/>
                <a:gd name="connsiteY1750" fmla="*/ 2030604 h 3615133"/>
                <a:gd name="connsiteX1751" fmla="*/ 1765002 w 2701837"/>
                <a:gd name="connsiteY1751" fmla="*/ 2035616 h 3615133"/>
                <a:gd name="connsiteX1752" fmla="*/ 1766434 w 2701837"/>
                <a:gd name="connsiteY1752" fmla="*/ 2039196 h 3615133"/>
                <a:gd name="connsiteX1753" fmla="*/ 1767151 w 2701837"/>
                <a:gd name="connsiteY1753" fmla="*/ 2040628 h 3615133"/>
                <a:gd name="connsiteX1754" fmla="*/ 1768583 w 2701837"/>
                <a:gd name="connsiteY1754" fmla="*/ 2039196 h 3615133"/>
                <a:gd name="connsiteX1755" fmla="*/ 1772163 w 2701837"/>
                <a:gd name="connsiteY1755" fmla="*/ 2035616 h 3615133"/>
                <a:gd name="connsiteX1756" fmla="*/ 1769299 w 2701837"/>
                <a:gd name="connsiteY1756" fmla="*/ 2033468 h 3615133"/>
                <a:gd name="connsiteX1757" fmla="*/ 1763570 w 2701837"/>
                <a:gd name="connsiteY1757" fmla="*/ 2028455 h 3615133"/>
                <a:gd name="connsiteX1758" fmla="*/ 1757125 w 2701837"/>
                <a:gd name="connsiteY1758" fmla="*/ 2021295 h 3615133"/>
                <a:gd name="connsiteX1759" fmla="*/ 1766434 w 2701837"/>
                <a:gd name="connsiteY1759" fmla="*/ 2018432 h 3615133"/>
                <a:gd name="connsiteX1760" fmla="*/ 1785769 w 2701837"/>
                <a:gd name="connsiteY1760" fmla="*/ 2003395 h 3615133"/>
                <a:gd name="connsiteX1761" fmla="*/ 1783621 w 2701837"/>
                <a:gd name="connsiteY1761" fmla="*/ 2002679 h 3615133"/>
                <a:gd name="connsiteX1762" fmla="*/ 1770015 w 2701837"/>
                <a:gd name="connsiteY1762" fmla="*/ 2006975 h 3615133"/>
                <a:gd name="connsiteX1763" fmla="*/ 1752829 w 2701837"/>
                <a:gd name="connsiteY1763" fmla="*/ 2011987 h 3615133"/>
                <a:gd name="connsiteX1764" fmla="*/ 1750680 w 2701837"/>
                <a:gd name="connsiteY1764" fmla="*/ 2024875 h 3615133"/>
                <a:gd name="connsiteX1765" fmla="*/ 1751396 w 2701837"/>
                <a:gd name="connsiteY1765" fmla="*/ 2027024 h 3615133"/>
                <a:gd name="connsiteX1766" fmla="*/ 1752829 w 2701837"/>
                <a:gd name="connsiteY1766" fmla="*/ 2029888 h 3615133"/>
                <a:gd name="connsiteX1767" fmla="*/ 1757841 w 2701837"/>
                <a:gd name="connsiteY1767" fmla="*/ 2029888 h 3615133"/>
                <a:gd name="connsiteX1768" fmla="*/ 1797227 w 2701837"/>
                <a:gd name="connsiteY1768" fmla="*/ 1993371 h 3615133"/>
                <a:gd name="connsiteX1769" fmla="*/ 1800808 w 2701837"/>
                <a:gd name="connsiteY1769" fmla="*/ 1996951 h 3615133"/>
                <a:gd name="connsiteX1770" fmla="*/ 1807969 w 2701837"/>
                <a:gd name="connsiteY1770" fmla="*/ 2007691 h 3615133"/>
                <a:gd name="connsiteX1771" fmla="*/ 1809401 w 2701837"/>
                <a:gd name="connsiteY1771" fmla="*/ 2010555 h 3615133"/>
                <a:gd name="connsiteX1772" fmla="*/ 1820858 w 2701837"/>
                <a:gd name="connsiteY1772" fmla="*/ 2010555 h 3615133"/>
                <a:gd name="connsiteX1773" fmla="*/ 1807969 w 2701837"/>
                <a:gd name="connsiteY1773" fmla="*/ 1992655 h 3615133"/>
                <a:gd name="connsiteX1774" fmla="*/ 1802240 w 2701837"/>
                <a:gd name="connsiteY1774" fmla="*/ 1991223 h 3615133"/>
                <a:gd name="connsiteX1775" fmla="*/ 1800091 w 2701837"/>
                <a:gd name="connsiteY1775" fmla="*/ 1990507 h 3615133"/>
                <a:gd name="connsiteX1776" fmla="*/ 1797227 w 2701837"/>
                <a:gd name="connsiteY1776" fmla="*/ 1993371 h 3615133"/>
                <a:gd name="connsiteX1777" fmla="*/ 1947608 w 2701837"/>
                <a:gd name="connsiteY1777" fmla="*/ 1976903 h 3615133"/>
                <a:gd name="connsiteX1778" fmla="*/ 1953337 w 2701837"/>
                <a:gd name="connsiteY1778" fmla="*/ 1989791 h 3615133"/>
                <a:gd name="connsiteX1779" fmla="*/ 1956918 w 2701837"/>
                <a:gd name="connsiteY1779" fmla="*/ 1988359 h 3615133"/>
                <a:gd name="connsiteX1780" fmla="*/ 1951905 w 2701837"/>
                <a:gd name="connsiteY1780" fmla="*/ 1974755 h 3615133"/>
                <a:gd name="connsiteX1781" fmla="*/ 1949040 w 2701837"/>
                <a:gd name="connsiteY1781" fmla="*/ 1976187 h 3615133"/>
                <a:gd name="connsiteX1782" fmla="*/ 1947608 w 2701837"/>
                <a:gd name="connsiteY1782" fmla="*/ 1976903 h 3615133"/>
                <a:gd name="connsiteX1783" fmla="*/ 1946892 w 2701837"/>
                <a:gd name="connsiteY1783" fmla="*/ 1930362 h 3615133"/>
                <a:gd name="connsiteX1784" fmla="*/ 1941879 w 2701837"/>
                <a:gd name="connsiteY1784" fmla="*/ 1932510 h 3615133"/>
                <a:gd name="connsiteX1785" fmla="*/ 1940447 w 2701837"/>
                <a:gd name="connsiteY1785" fmla="*/ 1936090 h 3615133"/>
                <a:gd name="connsiteX1786" fmla="*/ 1940447 w 2701837"/>
                <a:gd name="connsiteY1786" fmla="*/ 1938238 h 3615133"/>
                <a:gd name="connsiteX1787" fmla="*/ 1944028 w 2701837"/>
                <a:gd name="connsiteY1787" fmla="*/ 1935374 h 3615133"/>
                <a:gd name="connsiteX1788" fmla="*/ 1949040 w 2701837"/>
                <a:gd name="connsiteY1788" fmla="*/ 1931078 h 3615133"/>
                <a:gd name="connsiteX1789" fmla="*/ 1946892 w 2701837"/>
                <a:gd name="connsiteY1789" fmla="*/ 1930362 h 3615133"/>
                <a:gd name="connsiteX1790" fmla="*/ 1164193 w 2701837"/>
                <a:gd name="connsiteY1790" fmla="*/ 1625342 h 3615133"/>
                <a:gd name="connsiteX1791" fmla="*/ 1171354 w 2701837"/>
                <a:gd name="connsiteY1791" fmla="*/ 1636798 h 3615133"/>
                <a:gd name="connsiteX1792" fmla="*/ 1172070 w 2701837"/>
                <a:gd name="connsiteY1792" fmla="*/ 1632502 h 3615133"/>
                <a:gd name="connsiteX1793" fmla="*/ 1166341 w 2701837"/>
                <a:gd name="connsiteY1793" fmla="*/ 1625342 h 3615133"/>
                <a:gd name="connsiteX1794" fmla="*/ 1164193 w 2701837"/>
                <a:gd name="connsiteY1794" fmla="*/ 1625342 h 3615133"/>
                <a:gd name="connsiteX1795" fmla="*/ 1156316 w 2701837"/>
                <a:gd name="connsiteY1795" fmla="*/ 1614602 h 3615133"/>
                <a:gd name="connsiteX1796" fmla="*/ 1161328 w 2701837"/>
                <a:gd name="connsiteY1796" fmla="*/ 1621762 h 3615133"/>
                <a:gd name="connsiteX1797" fmla="*/ 1161328 w 2701837"/>
                <a:gd name="connsiteY1797" fmla="*/ 1616750 h 3615133"/>
                <a:gd name="connsiteX1798" fmla="*/ 1159896 w 2701837"/>
                <a:gd name="connsiteY1798" fmla="*/ 1616034 h 3615133"/>
                <a:gd name="connsiteX1799" fmla="*/ 1156316 w 2701837"/>
                <a:gd name="connsiteY1799" fmla="*/ 1614602 h 3615133"/>
                <a:gd name="connsiteX1800" fmla="*/ 1590273 w 2701837"/>
                <a:gd name="connsiteY1800" fmla="*/ 1478560 h 3615133"/>
                <a:gd name="connsiteX1801" fmla="*/ 1596718 w 2701837"/>
                <a:gd name="connsiteY1801" fmla="*/ 1481424 h 3615133"/>
                <a:gd name="connsiteX1802" fmla="*/ 1593854 w 2701837"/>
                <a:gd name="connsiteY1802" fmla="*/ 1479276 h 3615133"/>
                <a:gd name="connsiteX1803" fmla="*/ 1589557 w 2701837"/>
                <a:gd name="connsiteY1803" fmla="*/ 1477128 h 3615133"/>
                <a:gd name="connsiteX1804" fmla="*/ 1590273 w 2701837"/>
                <a:gd name="connsiteY1804" fmla="*/ 1478560 h 3615133"/>
                <a:gd name="connsiteX1805" fmla="*/ 1083273 w 2701837"/>
                <a:gd name="connsiteY1805" fmla="*/ 1425575 h 3615133"/>
                <a:gd name="connsiteX1806" fmla="*/ 1089002 w 2701837"/>
                <a:gd name="connsiteY1806" fmla="*/ 1439180 h 3615133"/>
                <a:gd name="connsiteX1807" fmla="*/ 1101892 w 2701837"/>
                <a:gd name="connsiteY1807" fmla="*/ 1457080 h 3615133"/>
                <a:gd name="connsiteX1808" fmla="*/ 1109769 w 2701837"/>
                <a:gd name="connsiteY1808" fmla="*/ 1459228 h 3615133"/>
                <a:gd name="connsiteX1809" fmla="*/ 1109769 w 2701837"/>
                <a:gd name="connsiteY1809" fmla="*/ 1456364 h 3615133"/>
                <a:gd name="connsiteX1810" fmla="*/ 1100460 w 2701837"/>
                <a:gd name="connsiteY1810" fmla="*/ 1435599 h 3615133"/>
                <a:gd name="connsiteX1811" fmla="*/ 1097595 w 2701837"/>
                <a:gd name="connsiteY1811" fmla="*/ 1425575 h 3615133"/>
                <a:gd name="connsiteX1812" fmla="*/ 1083273 w 2701837"/>
                <a:gd name="connsiteY1812" fmla="*/ 1425575 h 3615133"/>
                <a:gd name="connsiteX1813" fmla="*/ 1856663 w 2701837"/>
                <a:gd name="connsiteY1813" fmla="*/ 1245141 h 3615133"/>
                <a:gd name="connsiteX1814" fmla="*/ 1868121 w 2701837"/>
                <a:gd name="connsiteY1814" fmla="*/ 1248721 h 3615133"/>
                <a:gd name="connsiteX1815" fmla="*/ 1869553 w 2701837"/>
                <a:gd name="connsiteY1815" fmla="*/ 1254449 h 3615133"/>
                <a:gd name="connsiteX1816" fmla="*/ 1870269 w 2701837"/>
                <a:gd name="connsiteY1816" fmla="*/ 1215785 h 3615133"/>
                <a:gd name="connsiteX1817" fmla="*/ 1863108 w 2701837"/>
                <a:gd name="connsiteY1817" fmla="*/ 1207192 h 3615133"/>
                <a:gd name="connsiteX1818" fmla="*/ 1858812 w 2701837"/>
                <a:gd name="connsiteY1818" fmla="*/ 1220797 h 3615133"/>
                <a:gd name="connsiteX1819" fmla="*/ 1855231 w 2701837"/>
                <a:gd name="connsiteY1819" fmla="*/ 1245141 h 3615133"/>
                <a:gd name="connsiteX1820" fmla="*/ 1856663 w 2701837"/>
                <a:gd name="connsiteY1820" fmla="*/ 1245141 h 3615133"/>
                <a:gd name="connsiteX1821" fmla="*/ 1856663 w 2701837"/>
                <a:gd name="connsiteY1821" fmla="*/ 1245141 h 3615133"/>
                <a:gd name="connsiteX1822" fmla="*/ 1965511 w 2701837"/>
                <a:gd name="connsiteY1822" fmla="*/ 1128431 h 3615133"/>
                <a:gd name="connsiteX1823" fmla="*/ 1966227 w 2701837"/>
                <a:gd name="connsiteY1823" fmla="*/ 1134160 h 3615133"/>
                <a:gd name="connsiteX1824" fmla="*/ 1970524 w 2701837"/>
                <a:gd name="connsiteY1824" fmla="*/ 1135591 h 3615133"/>
                <a:gd name="connsiteX1825" fmla="*/ 1971240 w 2701837"/>
                <a:gd name="connsiteY1825" fmla="*/ 1134160 h 3615133"/>
                <a:gd name="connsiteX1826" fmla="*/ 1971956 w 2701837"/>
                <a:gd name="connsiteY1826" fmla="*/ 1132727 h 3615133"/>
                <a:gd name="connsiteX1827" fmla="*/ 1965511 w 2701837"/>
                <a:gd name="connsiteY1827" fmla="*/ 1128431 h 3615133"/>
                <a:gd name="connsiteX1828" fmla="*/ 142315 w 2701837"/>
                <a:gd name="connsiteY1828" fmla="*/ 709566 h 3615133"/>
                <a:gd name="connsiteX1829" fmla="*/ 142315 w 2701837"/>
                <a:gd name="connsiteY1829" fmla="*/ 711714 h 3615133"/>
                <a:gd name="connsiteX1830" fmla="*/ 142315 w 2701837"/>
                <a:gd name="connsiteY1830" fmla="*/ 712430 h 3615133"/>
                <a:gd name="connsiteX1831" fmla="*/ 146612 w 2701837"/>
                <a:gd name="connsiteY1831" fmla="*/ 710282 h 3615133"/>
                <a:gd name="connsiteX1832" fmla="*/ 142315 w 2701837"/>
                <a:gd name="connsiteY1832" fmla="*/ 709566 h 3615133"/>
                <a:gd name="connsiteX1833" fmla="*/ 331366 w 2701837"/>
                <a:gd name="connsiteY1833" fmla="*/ 589276 h 3615133"/>
                <a:gd name="connsiteX1834" fmla="*/ 343540 w 2701837"/>
                <a:gd name="connsiteY1834" fmla="*/ 588560 h 3615133"/>
                <a:gd name="connsiteX1835" fmla="*/ 332082 w 2701837"/>
                <a:gd name="connsiteY1835" fmla="*/ 588560 h 3615133"/>
                <a:gd name="connsiteX1836" fmla="*/ 331366 w 2701837"/>
                <a:gd name="connsiteY1836" fmla="*/ 589276 h 3615133"/>
                <a:gd name="connsiteX1837" fmla="*/ 90756 w 2701837"/>
                <a:gd name="connsiteY1837" fmla="*/ 356573 h 3615133"/>
                <a:gd name="connsiteX1838" fmla="*/ 111523 w 2701837"/>
                <a:gd name="connsiteY1838" fmla="*/ 358005 h 3615133"/>
                <a:gd name="connsiteX1839" fmla="*/ 110807 w 2701837"/>
                <a:gd name="connsiteY1839" fmla="*/ 356573 h 3615133"/>
                <a:gd name="connsiteX1840" fmla="*/ 110807 w 2701837"/>
                <a:gd name="connsiteY1840" fmla="*/ 355857 h 3615133"/>
                <a:gd name="connsiteX1841" fmla="*/ 110807 w 2701837"/>
                <a:gd name="connsiteY1841" fmla="*/ 355141 h 3615133"/>
                <a:gd name="connsiteX1842" fmla="*/ 114387 w 2701837"/>
                <a:gd name="connsiteY1842" fmla="*/ 346549 h 3615133"/>
                <a:gd name="connsiteX1843" fmla="*/ 112955 w 2701837"/>
                <a:gd name="connsiteY1843" fmla="*/ 345117 h 3615133"/>
                <a:gd name="connsiteX1844" fmla="*/ 112955 w 2701837"/>
                <a:gd name="connsiteY1844" fmla="*/ 343685 h 3615133"/>
                <a:gd name="connsiteX1845" fmla="*/ 112239 w 2701837"/>
                <a:gd name="connsiteY1845" fmla="*/ 339389 h 3615133"/>
                <a:gd name="connsiteX1846" fmla="*/ 103646 w 2701837"/>
                <a:gd name="connsiteY1846" fmla="*/ 335809 h 3615133"/>
                <a:gd name="connsiteX1847" fmla="*/ 85027 w 2701837"/>
                <a:gd name="connsiteY1847" fmla="*/ 335809 h 3615133"/>
                <a:gd name="connsiteX1848" fmla="*/ 85743 w 2701837"/>
                <a:gd name="connsiteY1848" fmla="*/ 337241 h 3615133"/>
                <a:gd name="connsiteX1849" fmla="*/ 86459 w 2701837"/>
                <a:gd name="connsiteY1849" fmla="*/ 339389 h 3615133"/>
                <a:gd name="connsiteX1850" fmla="*/ 90756 w 2701837"/>
                <a:gd name="connsiteY1850" fmla="*/ 356573 h 3615133"/>
                <a:gd name="connsiteX1851" fmla="*/ 1187824 w 2701837"/>
                <a:gd name="connsiteY1851" fmla="*/ 301440 h 3615133"/>
                <a:gd name="connsiteX1852" fmla="*/ 1187108 w 2701837"/>
                <a:gd name="connsiteY1852" fmla="*/ 305736 h 3615133"/>
                <a:gd name="connsiteX1853" fmla="*/ 1192121 w 2701837"/>
                <a:gd name="connsiteY1853" fmla="*/ 305736 h 3615133"/>
                <a:gd name="connsiteX1854" fmla="*/ 1192837 w 2701837"/>
                <a:gd name="connsiteY1854" fmla="*/ 302872 h 3615133"/>
                <a:gd name="connsiteX1855" fmla="*/ 1187824 w 2701837"/>
                <a:gd name="connsiteY1855" fmla="*/ 301440 h 3615133"/>
                <a:gd name="connsiteX1856" fmla="*/ 1187824 w 2701837"/>
                <a:gd name="connsiteY1856" fmla="*/ 301440 h 3615133"/>
                <a:gd name="connsiteX1857" fmla="*/ 1603880 w 2701837"/>
                <a:gd name="connsiteY1857" fmla="*/ 254183 h 3615133"/>
                <a:gd name="connsiteX1858" fmla="*/ 1602447 w 2701837"/>
                <a:gd name="connsiteY1858" fmla="*/ 259196 h 3615133"/>
                <a:gd name="connsiteX1859" fmla="*/ 1601731 w 2701837"/>
                <a:gd name="connsiteY1859" fmla="*/ 274232 h 3615133"/>
                <a:gd name="connsiteX1860" fmla="*/ 1606744 w 2701837"/>
                <a:gd name="connsiteY1860" fmla="*/ 284256 h 3615133"/>
                <a:gd name="connsiteX1861" fmla="*/ 1606744 w 2701837"/>
                <a:gd name="connsiteY1861" fmla="*/ 282108 h 3615133"/>
                <a:gd name="connsiteX1862" fmla="*/ 1612473 w 2701837"/>
                <a:gd name="connsiteY1862" fmla="*/ 282824 h 3615133"/>
                <a:gd name="connsiteX1863" fmla="*/ 1612473 w 2701837"/>
                <a:gd name="connsiteY1863" fmla="*/ 278528 h 3615133"/>
                <a:gd name="connsiteX1864" fmla="*/ 1612473 w 2701837"/>
                <a:gd name="connsiteY1864" fmla="*/ 274232 h 3615133"/>
                <a:gd name="connsiteX1865" fmla="*/ 1612473 w 2701837"/>
                <a:gd name="connsiteY1865" fmla="*/ 269936 h 3615133"/>
                <a:gd name="connsiteX1866" fmla="*/ 1616053 w 2701837"/>
                <a:gd name="connsiteY1866" fmla="*/ 268504 h 3615133"/>
                <a:gd name="connsiteX1867" fmla="*/ 1619634 w 2701837"/>
                <a:gd name="connsiteY1867" fmla="*/ 262060 h 3615133"/>
                <a:gd name="connsiteX1868" fmla="*/ 1613905 w 2701837"/>
                <a:gd name="connsiteY1868" fmla="*/ 247023 h 3615133"/>
                <a:gd name="connsiteX1869" fmla="*/ 1603880 w 2701837"/>
                <a:gd name="connsiteY1869" fmla="*/ 254183 h 3615133"/>
                <a:gd name="connsiteX1870" fmla="*/ 709468 w 2701837"/>
                <a:gd name="connsiteY1870" fmla="*/ 239863 h 3615133"/>
                <a:gd name="connsiteX1871" fmla="*/ 714481 w 2701837"/>
                <a:gd name="connsiteY1871" fmla="*/ 240579 h 3615133"/>
                <a:gd name="connsiteX1872" fmla="*/ 715913 w 2701837"/>
                <a:gd name="connsiteY1872" fmla="*/ 236999 h 3615133"/>
                <a:gd name="connsiteX1873" fmla="*/ 721642 w 2701837"/>
                <a:gd name="connsiteY1873" fmla="*/ 227691 h 3615133"/>
                <a:gd name="connsiteX1874" fmla="*/ 723074 w 2701837"/>
                <a:gd name="connsiteY1874" fmla="*/ 226975 h 3615133"/>
                <a:gd name="connsiteX1875" fmla="*/ 728803 w 2701837"/>
                <a:gd name="connsiteY1875" fmla="*/ 226259 h 3615133"/>
                <a:gd name="connsiteX1876" fmla="*/ 740261 w 2701837"/>
                <a:gd name="connsiteY1876" fmla="*/ 224111 h 3615133"/>
                <a:gd name="connsiteX1877" fmla="*/ 725939 w 2701837"/>
                <a:gd name="connsiteY1877" fmla="*/ 225543 h 3615133"/>
                <a:gd name="connsiteX1878" fmla="*/ 713765 w 2701837"/>
                <a:gd name="connsiteY1878" fmla="*/ 229839 h 3615133"/>
                <a:gd name="connsiteX1879" fmla="*/ 710900 w 2701837"/>
                <a:gd name="connsiteY1879" fmla="*/ 239147 h 3615133"/>
                <a:gd name="connsiteX1880" fmla="*/ 709468 w 2701837"/>
                <a:gd name="connsiteY1880" fmla="*/ 239863 h 3615133"/>
                <a:gd name="connsiteX1881" fmla="*/ 753866 w 2701837"/>
                <a:gd name="connsiteY1881" fmla="*/ 206927 h 3615133"/>
                <a:gd name="connsiteX1882" fmla="*/ 753150 w 2701837"/>
                <a:gd name="connsiteY1882" fmla="*/ 209791 h 3615133"/>
                <a:gd name="connsiteX1883" fmla="*/ 748854 w 2701837"/>
                <a:gd name="connsiteY1883" fmla="*/ 221247 h 3615133"/>
                <a:gd name="connsiteX1884" fmla="*/ 766756 w 2701837"/>
                <a:gd name="connsiteY1884" fmla="*/ 209075 h 3615133"/>
                <a:gd name="connsiteX1885" fmla="*/ 761027 w 2701837"/>
                <a:gd name="connsiteY1885" fmla="*/ 207643 h 3615133"/>
                <a:gd name="connsiteX1886" fmla="*/ 753866 w 2701837"/>
                <a:gd name="connsiteY1886" fmla="*/ 206927 h 3615133"/>
                <a:gd name="connsiteX1887" fmla="*/ 1675490 w 2701837"/>
                <a:gd name="connsiteY1887" fmla="*/ 1955423 h 3615133"/>
                <a:gd name="connsiteX1888" fmla="*/ 1657587 w 2701837"/>
                <a:gd name="connsiteY1888" fmla="*/ 1935374 h 3615133"/>
                <a:gd name="connsiteX1889" fmla="*/ 1652574 w 2701837"/>
                <a:gd name="connsiteY1889" fmla="*/ 1913178 h 3615133"/>
                <a:gd name="connsiteX1890" fmla="*/ 1668329 w 2701837"/>
                <a:gd name="connsiteY1890" fmla="*/ 1929646 h 3615133"/>
                <a:gd name="connsiteX1891" fmla="*/ 1673341 w 2701837"/>
                <a:gd name="connsiteY1891" fmla="*/ 1933943 h 3615133"/>
                <a:gd name="connsiteX1892" fmla="*/ 1683367 w 2701837"/>
                <a:gd name="connsiteY1892" fmla="*/ 1944683 h 3615133"/>
                <a:gd name="connsiteX1893" fmla="*/ 1686947 w 2701837"/>
                <a:gd name="connsiteY1893" fmla="*/ 1950411 h 3615133"/>
                <a:gd name="connsiteX1894" fmla="*/ 1681218 w 2701837"/>
                <a:gd name="connsiteY1894" fmla="*/ 1953274 h 3615133"/>
                <a:gd name="connsiteX1895" fmla="*/ 1675490 w 2701837"/>
                <a:gd name="connsiteY1895" fmla="*/ 1955423 h 3615133"/>
                <a:gd name="connsiteX1896" fmla="*/ 917854 w 2701837"/>
                <a:gd name="connsiteY1896" fmla="*/ 932961 h 3615133"/>
                <a:gd name="connsiteX1897" fmla="*/ 917854 w 2701837"/>
                <a:gd name="connsiteY1897" fmla="*/ 932961 h 3615133"/>
                <a:gd name="connsiteX1898" fmla="*/ 900667 w 2701837"/>
                <a:gd name="connsiteY1898" fmla="*/ 920789 h 3615133"/>
                <a:gd name="connsiteX1899" fmla="*/ 890642 w 2701837"/>
                <a:gd name="connsiteY1899" fmla="*/ 912197 h 3615133"/>
                <a:gd name="connsiteX1900" fmla="*/ 878468 w 2701837"/>
                <a:gd name="connsiteY1900" fmla="*/ 911480 h 3615133"/>
                <a:gd name="connsiteX1901" fmla="*/ 882049 w 2701837"/>
                <a:gd name="connsiteY1901" fmla="*/ 907184 h 3615133"/>
                <a:gd name="connsiteX1902" fmla="*/ 881333 w 2701837"/>
                <a:gd name="connsiteY1902" fmla="*/ 907184 h 3615133"/>
                <a:gd name="connsiteX1903" fmla="*/ 867727 w 2701837"/>
                <a:gd name="connsiteY1903" fmla="*/ 897160 h 3615133"/>
                <a:gd name="connsiteX1904" fmla="*/ 867727 w 2701837"/>
                <a:gd name="connsiteY1904" fmla="*/ 896444 h 3615133"/>
                <a:gd name="connsiteX1905" fmla="*/ 861282 w 2701837"/>
                <a:gd name="connsiteY1905" fmla="*/ 897876 h 3615133"/>
                <a:gd name="connsiteX1906" fmla="*/ 861998 w 2701837"/>
                <a:gd name="connsiteY1906" fmla="*/ 888568 h 3615133"/>
                <a:gd name="connsiteX1907" fmla="*/ 861998 w 2701837"/>
                <a:gd name="connsiteY1907" fmla="*/ 887136 h 3615133"/>
                <a:gd name="connsiteX1908" fmla="*/ 857701 w 2701837"/>
                <a:gd name="connsiteY1908" fmla="*/ 888568 h 3615133"/>
                <a:gd name="connsiteX1909" fmla="*/ 854837 w 2701837"/>
                <a:gd name="connsiteY1909" fmla="*/ 878544 h 3615133"/>
                <a:gd name="connsiteX1910" fmla="*/ 856985 w 2701837"/>
                <a:gd name="connsiteY1910" fmla="*/ 874964 h 3615133"/>
                <a:gd name="connsiteX1911" fmla="*/ 864146 w 2701837"/>
                <a:gd name="connsiteY1911" fmla="*/ 872100 h 3615133"/>
                <a:gd name="connsiteX1912" fmla="*/ 862714 w 2701837"/>
                <a:gd name="connsiteY1912" fmla="*/ 873532 h 3615133"/>
                <a:gd name="connsiteX1913" fmla="*/ 868443 w 2701837"/>
                <a:gd name="connsiteY1913" fmla="*/ 873532 h 3615133"/>
                <a:gd name="connsiteX1914" fmla="*/ 872023 w 2701837"/>
                <a:gd name="connsiteY1914" fmla="*/ 871384 h 3615133"/>
                <a:gd name="connsiteX1915" fmla="*/ 875604 w 2701837"/>
                <a:gd name="connsiteY1915" fmla="*/ 875680 h 3615133"/>
                <a:gd name="connsiteX1916" fmla="*/ 887777 w 2701837"/>
                <a:gd name="connsiteY1916" fmla="*/ 900024 h 3615133"/>
                <a:gd name="connsiteX1917" fmla="*/ 887777 w 2701837"/>
                <a:gd name="connsiteY1917" fmla="*/ 901456 h 3615133"/>
                <a:gd name="connsiteX1918" fmla="*/ 902100 w 2701837"/>
                <a:gd name="connsiteY1918" fmla="*/ 895728 h 3615133"/>
                <a:gd name="connsiteX1919" fmla="*/ 905680 w 2701837"/>
                <a:gd name="connsiteY1919" fmla="*/ 895728 h 3615133"/>
                <a:gd name="connsiteX1920" fmla="*/ 907828 w 2701837"/>
                <a:gd name="connsiteY1920" fmla="*/ 898592 h 3615133"/>
                <a:gd name="connsiteX1921" fmla="*/ 915706 w 2701837"/>
                <a:gd name="connsiteY1921" fmla="*/ 907184 h 3615133"/>
                <a:gd name="connsiteX1922" fmla="*/ 927879 w 2701837"/>
                <a:gd name="connsiteY1922" fmla="*/ 923652 h 3615133"/>
                <a:gd name="connsiteX1923" fmla="*/ 930028 w 2701837"/>
                <a:gd name="connsiteY1923" fmla="*/ 930097 h 3615133"/>
                <a:gd name="connsiteX1924" fmla="*/ 922867 w 2701837"/>
                <a:gd name="connsiteY1924" fmla="*/ 931529 h 3615133"/>
                <a:gd name="connsiteX1925" fmla="*/ 917854 w 2701837"/>
                <a:gd name="connsiteY1925" fmla="*/ 932961 h 3615133"/>
                <a:gd name="connsiteX1926" fmla="*/ 711616 w 2701837"/>
                <a:gd name="connsiteY1926" fmla="*/ 685221 h 3615133"/>
                <a:gd name="connsiteX1927" fmla="*/ 699443 w 2701837"/>
                <a:gd name="connsiteY1927" fmla="*/ 672333 h 3615133"/>
                <a:gd name="connsiteX1928" fmla="*/ 697294 w 2701837"/>
                <a:gd name="connsiteY1928" fmla="*/ 670901 h 3615133"/>
                <a:gd name="connsiteX1929" fmla="*/ 700159 w 2701837"/>
                <a:gd name="connsiteY1929" fmla="*/ 668753 h 3615133"/>
                <a:gd name="connsiteX1930" fmla="*/ 687985 w 2701837"/>
                <a:gd name="connsiteY1930" fmla="*/ 666605 h 3615133"/>
                <a:gd name="connsiteX1931" fmla="*/ 688701 w 2701837"/>
                <a:gd name="connsiteY1931" fmla="*/ 662309 h 3615133"/>
                <a:gd name="connsiteX1932" fmla="*/ 690849 w 2701837"/>
                <a:gd name="connsiteY1932" fmla="*/ 647273 h 3615133"/>
                <a:gd name="connsiteX1933" fmla="*/ 702307 w 2701837"/>
                <a:gd name="connsiteY1933" fmla="*/ 643693 h 3615133"/>
                <a:gd name="connsiteX1934" fmla="*/ 709468 w 2701837"/>
                <a:gd name="connsiteY1934" fmla="*/ 667321 h 3615133"/>
                <a:gd name="connsiteX1935" fmla="*/ 711616 w 2701837"/>
                <a:gd name="connsiteY1935" fmla="*/ 685221 h 3615133"/>
                <a:gd name="connsiteX1936" fmla="*/ 691566 w 2701837"/>
                <a:gd name="connsiteY1936" fmla="*/ 172558 h 3615133"/>
                <a:gd name="connsiteX1937" fmla="*/ 685837 w 2701837"/>
                <a:gd name="connsiteY1937" fmla="*/ 171842 h 3615133"/>
                <a:gd name="connsiteX1938" fmla="*/ 677244 w 2701837"/>
                <a:gd name="connsiteY1938" fmla="*/ 158238 h 3615133"/>
                <a:gd name="connsiteX1939" fmla="*/ 677960 w 2701837"/>
                <a:gd name="connsiteY1939" fmla="*/ 152510 h 3615133"/>
                <a:gd name="connsiteX1940" fmla="*/ 682256 w 2701837"/>
                <a:gd name="connsiteY1940" fmla="*/ 152510 h 3615133"/>
                <a:gd name="connsiteX1941" fmla="*/ 682972 w 2701837"/>
                <a:gd name="connsiteY1941" fmla="*/ 149646 h 3615133"/>
                <a:gd name="connsiteX1942" fmla="*/ 689417 w 2701837"/>
                <a:gd name="connsiteY1942" fmla="*/ 151078 h 3615133"/>
                <a:gd name="connsiteX1943" fmla="*/ 695862 w 2701837"/>
                <a:gd name="connsiteY1943" fmla="*/ 161818 h 3615133"/>
                <a:gd name="connsiteX1944" fmla="*/ 695862 w 2701837"/>
                <a:gd name="connsiteY1944" fmla="*/ 163250 h 3615133"/>
                <a:gd name="connsiteX1945" fmla="*/ 696578 w 2701837"/>
                <a:gd name="connsiteY1945" fmla="*/ 171126 h 3615133"/>
                <a:gd name="connsiteX1946" fmla="*/ 691566 w 2701837"/>
                <a:gd name="connsiteY1946" fmla="*/ 170410 h 3615133"/>
                <a:gd name="connsiteX1947" fmla="*/ 691566 w 2701837"/>
                <a:gd name="connsiteY1947" fmla="*/ 172558 h 3615133"/>
                <a:gd name="connsiteX1948" fmla="*/ 691566 w 2701837"/>
                <a:gd name="connsiteY1948" fmla="*/ 172558 h 3615133"/>
                <a:gd name="connsiteX1949" fmla="*/ 670799 w 2701837"/>
                <a:gd name="connsiteY1949" fmla="*/ 128882 h 3615133"/>
                <a:gd name="connsiteX1950" fmla="*/ 662922 w 2701837"/>
                <a:gd name="connsiteY1950" fmla="*/ 126734 h 3615133"/>
                <a:gd name="connsiteX1951" fmla="*/ 657193 w 2701837"/>
                <a:gd name="connsiteY1951" fmla="*/ 125302 h 3615133"/>
                <a:gd name="connsiteX1952" fmla="*/ 647883 w 2701837"/>
                <a:gd name="connsiteY1952" fmla="*/ 126734 h 3615133"/>
                <a:gd name="connsiteX1953" fmla="*/ 650748 w 2701837"/>
                <a:gd name="connsiteY1953" fmla="*/ 117426 h 3615133"/>
                <a:gd name="connsiteX1954" fmla="*/ 654328 w 2701837"/>
                <a:gd name="connsiteY1954" fmla="*/ 112414 h 3615133"/>
                <a:gd name="connsiteX1955" fmla="*/ 656477 w 2701837"/>
                <a:gd name="connsiteY1955" fmla="*/ 99525 h 3615133"/>
                <a:gd name="connsiteX1956" fmla="*/ 665070 w 2701837"/>
                <a:gd name="connsiteY1956" fmla="*/ 110266 h 3615133"/>
                <a:gd name="connsiteX1957" fmla="*/ 673663 w 2701837"/>
                <a:gd name="connsiteY1957" fmla="*/ 114561 h 3615133"/>
                <a:gd name="connsiteX1958" fmla="*/ 678676 w 2701837"/>
                <a:gd name="connsiteY1958" fmla="*/ 115994 h 3615133"/>
                <a:gd name="connsiteX1959" fmla="*/ 679392 w 2701837"/>
                <a:gd name="connsiteY1959" fmla="*/ 120290 h 3615133"/>
                <a:gd name="connsiteX1960" fmla="*/ 677244 w 2701837"/>
                <a:gd name="connsiteY1960" fmla="*/ 126734 h 3615133"/>
                <a:gd name="connsiteX1961" fmla="*/ 670799 w 2701837"/>
                <a:gd name="connsiteY1961" fmla="*/ 128882 h 3615133"/>
                <a:gd name="connsiteX1962" fmla="*/ 645735 w 2701837"/>
                <a:gd name="connsiteY1962" fmla="*/ 107401 h 3615133"/>
                <a:gd name="connsiteX1963" fmla="*/ 635710 w 2701837"/>
                <a:gd name="connsiteY1963" fmla="*/ 102389 h 3615133"/>
                <a:gd name="connsiteX1964" fmla="*/ 634277 w 2701837"/>
                <a:gd name="connsiteY1964" fmla="*/ 94513 h 3615133"/>
                <a:gd name="connsiteX1965" fmla="*/ 635710 w 2701837"/>
                <a:gd name="connsiteY1965" fmla="*/ 90217 h 3615133"/>
                <a:gd name="connsiteX1966" fmla="*/ 654328 w 2701837"/>
                <a:gd name="connsiteY1966" fmla="*/ 90217 h 3615133"/>
                <a:gd name="connsiteX1967" fmla="*/ 653612 w 2701837"/>
                <a:gd name="connsiteY1967" fmla="*/ 94513 h 3615133"/>
                <a:gd name="connsiteX1968" fmla="*/ 655761 w 2701837"/>
                <a:gd name="connsiteY1968" fmla="*/ 95229 h 3615133"/>
                <a:gd name="connsiteX1969" fmla="*/ 655044 w 2701837"/>
                <a:gd name="connsiteY1969" fmla="*/ 100241 h 3615133"/>
                <a:gd name="connsiteX1970" fmla="*/ 645735 w 2701837"/>
                <a:gd name="connsiteY1970" fmla="*/ 107401 h 3615133"/>
                <a:gd name="connsiteX1971" fmla="*/ 352849 w 2701837"/>
                <a:gd name="connsiteY1971" fmla="*/ 22912 h 3615133"/>
                <a:gd name="connsiteX1972" fmla="*/ 344972 w 2701837"/>
                <a:gd name="connsiteY1972" fmla="*/ 22196 h 3615133"/>
                <a:gd name="connsiteX1973" fmla="*/ 342108 w 2701837"/>
                <a:gd name="connsiteY1973" fmla="*/ 18616 h 3615133"/>
                <a:gd name="connsiteX1974" fmla="*/ 343540 w 2701837"/>
                <a:gd name="connsiteY1974" fmla="*/ 7876 h 3615133"/>
                <a:gd name="connsiteX1975" fmla="*/ 344256 w 2701837"/>
                <a:gd name="connsiteY1975" fmla="*/ 6444 h 3615133"/>
                <a:gd name="connsiteX1976" fmla="*/ 344972 w 2701837"/>
                <a:gd name="connsiteY1976" fmla="*/ 0 h 3615133"/>
                <a:gd name="connsiteX1977" fmla="*/ 351417 w 2701837"/>
                <a:gd name="connsiteY1977" fmla="*/ 2148 h 3615133"/>
                <a:gd name="connsiteX1978" fmla="*/ 370752 w 2701837"/>
                <a:gd name="connsiteY1978" fmla="*/ 9308 h 3615133"/>
                <a:gd name="connsiteX1979" fmla="*/ 377197 w 2701837"/>
                <a:gd name="connsiteY1979" fmla="*/ 13604 h 3615133"/>
                <a:gd name="connsiteX1980" fmla="*/ 372184 w 2701837"/>
                <a:gd name="connsiteY1980" fmla="*/ 19332 h 3615133"/>
                <a:gd name="connsiteX1981" fmla="*/ 365739 w 2701837"/>
                <a:gd name="connsiteY1981" fmla="*/ 22196 h 3615133"/>
                <a:gd name="connsiteX1982" fmla="*/ 359294 w 2701837"/>
                <a:gd name="connsiteY1982" fmla="*/ 20764 h 3615133"/>
                <a:gd name="connsiteX1983" fmla="*/ 354282 w 2701837"/>
                <a:gd name="connsiteY1983" fmla="*/ 19332 h 3615133"/>
                <a:gd name="connsiteX1984" fmla="*/ 352849 w 2701837"/>
                <a:gd name="connsiteY1984" fmla="*/ 22912 h 3615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Lst>
              <a:rect l="l" t="t" r="r" b="b"/>
              <a:pathLst>
                <a:path w="2701837" h="3615133">
                  <a:moveTo>
                    <a:pt x="1993439" y="3610121"/>
                  </a:moveTo>
                  <a:lnTo>
                    <a:pt x="1992007" y="3610121"/>
                  </a:lnTo>
                  <a:cubicBezTo>
                    <a:pt x="1979833" y="3609405"/>
                    <a:pt x="1971956" y="3605109"/>
                    <a:pt x="1966227" y="3600813"/>
                  </a:cubicBezTo>
                  <a:lnTo>
                    <a:pt x="1959066" y="3595801"/>
                  </a:lnTo>
                  <a:lnTo>
                    <a:pt x="1965511" y="3590789"/>
                  </a:lnTo>
                  <a:cubicBezTo>
                    <a:pt x="1964795" y="3590073"/>
                    <a:pt x="1964795" y="3590073"/>
                    <a:pt x="1964079" y="3589357"/>
                  </a:cubicBezTo>
                  <a:lnTo>
                    <a:pt x="1960498" y="3589357"/>
                  </a:lnTo>
                  <a:cubicBezTo>
                    <a:pt x="1959066" y="3589357"/>
                    <a:pt x="1954769" y="3589357"/>
                    <a:pt x="1951189" y="3585777"/>
                  </a:cubicBezTo>
                  <a:lnTo>
                    <a:pt x="1950473" y="3585061"/>
                  </a:lnTo>
                  <a:cubicBezTo>
                    <a:pt x="1948324" y="3585061"/>
                    <a:pt x="1946176" y="3584345"/>
                    <a:pt x="1944028" y="3583629"/>
                  </a:cubicBezTo>
                  <a:lnTo>
                    <a:pt x="1944028" y="3585777"/>
                  </a:lnTo>
                  <a:lnTo>
                    <a:pt x="1936867" y="3585777"/>
                  </a:lnTo>
                  <a:cubicBezTo>
                    <a:pt x="1932570" y="3585061"/>
                    <a:pt x="1929706" y="3582197"/>
                    <a:pt x="1928274" y="3580765"/>
                  </a:cubicBezTo>
                  <a:cubicBezTo>
                    <a:pt x="1928274" y="3580049"/>
                    <a:pt x="1927557" y="3580049"/>
                    <a:pt x="1927557" y="3580049"/>
                  </a:cubicBezTo>
                  <a:lnTo>
                    <a:pt x="1924693" y="3577901"/>
                  </a:lnTo>
                  <a:lnTo>
                    <a:pt x="1924693" y="3574321"/>
                  </a:lnTo>
                  <a:cubicBezTo>
                    <a:pt x="1924693" y="3571457"/>
                    <a:pt x="1926125" y="3569309"/>
                    <a:pt x="1927557" y="3567161"/>
                  </a:cubicBezTo>
                  <a:cubicBezTo>
                    <a:pt x="1923977" y="3566445"/>
                    <a:pt x="1919680" y="3565729"/>
                    <a:pt x="1915384" y="3566445"/>
                  </a:cubicBezTo>
                  <a:lnTo>
                    <a:pt x="1909655" y="3567161"/>
                  </a:lnTo>
                  <a:lnTo>
                    <a:pt x="1908939" y="3561433"/>
                  </a:lnTo>
                  <a:lnTo>
                    <a:pt x="1908939" y="3559285"/>
                  </a:lnTo>
                  <a:cubicBezTo>
                    <a:pt x="1907507" y="3558568"/>
                    <a:pt x="1906074" y="3557136"/>
                    <a:pt x="1905358" y="3556421"/>
                  </a:cubicBezTo>
                  <a:lnTo>
                    <a:pt x="1896049" y="3557136"/>
                  </a:lnTo>
                  <a:lnTo>
                    <a:pt x="1898197" y="3547112"/>
                  </a:lnTo>
                  <a:cubicBezTo>
                    <a:pt x="1898913" y="3545680"/>
                    <a:pt x="1899629" y="3544248"/>
                    <a:pt x="1899629" y="3542816"/>
                  </a:cubicBezTo>
                  <a:cubicBezTo>
                    <a:pt x="1891752" y="3542100"/>
                    <a:pt x="1883875" y="3537088"/>
                    <a:pt x="1878863" y="3531360"/>
                  </a:cubicBezTo>
                  <a:cubicBezTo>
                    <a:pt x="1875998" y="3527780"/>
                    <a:pt x="1874566" y="3524200"/>
                    <a:pt x="1874566" y="3519904"/>
                  </a:cubicBezTo>
                  <a:cubicBezTo>
                    <a:pt x="1868121" y="3514176"/>
                    <a:pt x="1864541" y="3507016"/>
                    <a:pt x="1863824" y="3498424"/>
                  </a:cubicBezTo>
                  <a:lnTo>
                    <a:pt x="1863108" y="3493412"/>
                  </a:lnTo>
                  <a:lnTo>
                    <a:pt x="1867405" y="3491264"/>
                  </a:lnTo>
                  <a:cubicBezTo>
                    <a:pt x="1873850" y="3488400"/>
                    <a:pt x="1881011" y="3488400"/>
                    <a:pt x="1888172" y="3489115"/>
                  </a:cubicBezTo>
                  <a:lnTo>
                    <a:pt x="1891752" y="3489115"/>
                  </a:lnTo>
                  <a:cubicBezTo>
                    <a:pt x="1893185" y="3487684"/>
                    <a:pt x="1893901" y="3486967"/>
                    <a:pt x="1895333" y="3486252"/>
                  </a:cubicBezTo>
                  <a:cubicBezTo>
                    <a:pt x="1891752" y="3484820"/>
                    <a:pt x="1887456" y="3481955"/>
                    <a:pt x="1888172" y="3475512"/>
                  </a:cubicBezTo>
                  <a:cubicBezTo>
                    <a:pt x="1888888" y="3473364"/>
                    <a:pt x="1889604" y="3469784"/>
                    <a:pt x="1892468" y="3467635"/>
                  </a:cubicBezTo>
                  <a:cubicBezTo>
                    <a:pt x="1891036" y="3466203"/>
                    <a:pt x="1890320" y="3464771"/>
                    <a:pt x="1890320" y="3462623"/>
                  </a:cubicBezTo>
                  <a:lnTo>
                    <a:pt x="1890320" y="3461191"/>
                  </a:lnTo>
                  <a:lnTo>
                    <a:pt x="1888888" y="3461191"/>
                  </a:lnTo>
                  <a:lnTo>
                    <a:pt x="1876714" y="3463339"/>
                  </a:lnTo>
                  <a:lnTo>
                    <a:pt x="1881011" y="3452599"/>
                  </a:lnTo>
                  <a:cubicBezTo>
                    <a:pt x="1881727" y="3451167"/>
                    <a:pt x="1882443" y="3448303"/>
                    <a:pt x="1883159" y="3445439"/>
                  </a:cubicBezTo>
                  <a:cubicBezTo>
                    <a:pt x="1883875" y="3441859"/>
                    <a:pt x="1884591" y="3437563"/>
                    <a:pt x="1886740" y="3433983"/>
                  </a:cubicBezTo>
                  <a:lnTo>
                    <a:pt x="1886024" y="3433983"/>
                  </a:lnTo>
                  <a:lnTo>
                    <a:pt x="1886740" y="3428971"/>
                  </a:lnTo>
                  <a:lnTo>
                    <a:pt x="1886740" y="3427539"/>
                  </a:lnTo>
                  <a:cubicBezTo>
                    <a:pt x="1886024" y="3422527"/>
                    <a:pt x="1885307" y="3413934"/>
                    <a:pt x="1888888" y="3408206"/>
                  </a:cubicBezTo>
                  <a:cubicBezTo>
                    <a:pt x="1886024" y="3400330"/>
                    <a:pt x="1886740" y="3390306"/>
                    <a:pt x="1886740" y="3382430"/>
                  </a:cubicBezTo>
                  <a:lnTo>
                    <a:pt x="1886740" y="3378850"/>
                  </a:lnTo>
                  <a:lnTo>
                    <a:pt x="1886024" y="3378134"/>
                  </a:lnTo>
                  <a:lnTo>
                    <a:pt x="1893185" y="3374554"/>
                  </a:lnTo>
                  <a:cubicBezTo>
                    <a:pt x="1893901" y="3373838"/>
                    <a:pt x="1893901" y="3370258"/>
                    <a:pt x="1892468" y="3368110"/>
                  </a:cubicBezTo>
                  <a:lnTo>
                    <a:pt x="1891036" y="3370258"/>
                  </a:lnTo>
                  <a:lnTo>
                    <a:pt x="1873134" y="3370258"/>
                  </a:lnTo>
                  <a:lnTo>
                    <a:pt x="1871702" y="3365246"/>
                  </a:lnTo>
                  <a:cubicBezTo>
                    <a:pt x="1871702" y="3364530"/>
                    <a:pt x="1871702" y="3363814"/>
                    <a:pt x="1870985" y="3363098"/>
                  </a:cubicBezTo>
                  <a:lnTo>
                    <a:pt x="1855947" y="3372406"/>
                  </a:lnTo>
                  <a:lnTo>
                    <a:pt x="1862392" y="3355222"/>
                  </a:lnTo>
                  <a:cubicBezTo>
                    <a:pt x="1863824" y="3351642"/>
                    <a:pt x="1865973" y="3348778"/>
                    <a:pt x="1867405" y="3346630"/>
                  </a:cubicBezTo>
                  <a:lnTo>
                    <a:pt x="1860244" y="3343766"/>
                  </a:lnTo>
                  <a:lnTo>
                    <a:pt x="1866689" y="3336605"/>
                  </a:lnTo>
                  <a:cubicBezTo>
                    <a:pt x="1870985" y="3332310"/>
                    <a:pt x="1877430" y="3330162"/>
                    <a:pt x="1886024" y="3330162"/>
                  </a:cubicBezTo>
                  <a:lnTo>
                    <a:pt x="1888888" y="3330162"/>
                  </a:lnTo>
                  <a:lnTo>
                    <a:pt x="1889604" y="3330877"/>
                  </a:lnTo>
                  <a:lnTo>
                    <a:pt x="1894617" y="3332310"/>
                  </a:lnTo>
                  <a:cubicBezTo>
                    <a:pt x="1896765" y="3333025"/>
                    <a:pt x="1898197" y="3334457"/>
                    <a:pt x="1898913" y="3335173"/>
                  </a:cubicBezTo>
                  <a:lnTo>
                    <a:pt x="1902494" y="3335173"/>
                  </a:lnTo>
                  <a:lnTo>
                    <a:pt x="1902494" y="3333742"/>
                  </a:lnTo>
                  <a:cubicBezTo>
                    <a:pt x="1902494" y="3330877"/>
                    <a:pt x="1902494" y="3327297"/>
                    <a:pt x="1903210" y="3323717"/>
                  </a:cubicBezTo>
                  <a:cubicBezTo>
                    <a:pt x="1901062" y="3321569"/>
                    <a:pt x="1901062" y="3319421"/>
                    <a:pt x="1901062" y="3317989"/>
                  </a:cubicBezTo>
                  <a:lnTo>
                    <a:pt x="1901062" y="3315841"/>
                  </a:lnTo>
                  <a:lnTo>
                    <a:pt x="1902494" y="3313693"/>
                  </a:lnTo>
                  <a:cubicBezTo>
                    <a:pt x="1903210" y="3312977"/>
                    <a:pt x="1903210" y="3309397"/>
                    <a:pt x="1903210" y="3306533"/>
                  </a:cubicBezTo>
                  <a:cubicBezTo>
                    <a:pt x="1903210" y="3303669"/>
                    <a:pt x="1902494" y="3298657"/>
                    <a:pt x="1904642" y="3295077"/>
                  </a:cubicBezTo>
                  <a:cubicBezTo>
                    <a:pt x="1902494" y="3292213"/>
                    <a:pt x="1903210" y="3288633"/>
                    <a:pt x="1903210" y="3287201"/>
                  </a:cubicBezTo>
                  <a:lnTo>
                    <a:pt x="1903926" y="3282905"/>
                  </a:lnTo>
                  <a:lnTo>
                    <a:pt x="1907507" y="3282189"/>
                  </a:lnTo>
                  <a:lnTo>
                    <a:pt x="1907507" y="3277177"/>
                  </a:lnTo>
                  <a:lnTo>
                    <a:pt x="1908939" y="3272165"/>
                  </a:lnTo>
                  <a:lnTo>
                    <a:pt x="1913952" y="3272165"/>
                  </a:lnTo>
                  <a:cubicBezTo>
                    <a:pt x="1914668" y="3272165"/>
                    <a:pt x="1914668" y="3272165"/>
                    <a:pt x="1916100" y="3271449"/>
                  </a:cubicBezTo>
                  <a:cubicBezTo>
                    <a:pt x="1916100" y="3270732"/>
                    <a:pt x="1916100" y="3270017"/>
                    <a:pt x="1915384" y="3270017"/>
                  </a:cubicBezTo>
                  <a:cubicBezTo>
                    <a:pt x="1915384" y="3268585"/>
                    <a:pt x="1914668" y="3267152"/>
                    <a:pt x="1914668" y="3267152"/>
                  </a:cubicBezTo>
                  <a:lnTo>
                    <a:pt x="1908223" y="3265721"/>
                  </a:lnTo>
                  <a:lnTo>
                    <a:pt x="1911803" y="3258561"/>
                  </a:lnTo>
                  <a:cubicBezTo>
                    <a:pt x="1912519" y="3254981"/>
                    <a:pt x="1914668" y="3249968"/>
                    <a:pt x="1917532" y="3247104"/>
                  </a:cubicBezTo>
                  <a:cubicBezTo>
                    <a:pt x="1916100" y="3239944"/>
                    <a:pt x="1916816" y="3231352"/>
                    <a:pt x="1918964" y="3224908"/>
                  </a:cubicBezTo>
                  <a:cubicBezTo>
                    <a:pt x="1917532" y="3225624"/>
                    <a:pt x="1915384" y="3226340"/>
                    <a:pt x="1913235" y="3226340"/>
                  </a:cubicBezTo>
                  <a:lnTo>
                    <a:pt x="1911087" y="3226340"/>
                  </a:lnTo>
                  <a:lnTo>
                    <a:pt x="1908939" y="3224908"/>
                  </a:lnTo>
                  <a:cubicBezTo>
                    <a:pt x="1895333" y="3214884"/>
                    <a:pt x="1898913" y="3200564"/>
                    <a:pt x="1902494" y="3189108"/>
                  </a:cubicBezTo>
                  <a:cubicBezTo>
                    <a:pt x="1903926" y="3184095"/>
                    <a:pt x="1905358" y="3178367"/>
                    <a:pt x="1905358" y="3173355"/>
                  </a:cubicBezTo>
                  <a:lnTo>
                    <a:pt x="1905358" y="3170491"/>
                  </a:lnTo>
                  <a:lnTo>
                    <a:pt x="1907507" y="3168343"/>
                  </a:lnTo>
                  <a:cubicBezTo>
                    <a:pt x="1908939" y="3167627"/>
                    <a:pt x="1910371" y="3166195"/>
                    <a:pt x="1911803" y="3166195"/>
                  </a:cubicBezTo>
                  <a:cubicBezTo>
                    <a:pt x="1911087" y="3143999"/>
                    <a:pt x="1908939" y="3128247"/>
                    <a:pt x="1903926" y="3108914"/>
                  </a:cubicBezTo>
                  <a:lnTo>
                    <a:pt x="1902494" y="3103186"/>
                  </a:lnTo>
                  <a:lnTo>
                    <a:pt x="1908223" y="3101038"/>
                  </a:lnTo>
                  <a:cubicBezTo>
                    <a:pt x="1909655" y="3100322"/>
                    <a:pt x="1911087" y="3100322"/>
                    <a:pt x="1913235" y="3099606"/>
                  </a:cubicBezTo>
                  <a:cubicBezTo>
                    <a:pt x="1912519" y="3096742"/>
                    <a:pt x="1911803" y="3093878"/>
                    <a:pt x="1911803" y="3091014"/>
                  </a:cubicBezTo>
                  <a:lnTo>
                    <a:pt x="1911803" y="3087434"/>
                  </a:lnTo>
                  <a:lnTo>
                    <a:pt x="1914668" y="3085286"/>
                  </a:lnTo>
                  <a:cubicBezTo>
                    <a:pt x="1918964" y="3081706"/>
                    <a:pt x="1926125" y="3071682"/>
                    <a:pt x="1926841" y="3063090"/>
                  </a:cubicBezTo>
                  <a:cubicBezTo>
                    <a:pt x="1926841" y="3060226"/>
                    <a:pt x="1926841" y="3057362"/>
                    <a:pt x="1924693" y="3055930"/>
                  </a:cubicBezTo>
                  <a:lnTo>
                    <a:pt x="1921829" y="3053066"/>
                  </a:lnTo>
                  <a:lnTo>
                    <a:pt x="1923261" y="3049486"/>
                  </a:lnTo>
                  <a:cubicBezTo>
                    <a:pt x="1925409" y="3045189"/>
                    <a:pt x="1926841" y="3040893"/>
                    <a:pt x="1928990" y="3036598"/>
                  </a:cubicBezTo>
                  <a:cubicBezTo>
                    <a:pt x="1935435" y="3022993"/>
                    <a:pt x="1940447" y="3011537"/>
                    <a:pt x="1940447" y="2995785"/>
                  </a:cubicBezTo>
                  <a:lnTo>
                    <a:pt x="1940447" y="2991489"/>
                  </a:lnTo>
                  <a:lnTo>
                    <a:pt x="1944744" y="2990057"/>
                  </a:lnTo>
                  <a:lnTo>
                    <a:pt x="1944744" y="2989341"/>
                  </a:lnTo>
                  <a:cubicBezTo>
                    <a:pt x="1945460" y="2988625"/>
                    <a:pt x="1946892" y="2986477"/>
                    <a:pt x="1948324" y="2985045"/>
                  </a:cubicBezTo>
                  <a:cubicBezTo>
                    <a:pt x="1948324" y="2974305"/>
                    <a:pt x="1947608" y="2965712"/>
                    <a:pt x="1946892" y="2957837"/>
                  </a:cubicBezTo>
                  <a:cubicBezTo>
                    <a:pt x="1945460" y="2942800"/>
                    <a:pt x="1944744" y="2929912"/>
                    <a:pt x="1951189" y="2911296"/>
                  </a:cubicBezTo>
                  <a:cubicBezTo>
                    <a:pt x="1951189" y="2910580"/>
                    <a:pt x="1950473" y="2909864"/>
                    <a:pt x="1949040" y="2908432"/>
                  </a:cubicBezTo>
                  <a:cubicBezTo>
                    <a:pt x="1947608" y="2907000"/>
                    <a:pt x="1946176" y="2904852"/>
                    <a:pt x="1945460" y="2902704"/>
                  </a:cubicBezTo>
                  <a:lnTo>
                    <a:pt x="1944744" y="2901272"/>
                  </a:lnTo>
                  <a:lnTo>
                    <a:pt x="1944744" y="2899839"/>
                  </a:lnTo>
                  <a:cubicBezTo>
                    <a:pt x="1945460" y="2891964"/>
                    <a:pt x="1947608" y="2884803"/>
                    <a:pt x="1949757" y="2878359"/>
                  </a:cubicBezTo>
                  <a:cubicBezTo>
                    <a:pt x="1952621" y="2869051"/>
                    <a:pt x="1955485" y="2861891"/>
                    <a:pt x="1953337" y="2851867"/>
                  </a:cubicBezTo>
                  <a:lnTo>
                    <a:pt x="1951905" y="2843991"/>
                  </a:lnTo>
                  <a:lnTo>
                    <a:pt x="1958350" y="2843991"/>
                  </a:lnTo>
                  <a:cubicBezTo>
                    <a:pt x="1959066" y="2836115"/>
                    <a:pt x="1959782" y="2827523"/>
                    <a:pt x="1960498" y="2818930"/>
                  </a:cubicBezTo>
                  <a:cubicBezTo>
                    <a:pt x="1962646" y="2796018"/>
                    <a:pt x="1964795" y="2772390"/>
                    <a:pt x="1963363" y="2752342"/>
                  </a:cubicBezTo>
                  <a:cubicBezTo>
                    <a:pt x="1963363" y="2751625"/>
                    <a:pt x="1961930" y="2745897"/>
                    <a:pt x="1968375" y="2743034"/>
                  </a:cubicBezTo>
                  <a:lnTo>
                    <a:pt x="1968375" y="2741602"/>
                  </a:lnTo>
                  <a:cubicBezTo>
                    <a:pt x="1968375" y="2727281"/>
                    <a:pt x="1967659" y="2712961"/>
                    <a:pt x="1974104" y="2702937"/>
                  </a:cubicBezTo>
                  <a:cubicBezTo>
                    <a:pt x="1974104" y="2702221"/>
                    <a:pt x="1974104" y="2701505"/>
                    <a:pt x="1973388" y="2701505"/>
                  </a:cubicBezTo>
                  <a:cubicBezTo>
                    <a:pt x="1973388" y="2700789"/>
                    <a:pt x="1972672" y="2700073"/>
                    <a:pt x="1972672" y="2699357"/>
                  </a:cubicBezTo>
                  <a:lnTo>
                    <a:pt x="1970524" y="2696493"/>
                  </a:lnTo>
                  <a:lnTo>
                    <a:pt x="1971240" y="2693629"/>
                  </a:lnTo>
                  <a:cubicBezTo>
                    <a:pt x="1978401" y="2669284"/>
                    <a:pt x="1972672" y="2643508"/>
                    <a:pt x="1954053" y="2617016"/>
                  </a:cubicBezTo>
                  <a:cubicBezTo>
                    <a:pt x="1921113" y="2604843"/>
                    <a:pt x="1892468" y="2587659"/>
                    <a:pt x="1868837" y="2566895"/>
                  </a:cubicBezTo>
                  <a:lnTo>
                    <a:pt x="1867405" y="2565463"/>
                  </a:lnTo>
                  <a:lnTo>
                    <a:pt x="1866689" y="2563315"/>
                  </a:lnTo>
                  <a:cubicBezTo>
                    <a:pt x="1864541" y="2553291"/>
                    <a:pt x="1860244" y="2546131"/>
                    <a:pt x="1853083" y="2541119"/>
                  </a:cubicBezTo>
                  <a:lnTo>
                    <a:pt x="1848786" y="2538255"/>
                  </a:lnTo>
                  <a:lnTo>
                    <a:pt x="1850935" y="2533959"/>
                  </a:lnTo>
                  <a:cubicBezTo>
                    <a:pt x="1856663" y="2519638"/>
                    <a:pt x="1846638" y="2501738"/>
                    <a:pt x="1836613" y="2494578"/>
                  </a:cubicBezTo>
                  <a:lnTo>
                    <a:pt x="1834464" y="2493146"/>
                  </a:lnTo>
                  <a:lnTo>
                    <a:pt x="1834464" y="2490282"/>
                  </a:lnTo>
                  <a:cubicBezTo>
                    <a:pt x="1834464" y="2488134"/>
                    <a:pt x="1835180" y="2485986"/>
                    <a:pt x="1835180" y="2485270"/>
                  </a:cubicBezTo>
                  <a:cubicBezTo>
                    <a:pt x="1827303" y="2475246"/>
                    <a:pt x="1824439" y="2460210"/>
                    <a:pt x="1821574" y="2446605"/>
                  </a:cubicBezTo>
                  <a:cubicBezTo>
                    <a:pt x="1820858" y="2442310"/>
                    <a:pt x="1819426" y="2437297"/>
                    <a:pt x="1818710" y="2433717"/>
                  </a:cubicBezTo>
                  <a:cubicBezTo>
                    <a:pt x="1815130" y="2428705"/>
                    <a:pt x="1811549" y="2423693"/>
                    <a:pt x="1807969" y="2418681"/>
                  </a:cubicBezTo>
                  <a:cubicBezTo>
                    <a:pt x="1799375" y="2405793"/>
                    <a:pt x="1791498" y="2394337"/>
                    <a:pt x="1779324" y="2386460"/>
                  </a:cubicBezTo>
                  <a:lnTo>
                    <a:pt x="1777176" y="2385029"/>
                  </a:lnTo>
                  <a:lnTo>
                    <a:pt x="1776460" y="2382165"/>
                  </a:lnTo>
                  <a:cubicBezTo>
                    <a:pt x="1774312" y="2369992"/>
                    <a:pt x="1764286" y="2364264"/>
                    <a:pt x="1752829" y="2358536"/>
                  </a:cubicBezTo>
                  <a:lnTo>
                    <a:pt x="1748532" y="2356388"/>
                  </a:lnTo>
                  <a:lnTo>
                    <a:pt x="1747816" y="2353524"/>
                  </a:lnTo>
                  <a:cubicBezTo>
                    <a:pt x="1746384" y="2347080"/>
                    <a:pt x="1748532" y="2343500"/>
                    <a:pt x="1749964" y="2341352"/>
                  </a:cubicBezTo>
                  <a:cubicBezTo>
                    <a:pt x="1744235" y="2332760"/>
                    <a:pt x="1742803" y="2323452"/>
                    <a:pt x="1744951" y="2313428"/>
                  </a:cubicBezTo>
                  <a:cubicBezTo>
                    <a:pt x="1747816" y="2301971"/>
                    <a:pt x="1755693" y="2290515"/>
                    <a:pt x="1765718" y="2284071"/>
                  </a:cubicBezTo>
                  <a:cubicBezTo>
                    <a:pt x="1759990" y="2281923"/>
                    <a:pt x="1754261" y="2277627"/>
                    <a:pt x="1752829" y="2276911"/>
                  </a:cubicBezTo>
                  <a:lnTo>
                    <a:pt x="1750680" y="2275479"/>
                  </a:lnTo>
                  <a:lnTo>
                    <a:pt x="1749964" y="2273331"/>
                  </a:lnTo>
                  <a:cubicBezTo>
                    <a:pt x="1749248" y="2270467"/>
                    <a:pt x="1749248" y="2267603"/>
                    <a:pt x="1750680" y="2265455"/>
                  </a:cubicBezTo>
                  <a:cubicBezTo>
                    <a:pt x="1751396" y="2264023"/>
                    <a:pt x="1752829" y="2263307"/>
                    <a:pt x="1753545" y="2262591"/>
                  </a:cubicBezTo>
                  <a:cubicBezTo>
                    <a:pt x="1752112" y="2260443"/>
                    <a:pt x="1751396" y="2259011"/>
                    <a:pt x="1749964" y="2256863"/>
                  </a:cubicBezTo>
                  <a:lnTo>
                    <a:pt x="1747816" y="2252567"/>
                  </a:lnTo>
                  <a:lnTo>
                    <a:pt x="1751396" y="2249703"/>
                  </a:lnTo>
                  <a:cubicBezTo>
                    <a:pt x="1752112" y="2248987"/>
                    <a:pt x="1752112" y="2246839"/>
                    <a:pt x="1753545" y="2246123"/>
                  </a:cubicBezTo>
                  <a:cubicBezTo>
                    <a:pt x="1752112" y="2243975"/>
                    <a:pt x="1750680" y="2241111"/>
                    <a:pt x="1750680" y="2236815"/>
                  </a:cubicBezTo>
                  <a:lnTo>
                    <a:pt x="1751396" y="2231802"/>
                  </a:lnTo>
                  <a:lnTo>
                    <a:pt x="1756409" y="2231087"/>
                  </a:lnTo>
                  <a:cubicBezTo>
                    <a:pt x="1756409" y="2231087"/>
                    <a:pt x="1757125" y="2231087"/>
                    <a:pt x="1757841" y="2229655"/>
                  </a:cubicBezTo>
                  <a:cubicBezTo>
                    <a:pt x="1758557" y="2228938"/>
                    <a:pt x="1759990" y="2227507"/>
                    <a:pt x="1761422" y="2226790"/>
                  </a:cubicBezTo>
                  <a:cubicBezTo>
                    <a:pt x="1759273" y="2221062"/>
                    <a:pt x="1759990" y="2215334"/>
                    <a:pt x="1762854" y="2207458"/>
                  </a:cubicBezTo>
                  <a:lnTo>
                    <a:pt x="1765002" y="2202446"/>
                  </a:lnTo>
                  <a:lnTo>
                    <a:pt x="1770731" y="2203878"/>
                  </a:lnTo>
                  <a:cubicBezTo>
                    <a:pt x="1770731" y="2203162"/>
                    <a:pt x="1771447" y="2203162"/>
                    <a:pt x="1771447" y="2202446"/>
                  </a:cubicBezTo>
                  <a:cubicBezTo>
                    <a:pt x="1771447" y="2201730"/>
                    <a:pt x="1770731" y="2200298"/>
                    <a:pt x="1770731" y="2199582"/>
                  </a:cubicBezTo>
                  <a:cubicBezTo>
                    <a:pt x="1770015" y="2196718"/>
                    <a:pt x="1769299" y="2193854"/>
                    <a:pt x="1767867" y="2191706"/>
                  </a:cubicBezTo>
                  <a:lnTo>
                    <a:pt x="1766434" y="2188126"/>
                  </a:lnTo>
                  <a:lnTo>
                    <a:pt x="1768583" y="2185262"/>
                  </a:lnTo>
                  <a:cubicBezTo>
                    <a:pt x="1772163" y="2180966"/>
                    <a:pt x="1777176" y="2178102"/>
                    <a:pt x="1780757" y="2175238"/>
                  </a:cubicBezTo>
                  <a:cubicBezTo>
                    <a:pt x="1782905" y="2173806"/>
                    <a:pt x="1784337" y="2173090"/>
                    <a:pt x="1785769" y="2171657"/>
                  </a:cubicBezTo>
                  <a:lnTo>
                    <a:pt x="1785769" y="2170942"/>
                  </a:lnTo>
                  <a:cubicBezTo>
                    <a:pt x="1785053" y="2168077"/>
                    <a:pt x="1785053" y="2166646"/>
                    <a:pt x="1786485" y="2162349"/>
                  </a:cubicBezTo>
                  <a:lnTo>
                    <a:pt x="1787918" y="2158054"/>
                  </a:lnTo>
                  <a:lnTo>
                    <a:pt x="1791498" y="2158054"/>
                  </a:lnTo>
                  <a:cubicBezTo>
                    <a:pt x="1791498" y="2155906"/>
                    <a:pt x="1791498" y="2153757"/>
                    <a:pt x="1792214" y="2151609"/>
                  </a:cubicBezTo>
                  <a:cubicBezTo>
                    <a:pt x="1795079" y="2143017"/>
                    <a:pt x="1803672" y="2135857"/>
                    <a:pt x="1812981" y="2134425"/>
                  </a:cubicBezTo>
                  <a:cubicBezTo>
                    <a:pt x="1813697" y="2133709"/>
                    <a:pt x="1814413" y="2132277"/>
                    <a:pt x="1814413" y="2131561"/>
                  </a:cubicBezTo>
                  <a:cubicBezTo>
                    <a:pt x="1815130" y="2129413"/>
                    <a:pt x="1816562" y="2127981"/>
                    <a:pt x="1817994" y="2125833"/>
                  </a:cubicBezTo>
                  <a:cubicBezTo>
                    <a:pt x="1815130" y="2123685"/>
                    <a:pt x="1812265" y="2120821"/>
                    <a:pt x="1811549" y="2115809"/>
                  </a:cubicBezTo>
                  <a:lnTo>
                    <a:pt x="1810833" y="2112945"/>
                  </a:lnTo>
                  <a:lnTo>
                    <a:pt x="1812265" y="2110797"/>
                  </a:lnTo>
                  <a:cubicBezTo>
                    <a:pt x="1817994" y="2102921"/>
                    <a:pt x="1820858" y="2090748"/>
                    <a:pt x="1816562" y="2084305"/>
                  </a:cubicBezTo>
                  <a:lnTo>
                    <a:pt x="1815845" y="2082872"/>
                  </a:lnTo>
                  <a:cubicBezTo>
                    <a:pt x="1815130" y="2079292"/>
                    <a:pt x="1815845" y="2076428"/>
                    <a:pt x="1816562" y="2074996"/>
                  </a:cubicBezTo>
                  <a:cubicBezTo>
                    <a:pt x="1817994" y="2073564"/>
                    <a:pt x="1819426" y="2072132"/>
                    <a:pt x="1820858" y="2072132"/>
                  </a:cubicBezTo>
                  <a:cubicBezTo>
                    <a:pt x="1820142" y="2067836"/>
                    <a:pt x="1820858" y="2063540"/>
                    <a:pt x="1821574" y="2059244"/>
                  </a:cubicBezTo>
                  <a:cubicBezTo>
                    <a:pt x="1821574" y="2057096"/>
                    <a:pt x="1822291" y="2054948"/>
                    <a:pt x="1822291" y="2052800"/>
                  </a:cubicBezTo>
                  <a:cubicBezTo>
                    <a:pt x="1812265" y="2049936"/>
                    <a:pt x="1803672" y="2041344"/>
                    <a:pt x="1801523" y="2032036"/>
                  </a:cubicBezTo>
                  <a:cubicBezTo>
                    <a:pt x="1800808" y="2029172"/>
                    <a:pt x="1800808" y="2026308"/>
                    <a:pt x="1801523" y="2023444"/>
                  </a:cubicBezTo>
                  <a:lnTo>
                    <a:pt x="1797943" y="2022727"/>
                  </a:lnTo>
                  <a:lnTo>
                    <a:pt x="1796511" y="2020580"/>
                  </a:lnTo>
                  <a:cubicBezTo>
                    <a:pt x="1795079" y="2018432"/>
                    <a:pt x="1793646" y="2016284"/>
                    <a:pt x="1792930" y="2013419"/>
                  </a:cubicBezTo>
                  <a:cubicBezTo>
                    <a:pt x="1792930" y="2012704"/>
                    <a:pt x="1792214" y="2012704"/>
                    <a:pt x="1792214" y="2011987"/>
                  </a:cubicBezTo>
                  <a:cubicBezTo>
                    <a:pt x="1788634" y="2016999"/>
                    <a:pt x="1783621" y="2022012"/>
                    <a:pt x="1777176" y="2026308"/>
                  </a:cubicBezTo>
                  <a:cubicBezTo>
                    <a:pt x="1780040" y="2029172"/>
                    <a:pt x="1782905" y="2032752"/>
                    <a:pt x="1782905" y="2039196"/>
                  </a:cubicBezTo>
                  <a:lnTo>
                    <a:pt x="1782905" y="2044924"/>
                  </a:lnTo>
                  <a:lnTo>
                    <a:pt x="1777176" y="2045640"/>
                  </a:lnTo>
                  <a:cubicBezTo>
                    <a:pt x="1776460" y="2045640"/>
                    <a:pt x="1776460" y="2045640"/>
                    <a:pt x="1774312" y="2047788"/>
                  </a:cubicBezTo>
                  <a:cubicBezTo>
                    <a:pt x="1771447" y="2050652"/>
                    <a:pt x="1766434" y="2055664"/>
                    <a:pt x="1757125" y="2053516"/>
                  </a:cubicBezTo>
                  <a:lnTo>
                    <a:pt x="1752829" y="2052800"/>
                  </a:lnTo>
                  <a:lnTo>
                    <a:pt x="1752829" y="2047788"/>
                  </a:lnTo>
                  <a:cubicBezTo>
                    <a:pt x="1752829" y="2046356"/>
                    <a:pt x="1752112" y="2045640"/>
                    <a:pt x="1751396" y="2044208"/>
                  </a:cubicBezTo>
                  <a:lnTo>
                    <a:pt x="1751396" y="2043492"/>
                  </a:lnTo>
                  <a:cubicBezTo>
                    <a:pt x="1749248" y="2044208"/>
                    <a:pt x="1746384" y="2044924"/>
                    <a:pt x="1743519" y="2043492"/>
                  </a:cubicBezTo>
                  <a:lnTo>
                    <a:pt x="1737790" y="2042060"/>
                  </a:lnTo>
                  <a:lnTo>
                    <a:pt x="1738507" y="2036332"/>
                  </a:lnTo>
                  <a:cubicBezTo>
                    <a:pt x="1738507" y="2035616"/>
                    <a:pt x="1738507" y="2035616"/>
                    <a:pt x="1737790" y="2034184"/>
                  </a:cubicBezTo>
                  <a:cubicBezTo>
                    <a:pt x="1737074" y="2033468"/>
                    <a:pt x="1737074" y="2032752"/>
                    <a:pt x="1736358" y="2032036"/>
                  </a:cubicBezTo>
                  <a:cubicBezTo>
                    <a:pt x="1732778" y="2032036"/>
                    <a:pt x="1729197" y="2031320"/>
                    <a:pt x="1726333" y="2030604"/>
                  </a:cubicBezTo>
                  <a:cubicBezTo>
                    <a:pt x="1724901" y="2029888"/>
                    <a:pt x="1722752" y="2029888"/>
                    <a:pt x="1722036" y="2029888"/>
                  </a:cubicBezTo>
                  <a:cubicBezTo>
                    <a:pt x="1721320" y="2029888"/>
                    <a:pt x="1720604" y="2029888"/>
                    <a:pt x="1719888" y="2030604"/>
                  </a:cubicBezTo>
                  <a:lnTo>
                    <a:pt x="1714875" y="2034900"/>
                  </a:lnTo>
                  <a:lnTo>
                    <a:pt x="1712011" y="2031320"/>
                  </a:lnTo>
                  <a:lnTo>
                    <a:pt x="1712011" y="2032036"/>
                  </a:lnTo>
                  <a:lnTo>
                    <a:pt x="1705566" y="2029888"/>
                  </a:lnTo>
                  <a:cubicBezTo>
                    <a:pt x="1699837" y="2027740"/>
                    <a:pt x="1697689" y="2022727"/>
                    <a:pt x="1695540" y="2019147"/>
                  </a:cubicBezTo>
                  <a:cubicBezTo>
                    <a:pt x="1694824" y="2018432"/>
                    <a:pt x="1694824" y="2016999"/>
                    <a:pt x="1694108" y="2016284"/>
                  </a:cubicBezTo>
                  <a:lnTo>
                    <a:pt x="1693392" y="2014852"/>
                  </a:lnTo>
                  <a:cubicBezTo>
                    <a:pt x="1692676" y="2013419"/>
                    <a:pt x="1692676" y="2009839"/>
                    <a:pt x="1694824" y="2006975"/>
                  </a:cubicBezTo>
                  <a:cubicBezTo>
                    <a:pt x="1692676" y="2002679"/>
                    <a:pt x="1689096" y="2000531"/>
                    <a:pt x="1684083" y="2000531"/>
                  </a:cubicBezTo>
                  <a:lnTo>
                    <a:pt x="1679786" y="1999815"/>
                  </a:lnTo>
                  <a:lnTo>
                    <a:pt x="1678354" y="1996235"/>
                  </a:lnTo>
                  <a:lnTo>
                    <a:pt x="1678354" y="1995519"/>
                  </a:lnTo>
                  <a:cubicBezTo>
                    <a:pt x="1677638" y="1996951"/>
                    <a:pt x="1676206" y="1997667"/>
                    <a:pt x="1674057" y="1999099"/>
                  </a:cubicBezTo>
                  <a:lnTo>
                    <a:pt x="1671909" y="1999815"/>
                  </a:lnTo>
                  <a:lnTo>
                    <a:pt x="1669761" y="1999099"/>
                  </a:lnTo>
                  <a:cubicBezTo>
                    <a:pt x="1662600" y="1997667"/>
                    <a:pt x="1659019" y="1992655"/>
                    <a:pt x="1656155" y="1988359"/>
                  </a:cubicBezTo>
                  <a:cubicBezTo>
                    <a:pt x="1654723" y="1986211"/>
                    <a:pt x="1653290" y="1984779"/>
                    <a:pt x="1651858" y="1983347"/>
                  </a:cubicBezTo>
                  <a:lnTo>
                    <a:pt x="1648994" y="1981199"/>
                  </a:lnTo>
                  <a:lnTo>
                    <a:pt x="1648994" y="1977619"/>
                  </a:lnTo>
                  <a:cubicBezTo>
                    <a:pt x="1648994" y="1972607"/>
                    <a:pt x="1650426" y="1968311"/>
                    <a:pt x="1653290" y="1964731"/>
                  </a:cubicBezTo>
                  <a:cubicBezTo>
                    <a:pt x="1651142" y="1960435"/>
                    <a:pt x="1648994" y="1956139"/>
                    <a:pt x="1646846" y="1951843"/>
                  </a:cubicBezTo>
                  <a:cubicBezTo>
                    <a:pt x="1639685" y="1937523"/>
                    <a:pt x="1633240" y="1923918"/>
                    <a:pt x="1621066" y="1916758"/>
                  </a:cubicBezTo>
                  <a:lnTo>
                    <a:pt x="1618917" y="1915326"/>
                  </a:lnTo>
                  <a:lnTo>
                    <a:pt x="1618202" y="1912462"/>
                  </a:lnTo>
                  <a:lnTo>
                    <a:pt x="1618202" y="1907450"/>
                  </a:lnTo>
                  <a:cubicBezTo>
                    <a:pt x="1613189" y="1908166"/>
                    <a:pt x="1606744" y="1906734"/>
                    <a:pt x="1601015" y="1905302"/>
                  </a:cubicBezTo>
                  <a:cubicBezTo>
                    <a:pt x="1593138" y="1903154"/>
                    <a:pt x="1585261" y="1901722"/>
                    <a:pt x="1578100" y="1903154"/>
                  </a:cubicBezTo>
                  <a:lnTo>
                    <a:pt x="1572371" y="1904586"/>
                  </a:lnTo>
                  <a:lnTo>
                    <a:pt x="1570223" y="1898858"/>
                  </a:lnTo>
                  <a:cubicBezTo>
                    <a:pt x="1567358" y="1891698"/>
                    <a:pt x="1559481" y="1888834"/>
                    <a:pt x="1546591" y="1886686"/>
                  </a:cubicBezTo>
                  <a:lnTo>
                    <a:pt x="1540146" y="1885970"/>
                  </a:lnTo>
                  <a:lnTo>
                    <a:pt x="1540862" y="1880242"/>
                  </a:lnTo>
                  <a:cubicBezTo>
                    <a:pt x="1540146" y="1879526"/>
                    <a:pt x="1540146" y="1878810"/>
                    <a:pt x="1539430" y="1877378"/>
                  </a:cubicBezTo>
                  <a:cubicBezTo>
                    <a:pt x="1532985" y="1874513"/>
                    <a:pt x="1528689" y="1869502"/>
                    <a:pt x="1525824" y="1865922"/>
                  </a:cubicBezTo>
                  <a:cubicBezTo>
                    <a:pt x="1522244" y="1861625"/>
                    <a:pt x="1520095" y="1858762"/>
                    <a:pt x="1516515" y="1858045"/>
                  </a:cubicBezTo>
                  <a:lnTo>
                    <a:pt x="1512934" y="1857329"/>
                  </a:lnTo>
                  <a:lnTo>
                    <a:pt x="1512218" y="1853749"/>
                  </a:lnTo>
                  <a:cubicBezTo>
                    <a:pt x="1508638" y="1840861"/>
                    <a:pt x="1496464" y="1833701"/>
                    <a:pt x="1477129" y="1833701"/>
                  </a:cubicBezTo>
                  <a:cubicBezTo>
                    <a:pt x="1472117" y="1833701"/>
                    <a:pt x="1467104" y="1834417"/>
                    <a:pt x="1462091" y="1835133"/>
                  </a:cubicBezTo>
                  <a:cubicBezTo>
                    <a:pt x="1457795" y="1839429"/>
                    <a:pt x="1448485" y="1840861"/>
                    <a:pt x="1443473" y="1840861"/>
                  </a:cubicBezTo>
                  <a:cubicBezTo>
                    <a:pt x="1437028" y="1840861"/>
                    <a:pt x="1432731" y="1838713"/>
                    <a:pt x="1430583" y="1836565"/>
                  </a:cubicBezTo>
                  <a:cubicBezTo>
                    <a:pt x="1426286" y="1837281"/>
                    <a:pt x="1421989" y="1836565"/>
                    <a:pt x="1418409" y="1835133"/>
                  </a:cubicBezTo>
                  <a:cubicBezTo>
                    <a:pt x="1414828" y="1834417"/>
                    <a:pt x="1412680" y="1833701"/>
                    <a:pt x="1409816" y="1834417"/>
                  </a:cubicBezTo>
                  <a:lnTo>
                    <a:pt x="1398358" y="1839429"/>
                  </a:lnTo>
                  <a:lnTo>
                    <a:pt x="1400506" y="1829405"/>
                  </a:lnTo>
                  <a:cubicBezTo>
                    <a:pt x="1399074" y="1827973"/>
                    <a:pt x="1397642" y="1826541"/>
                    <a:pt x="1397642" y="1825109"/>
                  </a:cubicBezTo>
                  <a:cubicBezTo>
                    <a:pt x="1390481" y="1822961"/>
                    <a:pt x="1383320" y="1820813"/>
                    <a:pt x="1376159" y="1819381"/>
                  </a:cubicBezTo>
                  <a:cubicBezTo>
                    <a:pt x="1369714" y="1817949"/>
                    <a:pt x="1363269" y="1815801"/>
                    <a:pt x="1356824" y="1814369"/>
                  </a:cubicBezTo>
                  <a:lnTo>
                    <a:pt x="1352528" y="1812937"/>
                  </a:lnTo>
                  <a:lnTo>
                    <a:pt x="1352528" y="1808641"/>
                  </a:lnTo>
                  <a:cubicBezTo>
                    <a:pt x="1343934" y="1806493"/>
                    <a:pt x="1338206" y="1802197"/>
                    <a:pt x="1333193" y="1797900"/>
                  </a:cubicBezTo>
                  <a:cubicBezTo>
                    <a:pt x="1326032" y="1792172"/>
                    <a:pt x="1320303" y="1787876"/>
                    <a:pt x="1308129" y="1788592"/>
                  </a:cubicBezTo>
                  <a:lnTo>
                    <a:pt x="1301684" y="1789308"/>
                  </a:lnTo>
                  <a:lnTo>
                    <a:pt x="1300968" y="1782864"/>
                  </a:lnTo>
                  <a:cubicBezTo>
                    <a:pt x="1300252" y="1774988"/>
                    <a:pt x="1291659" y="1767828"/>
                    <a:pt x="1281634" y="1759952"/>
                  </a:cubicBezTo>
                  <a:cubicBezTo>
                    <a:pt x="1267312" y="1749212"/>
                    <a:pt x="1250125" y="1735608"/>
                    <a:pt x="1253706" y="1711979"/>
                  </a:cubicBezTo>
                  <a:cubicBezTo>
                    <a:pt x="1252273" y="1710547"/>
                    <a:pt x="1250125" y="1708399"/>
                    <a:pt x="1250841" y="1704103"/>
                  </a:cubicBezTo>
                  <a:lnTo>
                    <a:pt x="1251557" y="1701955"/>
                  </a:lnTo>
                  <a:cubicBezTo>
                    <a:pt x="1263015" y="1684055"/>
                    <a:pt x="1247977" y="1664007"/>
                    <a:pt x="1235087" y="1646107"/>
                  </a:cubicBezTo>
                  <a:cubicBezTo>
                    <a:pt x="1232939" y="1643242"/>
                    <a:pt x="1230790" y="1640378"/>
                    <a:pt x="1229358" y="1638230"/>
                  </a:cubicBezTo>
                  <a:cubicBezTo>
                    <a:pt x="1227926" y="1636082"/>
                    <a:pt x="1227926" y="1633934"/>
                    <a:pt x="1227926" y="1631786"/>
                  </a:cubicBezTo>
                  <a:cubicBezTo>
                    <a:pt x="1224345" y="1627490"/>
                    <a:pt x="1220765" y="1623194"/>
                    <a:pt x="1217184" y="1619614"/>
                  </a:cubicBezTo>
                  <a:cubicBezTo>
                    <a:pt x="1209307" y="1610306"/>
                    <a:pt x="1200714" y="1600998"/>
                    <a:pt x="1193553" y="1587394"/>
                  </a:cubicBezTo>
                  <a:cubicBezTo>
                    <a:pt x="1192837" y="1586678"/>
                    <a:pt x="1191405" y="1585962"/>
                    <a:pt x="1189972" y="1585246"/>
                  </a:cubicBezTo>
                  <a:cubicBezTo>
                    <a:pt x="1182811" y="1580950"/>
                    <a:pt x="1171354" y="1573790"/>
                    <a:pt x="1171354" y="1559469"/>
                  </a:cubicBezTo>
                  <a:cubicBezTo>
                    <a:pt x="1170638" y="1556605"/>
                    <a:pt x="1172070" y="1553025"/>
                    <a:pt x="1174218" y="1550877"/>
                  </a:cubicBezTo>
                  <a:lnTo>
                    <a:pt x="1169922" y="1550877"/>
                  </a:lnTo>
                  <a:lnTo>
                    <a:pt x="1161328" y="1551593"/>
                  </a:lnTo>
                  <a:lnTo>
                    <a:pt x="1163477" y="1543001"/>
                  </a:lnTo>
                  <a:cubicBezTo>
                    <a:pt x="1164193" y="1540137"/>
                    <a:pt x="1164193" y="1540137"/>
                    <a:pt x="1160612" y="1538705"/>
                  </a:cubicBezTo>
                  <a:cubicBezTo>
                    <a:pt x="1158464" y="1537989"/>
                    <a:pt x="1155600" y="1536557"/>
                    <a:pt x="1153451" y="1534409"/>
                  </a:cubicBezTo>
                  <a:lnTo>
                    <a:pt x="1152019" y="1532261"/>
                  </a:lnTo>
                  <a:lnTo>
                    <a:pt x="1152019" y="1522953"/>
                  </a:lnTo>
                  <a:cubicBezTo>
                    <a:pt x="1149871" y="1522953"/>
                    <a:pt x="1148439" y="1522953"/>
                    <a:pt x="1147006" y="1522237"/>
                  </a:cubicBezTo>
                  <a:lnTo>
                    <a:pt x="1144142" y="1521521"/>
                  </a:lnTo>
                  <a:lnTo>
                    <a:pt x="1141278" y="1515077"/>
                  </a:lnTo>
                  <a:cubicBezTo>
                    <a:pt x="1137697" y="1505769"/>
                    <a:pt x="1135549" y="1500756"/>
                    <a:pt x="1128388" y="1500040"/>
                  </a:cubicBezTo>
                  <a:lnTo>
                    <a:pt x="1121227" y="1499325"/>
                  </a:lnTo>
                  <a:lnTo>
                    <a:pt x="1122659" y="1492880"/>
                  </a:lnTo>
                  <a:cubicBezTo>
                    <a:pt x="1124091" y="1487868"/>
                    <a:pt x="1120511" y="1484288"/>
                    <a:pt x="1115498" y="1477844"/>
                  </a:cubicBezTo>
                  <a:cubicBezTo>
                    <a:pt x="1111201" y="1472832"/>
                    <a:pt x="1105473" y="1466388"/>
                    <a:pt x="1104756" y="1458512"/>
                  </a:cubicBezTo>
                  <a:lnTo>
                    <a:pt x="1100460" y="1464956"/>
                  </a:lnTo>
                  <a:cubicBezTo>
                    <a:pt x="1100460" y="1464956"/>
                    <a:pt x="1101176" y="1465672"/>
                    <a:pt x="1101892" y="1466388"/>
                  </a:cubicBezTo>
                  <a:cubicBezTo>
                    <a:pt x="1104040" y="1468536"/>
                    <a:pt x="1106905" y="1471400"/>
                    <a:pt x="1106189" y="1476412"/>
                  </a:cubicBezTo>
                  <a:lnTo>
                    <a:pt x="1106189" y="1477844"/>
                  </a:lnTo>
                  <a:lnTo>
                    <a:pt x="1107621" y="1477128"/>
                  </a:lnTo>
                  <a:lnTo>
                    <a:pt x="1110485" y="1482140"/>
                  </a:lnTo>
                  <a:cubicBezTo>
                    <a:pt x="1113350" y="1486436"/>
                    <a:pt x="1114066" y="1492164"/>
                    <a:pt x="1115498" y="1497892"/>
                  </a:cubicBezTo>
                  <a:cubicBezTo>
                    <a:pt x="1117646" y="1507200"/>
                    <a:pt x="1119795" y="1516509"/>
                    <a:pt x="1126239" y="1519373"/>
                  </a:cubicBezTo>
                  <a:lnTo>
                    <a:pt x="1130536" y="1520805"/>
                  </a:lnTo>
                  <a:lnTo>
                    <a:pt x="1130536" y="1532977"/>
                  </a:lnTo>
                  <a:cubicBezTo>
                    <a:pt x="1137697" y="1536557"/>
                    <a:pt x="1140561" y="1545865"/>
                    <a:pt x="1143426" y="1554457"/>
                  </a:cubicBezTo>
                  <a:cubicBezTo>
                    <a:pt x="1145574" y="1561617"/>
                    <a:pt x="1147723" y="1569493"/>
                    <a:pt x="1152019" y="1573073"/>
                  </a:cubicBezTo>
                  <a:lnTo>
                    <a:pt x="1155600" y="1575937"/>
                  </a:lnTo>
                  <a:lnTo>
                    <a:pt x="1154167" y="1580234"/>
                  </a:lnTo>
                  <a:cubicBezTo>
                    <a:pt x="1152735" y="1584530"/>
                    <a:pt x="1152735" y="1587394"/>
                    <a:pt x="1153451" y="1588110"/>
                  </a:cubicBezTo>
                  <a:lnTo>
                    <a:pt x="1164909" y="1590974"/>
                  </a:lnTo>
                  <a:lnTo>
                    <a:pt x="1157032" y="1599566"/>
                  </a:lnTo>
                  <a:cubicBezTo>
                    <a:pt x="1157748" y="1598850"/>
                    <a:pt x="1157748" y="1600282"/>
                    <a:pt x="1157032" y="1600282"/>
                  </a:cubicBezTo>
                  <a:cubicBezTo>
                    <a:pt x="1157032" y="1600998"/>
                    <a:pt x="1157032" y="1601714"/>
                    <a:pt x="1156316" y="1602430"/>
                  </a:cubicBezTo>
                  <a:cubicBezTo>
                    <a:pt x="1157032" y="1602430"/>
                    <a:pt x="1157032" y="1602430"/>
                    <a:pt x="1157748" y="1603146"/>
                  </a:cubicBezTo>
                  <a:cubicBezTo>
                    <a:pt x="1160612" y="1603862"/>
                    <a:pt x="1164193" y="1605294"/>
                    <a:pt x="1167057" y="1608158"/>
                  </a:cubicBezTo>
                  <a:lnTo>
                    <a:pt x="1168489" y="1609590"/>
                  </a:lnTo>
                  <a:lnTo>
                    <a:pt x="1168489" y="1613886"/>
                  </a:lnTo>
                  <a:cubicBezTo>
                    <a:pt x="1174218" y="1616750"/>
                    <a:pt x="1177799" y="1623194"/>
                    <a:pt x="1178515" y="1630354"/>
                  </a:cubicBezTo>
                  <a:cubicBezTo>
                    <a:pt x="1179231" y="1639662"/>
                    <a:pt x="1174218" y="1647538"/>
                    <a:pt x="1166341" y="1651118"/>
                  </a:cubicBezTo>
                  <a:lnTo>
                    <a:pt x="1160612" y="1653267"/>
                  </a:lnTo>
                  <a:lnTo>
                    <a:pt x="1157748" y="1647538"/>
                  </a:lnTo>
                  <a:cubicBezTo>
                    <a:pt x="1147723" y="1626774"/>
                    <a:pt x="1134833" y="1611022"/>
                    <a:pt x="1118362" y="1600282"/>
                  </a:cubicBezTo>
                  <a:lnTo>
                    <a:pt x="1115498" y="1598134"/>
                  </a:lnTo>
                  <a:lnTo>
                    <a:pt x="1115498" y="1594554"/>
                  </a:lnTo>
                  <a:cubicBezTo>
                    <a:pt x="1117646" y="1555173"/>
                    <a:pt x="1100460" y="1548013"/>
                    <a:pt x="1086854" y="1546581"/>
                  </a:cubicBezTo>
                  <a:lnTo>
                    <a:pt x="1083989" y="1545865"/>
                  </a:lnTo>
                  <a:lnTo>
                    <a:pt x="1082557" y="1543717"/>
                  </a:lnTo>
                  <a:cubicBezTo>
                    <a:pt x="1076112" y="1534409"/>
                    <a:pt x="1068951" y="1527249"/>
                    <a:pt x="1060358" y="1521521"/>
                  </a:cubicBezTo>
                  <a:lnTo>
                    <a:pt x="1056778" y="1519373"/>
                  </a:lnTo>
                  <a:lnTo>
                    <a:pt x="1057494" y="1515077"/>
                  </a:lnTo>
                  <a:cubicBezTo>
                    <a:pt x="1058926" y="1505769"/>
                    <a:pt x="1068235" y="1505769"/>
                    <a:pt x="1073964" y="1505053"/>
                  </a:cubicBezTo>
                  <a:cubicBezTo>
                    <a:pt x="1076112" y="1498608"/>
                    <a:pt x="1075396" y="1491448"/>
                    <a:pt x="1073964" y="1490732"/>
                  </a:cubicBezTo>
                  <a:lnTo>
                    <a:pt x="1069667" y="1488584"/>
                  </a:lnTo>
                  <a:lnTo>
                    <a:pt x="1071100" y="1483572"/>
                  </a:lnTo>
                  <a:cubicBezTo>
                    <a:pt x="1072532" y="1478560"/>
                    <a:pt x="1071816" y="1474264"/>
                    <a:pt x="1068951" y="1470684"/>
                  </a:cubicBezTo>
                  <a:cubicBezTo>
                    <a:pt x="1066087" y="1465672"/>
                    <a:pt x="1059642" y="1462092"/>
                    <a:pt x="1053197" y="1460660"/>
                  </a:cubicBezTo>
                  <a:lnTo>
                    <a:pt x="1048184" y="1459944"/>
                  </a:lnTo>
                  <a:lnTo>
                    <a:pt x="1047468" y="1454932"/>
                  </a:lnTo>
                  <a:cubicBezTo>
                    <a:pt x="1047468" y="1453500"/>
                    <a:pt x="1044604" y="1450636"/>
                    <a:pt x="1042456" y="1448488"/>
                  </a:cubicBezTo>
                  <a:cubicBezTo>
                    <a:pt x="1037443" y="1443476"/>
                    <a:pt x="1030282" y="1435599"/>
                    <a:pt x="1030998" y="1423427"/>
                  </a:cubicBezTo>
                  <a:cubicBezTo>
                    <a:pt x="1023121" y="1416267"/>
                    <a:pt x="1019540" y="1405527"/>
                    <a:pt x="1015960" y="1395503"/>
                  </a:cubicBezTo>
                  <a:cubicBezTo>
                    <a:pt x="1009515" y="1376887"/>
                    <a:pt x="1004502" y="1366147"/>
                    <a:pt x="990180" y="1363999"/>
                  </a:cubicBezTo>
                  <a:lnTo>
                    <a:pt x="987316" y="1363283"/>
                  </a:lnTo>
                  <a:lnTo>
                    <a:pt x="985883" y="1360418"/>
                  </a:lnTo>
                  <a:cubicBezTo>
                    <a:pt x="984451" y="1357554"/>
                    <a:pt x="983735" y="1354690"/>
                    <a:pt x="983019" y="1351826"/>
                  </a:cubicBezTo>
                  <a:cubicBezTo>
                    <a:pt x="976574" y="1351110"/>
                    <a:pt x="971561" y="1348962"/>
                    <a:pt x="967981" y="1346814"/>
                  </a:cubicBezTo>
                  <a:cubicBezTo>
                    <a:pt x="963684" y="1344666"/>
                    <a:pt x="960104" y="1343234"/>
                    <a:pt x="955091" y="1343950"/>
                  </a:cubicBezTo>
                  <a:lnTo>
                    <a:pt x="947930" y="1344666"/>
                  </a:lnTo>
                  <a:lnTo>
                    <a:pt x="948646" y="1337506"/>
                  </a:lnTo>
                  <a:cubicBezTo>
                    <a:pt x="950078" y="1323186"/>
                    <a:pt x="943633" y="1315310"/>
                    <a:pt x="935756" y="1305286"/>
                  </a:cubicBezTo>
                  <a:cubicBezTo>
                    <a:pt x="930028" y="1297410"/>
                    <a:pt x="923583" y="1289534"/>
                    <a:pt x="920002" y="1277362"/>
                  </a:cubicBezTo>
                  <a:cubicBezTo>
                    <a:pt x="919286" y="1274497"/>
                    <a:pt x="919286" y="1271633"/>
                    <a:pt x="920718" y="1269485"/>
                  </a:cubicBezTo>
                  <a:cubicBezTo>
                    <a:pt x="920718" y="1268769"/>
                    <a:pt x="921434" y="1268769"/>
                    <a:pt x="921434" y="1268053"/>
                  </a:cubicBezTo>
                  <a:cubicBezTo>
                    <a:pt x="920718" y="1267337"/>
                    <a:pt x="920002" y="1267337"/>
                    <a:pt x="919286" y="1266621"/>
                  </a:cubicBezTo>
                  <a:cubicBezTo>
                    <a:pt x="917138" y="1265189"/>
                    <a:pt x="915706" y="1264473"/>
                    <a:pt x="914273" y="1263757"/>
                  </a:cubicBezTo>
                  <a:lnTo>
                    <a:pt x="909977" y="1262325"/>
                  </a:lnTo>
                  <a:lnTo>
                    <a:pt x="909977" y="1247289"/>
                  </a:lnTo>
                  <a:cubicBezTo>
                    <a:pt x="909261" y="1247289"/>
                    <a:pt x="907828" y="1246573"/>
                    <a:pt x="907112" y="1246573"/>
                  </a:cubicBezTo>
                  <a:lnTo>
                    <a:pt x="899951" y="1246573"/>
                  </a:lnTo>
                  <a:lnTo>
                    <a:pt x="899951" y="1239413"/>
                  </a:lnTo>
                  <a:cubicBezTo>
                    <a:pt x="900667" y="1230105"/>
                    <a:pt x="897803" y="1225809"/>
                    <a:pt x="892074" y="1222945"/>
                  </a:cubicBezTo>
                  <a:lnTo>
                    <a:pt x="888494" y="1221513"/>
                  </a:lnTo>
                  <a:lnTo>
                    <a:pt x="888494" y="1217933"/>
                  </a:lnTo>
                  <a:cubicBezTo>
                    <a:pt x="888494" y="1201464"/>
                    <a:pt x="884913" y="1195736"/>
                    <a:pt x="879184" y="1186428"/>
                  </a:cubicBezTo>
                  <a:cubicBezTo>
                    <a:pt x="877752" y="1184280"/>
                    <a:pt x="876320" y="1182132"/>
                    <a:pt x="874888" y="1179268"/>
                  </a:cubicBezTo>
                  <a:lnTo>
                    <a:pt x="872739" y="1175688"/>
                  </a:lnTo>
                  <a:lnTo>
                    <a:pt x="875604" y="1172108"/>
                  </a:lnTo>
                  <a:cubicBezTo>
                    <a:pt x="879184" y="1167812"/>
                    <a:pt x="879184" y="1157788"/>
                    <a:pt x="879184" y="1148480"/>
                  </a:cubicBezTo>
                  <a:cubicBezTo>
                    <a:pt x="879184" y="1141320"/>
                    <a:pt x="879184" y="1134160"/>
                    <a:pt x="881333" y="1128431"/>
                  </a:cubicBezTo>
                  <a:cubicBezTo>
                    <a:pt x="868443" y="1107667"/>
                    <a:pt x="872739" y="1079743"/>
                    <a:pt x="877036" y="1053250"/>
                  </a:cubicBezTo>
                  <a:cubicBezTo>
                    <a:pt x="879900" y="1033202"/>
                    <a:pt x="883481" y="1011722"/>
                    <a:pt x="879184" y="993822"/>
                  </a:cubicBezTo>
                  <a:lnTo>
                    <a:pt x="877036" y="985945"/>
                  </a:lnTo>
                  <a:lnTo>
                    <a:pt x="878468" y="985945"/>
                  </a:lnTo>
                  <a:lnTo>
                    <a:pt x="878468" y="984513"/>
                  </a:lnTo>
                  <a:cubicBezTo>
                    <a:pt x="878468" y="975205"/>
                    <a:pt x="875604" y="970193"/>
                    <a:pt x="871307" y="964465"/>
                  </a:cubicBezTo>
                  <a:cubicBezTo>
                    <a:pt x="867011" y="957305"/>
                    <a:pt x="861282" y="949429"/>
                    <a:pt x="861998" y="936541"/>
                  </a:cubicBezTo>
                  <a:lnTo>
                    <a:pt x="862714" y="933677"/>
                  </a:lnTo>
                  <a:cubicBezTo>
                    <a:pt x="861282" y="932245"/>
                    <a:pt x="860566" y="930813"/>
                    <a:pt x="859133" y="929381"/>
                  </a:cubicBezTo>
                  <a:cubicBezTo>
                    <a:pt x="854837" y="923652"/>
                    <a:pt x="852689" y="920789"/>
                    <a:pt x="846960" y="920072"/>
                  </a:cubicBezTo>
                  <a:lnTo>
                    <a:pt x="836934" y="919357"/>
                  </a:lnTo>
                  <a:lnTo>
                    <a:pt x="841947" y="911480"/>
                  </a:lnTo>
                  <a:cubicBezTo>
                    <a:pt x="841231" y="911480"/>
                    <a:pt x="841231" y="910764"/>
                    <a:pt x="840515" y="910764"/>
                  </a:cubicBezTo>
                  <a:cubicBezTo>
                    <a:pt x="838366" y="911480"/>
                    <a:pt x="837650" y="912197"/>
                    <a:pt x="831922" y="911480"/>
                  </a:cubicBezTo>
                  <a:lnTo>
                    <a:pt x="824044" y="910764"/>
                  </a:lnTo>
                  <a:lnTo>
                    <a:pt x="823328" y="905752"/>
                  </a:lnTo>
                  <a:cubicBezTo>
                    <a:pt x="822612" y="902888"/>
                    <a:pt x="823328" y="900740"/>
                    <a:pt x="824044" y="898592"/>
                  </a:cubicBezTo>
                  <a:cubicBezTo>
                    <a:pt x="818316" y="897160"/>
                    <a:pt x="810438" y="898592"/>
                    <a:pt x="805426" y="899308"/>
                  </a:cubicBezTo>
                  <a:lnTo>
                    <a:pt x="800413" y="900024"/>
                  </a:lnTo>
                  <a:lnTo>
                    <a:pt x="797549" y="892864"/>
                  </a:lnTo>
                  <a:cubicBezTo>
                    <a:pt x="793968" y="883556"/>
                    <a:pt x="791820" y="879260"/>
                    <a:pt x="790388" y="866372"/>
                  </a:cubicBezTo>
                  <a:lnTo>
                    <a:pt x="789672" y="860644"/>
                  </a:lnTo>
                  <a:lnTo>
                    <a:pt x="795400" y="859928"/>
                  </a:lnTo>
                  <a:cubicBezTo>
                    <a:pt x="796833" y="859928"/>
                    <a:pt x="798265" y="859212"/>
                    <a:pt x="799697" y="859928"/>
                  </a:cubicBezTo>
                  <a:cubicBezTo>
                    <a:pt x="799697" y="856348"/>
                    <a:pt x="799697" y="853484"/>
                    <a:pt x="801845" y="850620"/>
                  </a:cubicBezTo>
                  <a:cubicBezTo>
                    <a:pt x="802561" y="849904"/>
                    <a:pt x="803277" y="849188"/>
                    <a:pt x="803994" y="848471"/>
                  </a:cubicBezTo>
                  <a:cubicBezTo>
                    <a:pt x="803277" y="845607"/>
                    <a:pt x="802561" y="843460"/>
                    <a:pt x="801845" y="841311"/>
                  </a:cubicBezTo>
                  <a:cubicBezTo>
                    <a:pt x="801129" y="838447"/>
                    <a:pt x="799697" y="836299"/>
                    <a:pt x="799697" y="833435"/>
                  </a:cubicBezTo>
                  <a:cubicBezTo>
                    <a:pt x="796833" y="832003"/>
                    <a:pt x="794684" y="829139"/>
                    <a:pt x="792536" y="826275"/>
                  </a:cubicBezTo>
                  <a:cubicBezTo>
                    <a:pt x="789672" y="827707"/>
                    <a:pt x="783943" y="827707"/>
                    <a:pt x="780362" y="824127"/>
                  </a:cubicBezTo>
                  <a:lnTo>
                    <a:pt x="778214" y="821979"/>
                  </a:lnTo>
                  <a:lnTo>
                    <a:pt x="778930" y="818399"/>
                  </a:lnTo>
                  <a:cubicBezTo>
                    <a:pt x="779646" y="816251"/>
                    <a:pt x="779646" y="816251"/>
                    <a:pt x="777498" y="814103"/>
                  </a:cubicBezTo>
                  <a:cubicBezTo>
                    <a:pt x="776066" y="812671"/>
                    <a:pt x="774633" y="809807"/>
                    <a:pt x="773201" y="806227"/>
                  </a:cubicBezTo>
                  <a:lnTo>
                    <a:pt x="772485" y="804795"/>
                  </a:lnTo>
                  <a:cubicBezTo>
                    <a:pt x="770337" y="804795"/>
                    <a:pt x="768188" y="804079"/>
                    <a:pt x="765324" y="803363"/>
                  </a:cubicBezTo>
                  <a:lnTo>
                    <a:pt x="763892" y="802647"/>
                  </a:lnTo>
                  <a:lnTo>
                    <a:pt x="762460" y="801215"/>
                  </a:lnTo>
                  <a:cubicBezTo>
                    <a:pt x="758879" y="796919"/>
                    <a:pt x="758163" y="790475"/>
                    <a:pt x="756731" y="784031"/>
                  </a:cubicBezTo>
                  <a:cubicBezTo>
                    <a:pt x="756015" y="779735"/>
                    <a:pt x="755299" y="772575"/>
                    <a:pt x="753150" y="771143"/>
                  </a:cubicBezTo>
                  <a:lnTo>
                    <a:pt x="751718" y="770426"/>
                  </a:lnTo>
                  <a:cubicBezTo>
                    <a:pt x="749570" y="768995"/>
                    <a:pt x="747422" y="766130"/>
                    <a:pt x="747422" y="761118"/>
                  </a:cubicBezTo>
                  <a:cubicBezTo>
                    <a:pt x="747422" y="758970"/>
                    <a:pt x="747422" y="756822"/>
                    <a:pt x="748138" y="754674"/>
                  </a:cubicBezTo>
                  <a:cubicBezTo>
                    <a:pt x="747422" y="753958"/>
                    <a:pt x="746705" y="753242"/>
                    <a:pt x="745989" y="752526"/>
                  </a:cubicBezTo>
                  <a:cubicBezTo>
                    <a:pt x="743841" y="754674"/>
                    <a:pt x="738828" y="756106"/>
                    <a:pt x="733100" y="754674"/>
                  </a:cubicBezTo>
                  <a:cubicBezTo>
                    <a:pt x="731667" y="754674"/>
                    <a:pt x="730951" y="753958"/>
                    <a:pt x="729519" y="753958"/>
                  </a:cubicBezTo>
                  <a:lnTo>
                    <a:pt x="723074" y="753958"/>
                  </a:lnTo>
                  <a:lnTo>
                    <a:pt x="723074" y="747514"/>
                  </a:lnTo>
                  <a:cubicBezTo>
                    <a:pt x="723074" y="743934"/>
                    <a:pt x="722358" y="743218"/>
                    <a:pt x="720926" y="742502"/>
                  </a:cubicBezTo>
                  <a:cubicBezTo>
                    <a:pt x="718778" y="740354"/>
                    <a:pt x="716629" y="738922"/>
                    <a:pt x="715197" y="734626"/>
                  </a:cubicBezTo>
                  <a:cubicBezTo>
                    <a:pt x="712333" y="733910"/>
                    <a:pt x="710900" y="732478"/>
                    <a:pt x="709468" y="731762"/>
                  </a:cubicBezTo>
                  <a:lnTo>
                    <a:pt x="699443" y="733910"/>
                  </a:lnTo>
                  <a:lnTo>
                    <a:pt x="701591" y="723886"/>
                  </a:lnTo>
                  <a:cubicBezTo>
                    <a:pt x="702307" y="721738"/>
                    <a:pt x="702307" y="719590"/>
                    <a:pt x="701591" y="718158"/>
                  </a:cubicBezTo>
                  <a:cubicBezTo>
                    <a:pt x="700159" y="715294"/>
                    <a:pt x="696578" y="713146"/>
                    <a:pt x="691566" y="712430"/>
                  </a:cubicBezTo>
                  <a:lnTo>
                    <a:pt x="687269" y="710998"/>
                  </a:lnTo>
                  <a:lnTo>
                    <a:pt x="687269" y="708850"/>
                  </a:lnTo>
                  <a:cubicBezTo>
                    <a:pt x="682256" y="708134"/>
                    <a:pt x="678676" y="705270"/>
                    <a:pt x="677244" y="701689"/>
                  </a:cubicBezTo>
                  <a:cubicBezTo>
                    <a:pt x="676527" y="700974"/>
                    <a:pt x="676527" y="699542"/>
                    <a:pt x="676527" y="698825"/>
                  </a:cubicBezTo>
                  <a:cubicBezTo>
                    <a:pt x="675811" y="698825"/>
                    <a:pt x="674379" y="698825"/>
                    <a:pt x="672231" y="699542"/>
                  </a:cubicBezTo>
                  <a:lnTo>
                    <a:pt x="669366" y="700258"/>
                  </a:lnTo>
                  <a:lnTo>
                    <a:pt x="667218" y="698109"/>
                  </a:lnTo>
                  <a:cubicBezTo>
                    <a:pt x="663638" y="694529"/>
                    <a:pt x="660773" y="690233"/>
                    <a:pt x="658625" y="685937"/>
                  </a:cubicBezTo>
                  <a:cubicBezTo>
                    <a:pt x="655761" y="680925"/>
                    <a:pt x="653612" y="676629"/>
                    <a:pt x="649316" y="674481"/>
                  </a:cubicBezTo>
                  <a:lnTo>
                    <a:pt x="642155" y="670901"/>
                  </a:lnTo>
                  <a:lnTo>
                    <a:pt x="646451" y="665889"/>
                  </a:lnTo>
                  <a:lnTo>
                    <a:pt x="646451" y="664457"/>
                  </a:lnTo>
                  <a:cubicBezTo>
                    <a:pt x="632845" y="655865"/>
                    <a:pt x="623536" y="644409"/>
                    <a:pt x="617091" y="630805"/>
                  </a:cubicBezTo>
                  <a:cubicBezTo>
                    <a:pt x="599905" y="628657"/>
                    <a:pt x="592744" y="615768"/>
                    <a:pt x="588447" y="604312"/>
                  </a:cubicBezTo>
                  <a:cubicBezTo>
                    <a:pt x="581286" y="605028"/>
                    <a:pt x="576273" y="601448"/>
                    <a:pt x="572693" y="599300"/>
                  </a:cubicBezTo>
                  <a:cubicBezTo>
                    <a:pt x="569828" y="597868"/>
                    <a:pt x="567680" y="596436"/>
                    <a:pt x="564816" y="595720"/>
                  </a:cubicBezTo>
                  <a:lnTo>
                    <a:pt x="560519" y="595004"/>
                  </a:lnTo>
                  <a:lnTo>
                    <a:pt x="559803" y="590708"/>
                  </a:lnTo>
                  <a:cubicBezTo>
                    <a:pt x="559087" y="589276"/>
                    <a:pt x="559087" y="587844"/>
                    <a:pt x="559087" y="586412"/>
                  </a:cubicBezTo>
                  <a:cubicBezTo>
                    <a:pt x="545481" y="585696"/>
                    <a:pt x="534739" y="582116"/>
                    <a:pt x="524714" y="578536"/>
                  </a:cubicBezTo>
                  <a:cubicBezTo>
                    <a:pt x="520417" y="577104"/>
                    <a:pt x="516121" y="574956"/>
                    <a:pt x="511108" y="574240"/>
                  </a:cubicBezTo>
                  <a:cubicBezTo>
                    <a:pt x="493921" y="581400"/>
                    <a:pt x="467426" y="574956"/>
                    <a:pt x="453104" y="561352"/>
                  </a:cubicBezTo>
                  <a:cubicBezTo>
                    <a:pt x="452387" y="561352"/>
                    <a:pt x="451671" y="561352"/>
                    <a:pt x="451671" y="562068"/>
                  </a:cubicBezTo>
                  <a:cubicBezTo>
                    <a:pt x="448807" y="562784"/>
                    <a:pt x="445226" y="563500"/>
                    <a:pt x="440214" y="562784"/>
                  </a:cubicBezTo>
                  <a:lnTo>
                    <a:pt x="438065" y="562784"/>
                  </a:lnTo>
                  <a:lnTo>
                    <a:pt x="436633" y="561352"/>
                  </a:lnTo>
                  <a:cubicBezTo>
                    <a:pt x="433769" y="558488"/>
                    <a:pt x="432337" y="552043"/>
                    <a:pt x="433053" y="547747"/>
                  </a:cubicBezTo>
                  <a:cubicBezTo>
                    <a:pt x="430904" y="547032"/>
                    <a:pt x="428756" y="546315"/>
                    <a:pt x="425892" y="547032"/>
                  </a:cubicBezTo>
                  <a:lnTo>
                    <a:pt x="417299" y="548463"/>
                  </a:lnTo>
                  <a:lnTo>
                    <a:pt x="418731" y="540587"/>
                  </a:lnTo>
                  <a:cubicBezTo>
                    <a:pt x="416582" y="541303"/>
                    <a:pt x="414434" y="541303"/>
                    <a:pt x="412286" y="541303"/>
                  </a:cubicBezTo>
                  <a:lnTo>
                    <a:pt x="412286" y="562784"/>
                  </a:lnTo>
                  <a:lnTo>
                    <a:pt x="408705" y="564932"/>
                  </a:lnTo>
                  <a:cubicBezTo>
                    <a:pt x="407989" y="565648"/>
                    <a:pt x="406557" y="565648"/>
                    <a:pt x="405841" y="566364"/>
                  </a:cubicBezTo>
                  <a:lnTo>
                    <a:pt x="407989" y="572808"/>
                  </a:lnTo>
                  <a:lnTo>
                    <a:pt x="398680" y="573524"/>
                  </a:lnTo>
                  <a:cubicBezTo>
                    <a:pt x="395099" y="573524"/>
                    <a:pt x="392235" y="573524"/>
                    <a:pt x="389371" y="572808"/>
                  </a:cubicBezTo>
                  <a:cubicBezTo>
                    <a:pt x="386506" y="572808"/>
                    <a:pt x="383642" y="572092"/>
                    <a:pt x="379345" y="572808"/>
                  </a:cubicBezTo>
                  <a:cubicBezTo>
                    <a:pt x="374332" y="579252"/>
                    <a:pt x="367888" y="584264"/>
                    <a:pt x="360726" y="586412"/>
                  </a:cubicBezTo>
                  <a:cubicBezTo>
                    <a:pt x="352133" y="600016"/>
                    <a:pt x="329934" y="606460"/>
                    <a:pt x="314180" y="600016"/>
                  </a:cubicBezTo>
                  <a:lnTo>
                    <a:pt x="311315" y="598584"/>
                  </a:lnTo>
                  <a:lnTo>
                    <a:pt x="310599" y="595720"/>
                  </a:lnTo>
                  <a:cubicBezTo>
                    <a:pt x="309167" y="589276"/>
                    <a:pt x="312032" y="585696"/>
                    <a:pt x="314180" y="584264"/>
                  </a:cubicBezTo>
                  <a:lnTo>
                    <a:pt x="312032" y="576388"/>
                  </a:lnTo>
                  <a:lnTo>
                    <a:pt x="316328" y="576388"/>
                  </a:lnTo>
                  <a:cubicBezTo>
                    <a:pt x="315612" y="571376"/>
                    <a:pt x="317044" y="567080"/>
                    <a:pt x="318476" y="562068"/>
                  </a:cubicBezTo>
                  <a:cubicBezTo>
                    <a:pt x="319909" y="557772"/>
                    <a:pt x="321341" y="553476"/>
                    <a:pt x="321341" y="549179"/>
                  </a:cubicBezTo>
                  <a:cubicBezTo>
                    <a:pt x="319909" y="549179"/>
                    <a:pt x="319193" y="549896"/>
                    <a:pt x="318476" y="550612"/>
                  </a:cubicBezTo>
                  <a:cubicBezTo>
                    <a:pt x="317044" y="552043"/>
                    <a:pt x="317044" y="555624"/>
                    <a:pt x="317044" y="557772"/>
                  </a:cubicBezTo>
                  <a:lnTo>
                    <a:pt x="317760" y="562068"/>
                  </a:lnTo>
                  <a:lnTo>
                    <a:pt x="314180" y="564216"/>
                  </a:lnTo>
                  <a:cubicBezTo>
                    <a:pt x="312748" y="564932"/>
                    <a:pt x="311315" y="565648"/>
                    <a:pt x="309883" y="567080"/>
                  </a:cubicBezTo>
                  <a:cubicBezTo>
                    <a:pt x="303438" y="570660"/>
                    <a:pt x="299142" y="572808"/>
                    <a:pt x="298426" y="577820"/>
                  </a:cubicBezTo>
                  <a:lnTo>
                    <a:pt x="296993" y="582832"/>
                  </a:lnTo>
                  <a:lnTo>
                    <a:pt x="291265" y="582116"/>
                  </a:lnTo>
                  <a:cubicBezTo>
                    <a:pt x="286252" y="581400"/>
                    <a:pt x="283388" y="582116"/>
                    <a:pt x="281239" y="589276"/>
                  </a:cubicBezTo>
                  <a:lnTo>
                    <a:pt x="282671" y="589276"/>
                  </a:lnTo>
                  <a:lnTo>
                    <a:pt x="291981" y="589276"/>
                  </a:lnTo>
                  <a:lnTo>
                    <a:pt x="292697" y="595720"/>
                  </a:lnTo>
                  <a:lnTo>
                    <a:pt x="292697" y="611472"/>
                  </a:lnTo>
                  <a:lnTo>
                    <a:pt x="288400" y="612904"/>
                  </a:lnTo>
                  <a:cubicBezTo>
                    <a:pt x="281239" y="615052"/>
                    <a:pt x="279807" y="617200"/>
                    <a:pt x="279807" y="623644"/>
                  </a:cubicBezTo>
                  <a:lnTo>
                    <a:pt x="280523" y="630088"/>
                  </a:lnTo>
                  <a:lnTo>
                    <a:pt x="274078" y="630805"/>
                  </a:lnTo>
                  <a:cubicBezTo>
                    <a:pt x="263337" y="631521"/>
                    <a:pt x="255460" y="640113"/>
                    <a:pt x="247582" y="647273"/>
                  </a:cubicBezTo>
                  <a:cubicBezTo>
                    <a:pt x="241854" y="653001"/>
                    <a:pt x="235409" y="659445"/>
                    <a:pt x="228248" y="661593"/>
                  </a:cubicBezTo>
                  <a:cubicBezTo>
                    <a:pt x="228248" y="662309"/>
                    <a:pt x="228248" y="663025"/>
                    <a:pt x="227532" y="663025"/>
                  </a:cubicBezTo>
                  <a:lnTo>
                    <a:pt x="243286" y="668753"/>
                  </a:lnTo>
                  <a:lnTo>
                    <a:pt x="223235" y="673049"/>
                  </a:lnTo>
                  <a:cubicBezTo>
                    <a:pt x="218938" y="673765"/>
                    <a:pt x="216074" y="675913"/>
                    <a:pt x="211777" y="678777"/>
                  </a:cubicBezTo>
                  <a:cubicBezTo>
                    <a:pt x="208197" y="680925"/>
                    <a:pt x="205332" y="683073"/>
                    <a:pt x="200320" y="684505"/>
                  </a:cubicBezTo>
                  <a:lnTo>
                    <a:pt x="200320" y="686653"/>
                  </a:lnTo>
                  <a:lnTo>
                    <a:pt x="200320" y="693097"/>
                  </a:lnTo>
                  <a:lnTo>
                    <a:pt x="193875" y="692381"/>
                  </a:lnTo>
                  <a:cubicBezTo>
                    <a:pt x="191726" y="692381"/>
                    <a:pt x="191010" y="692381"/>
                    <a:pt x="189578" y="693097"/>
                  </a:cubicBezTo>
                  <a:cubicBezTo>
                    <a:pt x="189578" y="693097"/>
                    <a:pt x="188862" y="693097"/>
                    <a:pt x="188862" y="693814"/>
                  </a:cubicBezTo>
                  <a:lnTo>
                    <a:pt x="188862" y="694529"/>
                  </a:lnTo>
                  <a:lnTo>
                    <a:pt x="188862" y="696678"/>
                  </a:lnTo>
                  <a:lnTo>
                    <a:pt x="192443" y="705986"/>
                  </a:lnTo>
                  <a:lnTo>
                    <a:pt x="182417" y="705270"/>
                  </a:lnTo>
                  <a:cubicBezTo>
                    <a:pt x="180269" y="705270"/>
                    <a:pt x="178121" y="707418"/>
                    <a:pt x="175256" y="709566"/>
                  </a:cubicBezTo>
                  <a:cubicBezTo>
                    <a:pt x="171676" y="712430"/>
                    <a:pt x="168095" y="716010"/>
                    <a:pt x="162366" y="717442"/>
                  </a:cubicBezTo>
                  <a:lnTo>
                    <a:pt x="154489" y="720306"/>
                  </a:lnTo>
                  <a:lnTo>
                    <a:pt x="154489" y="718158"/>
                  </a:lnTo>
                  <a:lnTo>
                    <a:pt x="156637" y="725318"/>
                  </a:lnTo>
                  <a:lnTo>
                    <a:pt x="152341" y="722454"/>
                  </a:lnTo>
                  <a:cubicBezTo>
                    <a:pt x="151625" y="721738"/>
                    <a:pt x="150909" y="721738"/>
                    <a:pt x="150909" y="721738"/>
                  </a:cubicBezTo>
                  <a:cubicBezTo>
                    <a:pt x="150909" y="721738"/>
                    <a:pt x="150193" y="722454"/>
                    <a:pt x="149476" y="723170"/>
                  </a:cubicBezTo>
                  <a:cubicBezTo>
                    <a:pt x="146612" y="725318"/>
                    <a:pt x="140883" y="728898"/>
                    <a:pt x="133006" y="726750"/>
                  </a:cubicBezTo>
                  <a:lnTo>
                    <a:pt x="129426" y="726034"/>
                  </a:lnTo>
                  <a:cubicBezTo>
                    <a:pt x="129426" y="726750"/>
                    <a:pt x="128709" y="727466"/>
                    <a:pt x="127993" y="728898"/>
                  </a:cubicBezTo>
                  <a:cubicBezTo>
                    <a:pt x="126561" y="733194"/>
                    <a:pt x="124413" y="738206"/>
                    <a:pt x="120832" y="741786"/>
                  </a:cubicBezTo>
                  <a:lnTo>
                    <a:pt x="116536" y="746082"/>
                  </a:lnTo>
                  <a:lnTo>
                    <a:pt x="112239" y="741786"/>
                  </a:lnTo>
                  <a:cubicBezTo>
                    <a:pt x="111523" y="741070"/>
                    <a:pt x="109375" y="742502"/>
                    <a:pt x="107943" y="742502"/>
                  </a:cubicBezTo>
                  <a:cubicBezTo>
                    <a:pt x="106510" y="743218"/>
                    <a:pt x="104362" y="743934"/>
                    <a:pt x="102214" y="744650"/>
                  </a:cubicBezTo>
                  <a:lnTo>
                    <a:pt x="99349" y="745366"/>
                  </a:lnTo>
                  <a:lnTo>
                    <a:pt x="96485" y="743218"/>
                  </a:lnTo>
                  <a:cubicBezTo>
                    <a:pt x="92904" y="740354"/>
                    <a:pt x="91472" y="736058"/>
                    <a:pt x="92904" y="732478"/>
                  </a:cubicBezTo>
                  <a:cubicBezTo>
                    <a:pt x="94337" y="728182"/>
                    <a:pt x="99349" y="724602"/>
                    <a:pt x="104362" y="723886"/>
                  </a:cubicBezTo>
                  <a:cubicBezTo>
                    <a:pt x="105794" y="721022"/>
                    <a:pt x="107943" y="718158"/>
                    <a:pt x="109375" y="716010"/>
                  </a:cubicBezTo>
                  <a:cubicBezTo>
                    <a:pt x="112239" y="712430"/>
                    <a:pt x="114387" y="709566"/>
                    <a:pt x="115104" y="705270"/>
                  </a:cubicBezTo>
                  <a:lnTo>
                    <a:pt x="115820" y="700258"/>
                  </a:lnTo>
                  <a:lnTo>
                    <a:pt x="120832" y="699542"/>
                  </a:lnTo>
                  <a:cubicBezTo>
                    <a:pt x="123697" y="699542"/>
                    <a:pt x="126561" y="698825"/>
                    <a:pt x="129426" y="698109"/>
                  </a:cubicBezTo>
                  <a:cubicBezTo>
                    <a:pt x="136587" y="696678"/>
                    <a:pt x="143748" y="695961"/>
                    <a:pt x="150193" y="697394"/>
                  </a:cubicBezTo>
                  <a:cubicBezTo>
                    <a:pt x="150193" y="695961"/>
                    <a:pt x="150909" y="693814"/>
                    <a:pt x="150909" y="690949"/>
                  </a:cubicBezTo>
                  <a:lnTo>
                    <a:pt x="150909" y="687369"/>
                  </a:lnTo>
                  <a:lnTo>
                    <a:pt x="153773" y="685221"/>
                  </a:lnTo>
                  <a:cubicBezTo>
                    <a:pt x="158786" y="682357"/>
                    <a:pt x="163798" y="679493"/>
                    <a:pt x="168811" y="677345"/>
                  </a:cubicBezTo>
                  <a:cubicBezTo>
                    <a:pt x="175256" y="673765"/>
                    <a:pt x="181701" y="670901"/>
                    <a:pt x="187430" y="667321"/>
                  </a:cubicBezTo>
                  <a:cubicBezTo>
                    <a:pt x="195307" y="655865"/>
                    <a:pt x="198887" y="643693"/>
                    <a:pt x="202468" y="628657"/>
                  </a:cubicBezTo>
                  <a:cubicBezTo>
                    <a:pt x="203184" y="625077"/>
                    <a:pt x="203900" y="622213"/>
                    <a:pt x="205332" y="618633"/>
                  </a:cubicBezTo>
                  <a:lnTo>
                    <a:pt x="199604" y="618633"/>
                  </a:lnTo>
                  <a:cubicBezTo>
                    <a:pt x="199604" y="619348"/>
                    <a:pt x="198887" y="620064"/>
                    <a:pt x="198887" y="620064"/>
                  </a:cubicBezTo>
                  <a:lnTo>
                    <a:pt x="197455" y="623644"/>
                  </a:lnTo>
                  <a:lnTo>
                    <a:pt x="176688" y="623644"/>
                  </a:lnTo>
                  <a:lnTo>
                    <a:pt x="175972" y="617916"/>
                  </a:lnTo>
                  <a:cubicBezTo>
                    <a:pt x="175972" y="614336"/>
                    <a:pt x="173824" y="612904"/>
                    <a:pt x="166663" y="610756"/>
                  </a:cubicBezTo>
                  <a:cubicBezTo>
                    <a:pt x="162366" y="609324"/>
                    <a:pt x="158070" y="607892"/>
                    <a:pt x="155205" y="605028"/>
                  </a:cubicBezTo>
                  <a:cubicBezTo>
                    <a:pt x="153057" y="606460"/>
                    <a:pt x="150909" y="607892"/>
                    <a:pt x="148760" y="610756"/>
                  </a:cubicBezTo>
                  <a:cubicBezTo>
                    <a:pt x="144464" y="615052"/>
                    <a:pt x="139451" y="620064"/>
                    <a:pt x="130858" y="620064"/>
                  </a:cubicBezTo>
                  <a:cubicBezTo>
                    <a:pt x="127993" y="620064"/>
                    <a:pt x="125845" y="619348"/>
                    <a:pt x="122981" y="618633"/>
                  </a:cubicBezTo>
                  <a:lnTo>
                    <a:pt x="120116" y="617916"/>
                  </a:lnTo>
                  <a:lnTo>
                    <a:pt x="119400" y="615052"/>
                  </a:lnTo>
                  <a:cubicBezTo>
                    <a:pt x="116536" y="607892"/>
                    <a:pt x="115820" y="600016"/>
                    <a:pt x="115104" y="593572"/>
                  </a:cubicBezTo>
                  <a:cubicBezTo>
                    <a:pt x="114387" y="586412"/>
                    <a:pt x="113671" y="580684"/>
                    <a:pt x="111523" y="576388"/>
                  </a:cubicBezTo>
                  <a:cubicBezTo>
                    <a:pt x="105794" y="579968"/>
                    <a:pt x="99349" y="580684"/>
                    <a:pt x="92904" y="581400"/>
                  </a:cubicBezTo>
                  <a:cubicBezTo>
                    <a:pt x="91472" y="581400"/>
                    <a:pt x="89324" y="581400"/>
                    <a:pt x="87176" y="582116"/>
                  </a:cubicBezTo>
                  <a:lnTo>
                    <a:pt x="84311" y="582116"/>
                  </a:lnTo>
                  <a:lnTo>
                    <a:pt x="82163" y="579968"/>
                  </a:lnTo>
                  <a:cubicBezTo>
                    <a:pt x="80015" y="577820"/>
                    <a:pt x="77866" y="574240"/>
                    <a:pt x="77150" y="572092"/>
                  </a:cubicBezTo>
                  <a:cubicBezTo>
                    <a:pt x="75002" y="568512"/>
                    <a:pt x="74286" y="566364"/>
                    <a:pt x="72137" y="565648"/>
                  </a:cubicBezTo>
                  <a:lnTo>
                    <a:pt x="69273" y="564216"/>
                  </a:lnTo>
                  <a:lnTo>
                    <a:pt x="68557" y="561352"/>
                  </a:lnTo>
                  <a:cubicBezTo>
                    <a:pt x="68557" y="559920"/>
                    <a:pt x="67841" y="558488"/>
                    <a:pt x="67841" y="557772"/>
                  </a:cubicBezTo>
                  <a:cubicBezTo>
                    <a:pt x="65693" y="557772"/>
                    <a:pt x="63544" y="557056"/>
                    <a:pt x="62112" y="556340"/>
                  </a:cubicBezTo>
                  <a:lnTo>
                    <a:pt x="57815" y="554192"/>
                  </a:lnTo>
                  <a:lnTo>
                    <a:pt x="59248" y="549179"/>
                  </a:lnTo>
                  <a:cubicBezTo>
                    <a:pt x="57815" y="547747"/>
                    <a:pt x="54951" y="544883"/>
                    <a:pt x="55667" y="539871"/>
                  </a:cubicBezTo>
                  <a:lnTo>
                    <a:pt x="49222" y="539871"/>
                  </a:lnTo>
                  <a:lnTo>
                    <a:pt x="51370" y="532711"/>
                  </a:lnTo>
                  <a:cubicBezTo>
                    <a:pt x="49222" y="532711"/>
                    <a:pt x="47074" y="531995"/>
                    <a:pt x="44926" y="531279"/>
                  </a:cubicBezTo>
                  <a:lnTo>
                    <a:pt x="38481" y="529131"/>
                  </a:lnTo>
                  <a:lnTo>
                    <a:pt x="40629" y="524119"/>
                  </a:lnTo>
                  <a:cubicBezTo>
                    <a:pt x="37048" y="521971"/>
                    <a:pt x="35616" y="519107"/>
                    <a:pt x="35616" y="514811"/>
                  </a:cubicBezTo>
                  <a:lnTo>
                    <a:pt x="35616" y="513379"/>
                  </a:lnTo>
                  <a:lnTo>
                    <a:pt x="36332" y="511947"/>
                  </a:lnTo>
                  <a:cubicBezTo>
                    <a:pt x="38481" y="509083"/>
                    <a:pt x="41345" y="506935"/>
                    <a:pt x="44926" y="505503"/>
                  </a:cubicBezTo>
                  <a:cubicBezTo>
                    <a:pt x="45642" y="495479"/>
                    <a:pt x="50654" y="489035"/>
                    <a:pt x="60680" y="486171"/>
                  </a:cubicBezTo>
                  <a:cubicBezTo>
                    <a:pt x="61396" y="485455"/>
                    <a:pt x="61396" y="484023"/>
                    <a:pt x="62112" y="483306"/>
                  </a:cubicBezTo>
                  <a:cubicBezTo>
                    <a:pt x="62828" y="481875"/>
                    <a:pt x="62828" y="481159"/>
                    <a:pt x="63544" y="479726"/>
                  </a:cubicBezTo>
                  <a:lnTo>
                    <a:pt x="63544" y="473998"/>
                  </a:lnTo>
                  <a:lnTo>
                    <a:pt x="69273" y="473998"/>
                  </a:lnTo>
                  <a:cubicBezTo>
                    <a:pt x="68557" y="472566"/>
                    <a:pt x="68557" y="471851"/>
                    <a:pt x="67125" y="470418"/>
                  </a:cubicBezTo>
                  <a:lnTo>
                    <a:pt x="61396" y="466122"/>
                  </a:lnTo>
                  <a:lnTo>
                    <a:pt x="66409" y="461110"/>
                  </a:lnTo>
                  <a:cubicBezTo>
                    <a:pt x="71421" y="456098"/>
                    <a:pt x="76434" y="451802"/>
                    <a:pt x="83595" y="451086"/>
                  </a:cubicBezTo>
                  <a:cubicBezTo>
                    <a:pt x="90756" y="451086"/>
                    <a:pt x="94337" y="456098"/>
                    <a:pt x="96485" y="458962"/>
                  </a:cubicBezTo>
                  <a:cubicBezTo>
                    <a:pt x="97201" y="459678"/>
                    <a:pt x="97917" y="461110"/>
                    <a:pt x="98633" y="461110"/>
                  </a:cubicBezTo>
                  <a:cubicBezTo>
                    <a:pt x="100065" y="461110"/>
                    <a:pt x="101498" y="461826"/>
                    <a:pt x="102214" y="461826"/>
                  </a:cubicBezTo>
                  <a:cubicBezTo>
                    <a:pt x="105078" y="461826"/>
                    <a:pt x="109375" y="461110"/>
                    <a:pt x="113671" y="450370"/>
                  </a:cubicBezTo>
                  <a:lnTo>
                    <a:pt x="116536" y="444642"/>
                  </a:lnTo>
                  <a:lnTo>
                    <a:pt x="122265" y="447506"/>
                  </a:lnTo>
                  <a:cubicBezTo>
                    <a:pt x="127993" y="450370"/>
                    <a:pt x="133722" y="448938"/>
                    <a:pt x="136587" y="444642"/>
                  </a:cubicBezTo>
                  <a:cubicBezTo>
                    <a:pt x="140167" y="439630"/>
                    <a:pt x="139451" y="431754"/>
                    <a:pt x="135870" y="423162"/>
                  </a:cubicBezTo>
                  <a:lnTo>
                    <a:pt x="135154" y="421730"/>
                  </a:lnTo>
                  <a:lnTo>
                    <a:pt x="135154" y="419582"/>
                  </a:lnTo>
                  <a:cubicBezTo>
                    <a:pt x="120832" y="421014"/>
                    <a:pt x="117252" y="425310"/>
                    <a:pt x="116536" y="426742"/>
                  </a:cubicBezTo>
                  <a:lnTo>
                    <a:pt x="115104" y="430322"/>
                  </a:lnTo>
                  <a:lnTo>
                    <a:pt x="111523" y="430322"/>
                  </a:lnTo>
                  <a:cubicBezTo>
                    <a:pt x="102214" y="430322"/>
                    <a:pt x="99349" y="423878"/>
                    <a:pt x="98633" y="421014"/>
                  </a:cubicBezTo>
                  <a:lnTo>
                    <a:pt x="87892" y="421014"/>
                  </a:lnTo>
                  <a:lnTo>
                    <a:pt x="80731" y="421014"/>
                  </a:lnTo>
                  <a:cubicBezTo>
                    <a:pt x="74286" y="421014"/>
                    <a:pt x="70705" y="421730"/>
                    <a:pt x="67841" y="424594"/>
                  </a:cubicBezTo>
                  <a:lnTo>
                    <a:pt x="65693" y="426742"/>
                  </a:lnTo>
                  <a:lnTo>
                    <a:pt x="62828" y="426026"/>
                  </a:lnTo>
                  <a:cubicBezTo>
                    <a:pt x="54235" y="423878"/>
                    <a:pt x="46358" y="421730"/>
                    <a:pt x="38481" y="419582"/>
                  </a:cubicBezTo>
                  <a:lnTo>
                    <a:pt x="29171" y="416718"/>
                  </a:lnTo>
                  <a:lnTo>
                    <a:pt x="29171" y="411706"/>
                  </a:lnTo>
                  <a:cubicBezTo>
                    <a:pt x="29171" y="408842"/>
                    <a:pt x="28455" y="408125"/>
                    <a:pt x="25591" y="405978"/>
                  </a:cubicBezTo>
                  <a:cubicBezTo>
                    <a:pt x="23443" y="404545"/>
                    <a:pt x="21294" y="402397"/>
                    <a:pt x="19862" y="398817"/>
                  </a:cubicBezTo>
                  <a:lnTo>
                    <a:pt x="19146" y="397385"/>
                  </a:lnTo>
                  <a:lnTo>
                    <a:pt x="19146" y="395953"/>
                  </a:lnTo>
                  <a:cubicBezTo>
                    <a:pt x="19146" y="393805"/>
                    <a:pt x="19862" y="391657"/>
                    <a:pt x="20578" y="390941"/>
                  </a:cubicBezTo>
                  <a:cubicBezTo>
                    <a:pt x="16998" y="390941"/>
                    <a:pt x="12701" y="390941"/>
                    <a:pt x="8404" y="391657"/>
                  </a:cubicBezTo>
                  <a:lnTo>
                    <a:pt x="4108" y="392373"/>
                  </a:lnTo>
                  <a:lnTo>
                    <a:pt x="1959" y="388793"/>
                  </a:lnTo>
                  <a:cubicBezTo>
                    <a:pt x="-1621" y="382349"/>
                    <a:pt x="527" y="378053"/>
                    <a:pt x="1959" y="375189"/>
                  </a:cubicBezTo>
                  <a:cubicBezTo>
                    <a:pt x="2676" y="373757"/>
                    <a:pt x="2676" y="373041"/>
                    <a:pt x="3392" y="372325"/>
                  </a:cubicBezTo>
                  <a:lnTo>
                    <a:pt x="4108" y="368029"/>
                  </a:lnTo>
                  <a:lnTo>
                    <a:pt x="8404" y="367313"/>
                  </a:lnTo>
                  <a:cubicBezTo>
                    <a:pt x="12701" y="366597"/>
                    <a:pt x="15565" y="365165"/>
                    <a:pt x="19146" y="363017"/>
                  </a:cubicBezTo>
                  <a:cubicBezTo>
                    <a:pt x="24875" y="360153"/>
                    <a:pt x="32036" y="357289"/>
                    <a:pt x="39913" y="358721"/>
                  </a:cubicBezTo>
                  <a:lnTo>
                    <a:pt x="39913" y="355141"/>
                  </a:lnTo>
                  <a:lnTo>
                    <a:pt x="39913" y="350129"/>
                  </a:lnTo>
                  <a:lnTo>
                    <a:pt x="44926" y="349413"/>
                  </a:lnTo>
                  <a:cubicBezTo>
                    <a:pt x="49938" y="348697"/>
                    <a:pt x="54235" y="346549"/>
                    <a:pt x="58532" y="343685"/>
                  </a:cubicBezTo>
                  <a:cubicBezTo>
                    <a:pt x="64260" y="340105"/>
                    <a:pt x="71421" y="336524"/>
                    <a:pt x="82163" y="336524"/>
                  </a:cubicBezTo>
                  <a:lnTo>
                    <a:pt x="77866" y="331513"/>
                  </a:lnTo>
                  <a:lnTo>
                    <a:pt x="77150" y="328649"/>
                  </a:lnTo>
                  <a:cubicBezTo>
                    <a:pt x="76434" y="324352"/>
                    <a:pt x="77150" y="322204"/>
                    <a:pt x="77866" y="320056"/>
                  </a:cubicBezTo>
                  <a:cubicBezTo>
                    <a:pt x="68557" y="316476"/>
                    <a:pt x="61396" y="311464"/>
                    <a:pt x="54235" y="306452"/>
                  </a:cubicBezTo>
                  <a:cubicBezTo>
                    <a:pt x="46358" y="301440"/>
                    <a:pt x="39197" y="296428"/>
                    <a:pt x="29887" y="292848"/>
                  </a:cubicBezTo>
                  <a:lnTo>
                    <a:pt x="22726" y="289984"/>
                  </a:lnTo>
                  <a:lnTo>
                    <a:pt x="26307" y="283540"/>
                  </a:lnTo>
                  <a:cubicBezTo>
                    <a:pt x="27023" y="282108"/>
                    <a:pt x="29171" y="279244"/>
                    <a:pt x="32752" y="277812"/>
                  </a:cubicBezTo>
                  <a:cubicBezTo>
                    <a:pt x="32752" y="276380"/>
                    <a:pt x="32036" y="275664"/>
                    <a:pt x="32036" y="274232"/>
                  </a:cubicBezTo>
                  <a:cubicBezTo>
                    <a:pt x="31320" y="271368"/>
                    <a:pt x="30604" y="268504"/>
                    <a:pt x="30604" y="264208"/>
                  </a:cubicBezTo>
                  <a:lnTo>
                    <a:pt x="29887" y="257048"/>
                  </a:lnTo>
                  <a:lnTo>
                    <a:pt x="37048" y="257048"/>
                  </a:lnTo>
                  <a:cubicBezTo>
                    <a:pt x="59248" y="257763"/>
                    <a:pt x="74286" y="256332"/>
                    <a:pt x="93621" y="250603"/>
                  </a:cubicBezTo>
                  <a:cubicBezTo>
                    <a:pt x="94337" y="244159"/>
                    <a:pt x="96485" y="239863"/>
                    <a:pt x="97917" y="235567"/>
                  </a:cubicBezTo>
                  <a:cubicBezTo>
                    <a:pt x="100065" y="231271"/>
                    <a:pt x="101498" y="227691"/>
                    <a:pt x="101498" y="221963"/>
                  </a:cubicBezTo>
                  <a:lnTo>
                    <a:pt x="101498" y="217667"/>
                  </a:lnTo>
                  <a:lnTo>
                    <a:pt x="105078" y="216235"/>
                  </a:lnTo>
                  <a:cubicBezTo>
                    <a:pt x="110091" y="214087"/>
                    <a:pt x="112955" y="209791"/>
                    <a:pt x="117252" y="205495"/>
                  </a:cubicBezTo>
                  <a:cubicBezTo>
                    <a:pt x="122265" y="199767"/>
                    <a:pt x="127277" y="193323"/>
                    <a:pt x="136587" y="190459"/>
                  </a:cubicBezTo>
                  <a:lnTo>
                    <a:pt x="138019" y="189742"/>
                  </a:lnTo>
                  <a:lnTo>
                    <a:pt x="139451" y="189742"/>
                  </a:lnTo>
                  <a:cubicBezTo>
                    <a:pt x="155921" y="190459"/>
                    <a:pt x="161650" y="186162"/>
                    <a:pt x="168095" y="179002"/>
                  </a:cubicBezTo>
                  <a:lnTo>
                    <a:pt x="171676" y="175422"/>
                  </a:lnTo>
                  <a:lnTo>
                    <a:pt x="175972" y="177570"/>
                  </a:lnTo>
                  <a:cubicBezTo>
                    <a:pt x="177404" y="178287"/>
                    <a:pt x="179553" y="179002"/>
                    <a:pt x="181701" y="179002"/>
                  </a:cubicBezTo>
                  <a:cubicBezTo>
                    <a:pt x="193875" y="179002"/>
                    <a:pt x="212493" y="170410"/>
                    <a:pt x="219654" y="162534"/>
                  </a:cubicBezTo>
                  <a:lnTo>
                    <a:pt x="221087" y="161102"/>
                  </a:lnTo>
                  <a:lnTo>
                    <a:pt x="223235" y="161102"/>
                  </a:lnTo>
                  <a:cubicBezTo>
                    <a:pt x="231828" y="160386"/>
                    <a:pt x="236841" y="162534"/>
                    <a:pt x="241137" y="164682"/>
                  </a:cubicBezTo>
                  <a:cubicBezTo>
                    <a:pt x="244002" y="166114"/>
                    <a:pt x="246150" y="166830"/>
                    <a:pt x="248299" y="167546"/>
                  </a:cubicBezTo>
                  <a:lnTo>
                    <a:pt x="252595" y="168262"/>
                  </a:lnTo>
                  <a:lnTo>
                    <a:pt x="253311" y="172558"/>
                  </a:lnTo>
                  <a:cubicBezTo>
                    <a:pt x="253311" y="173274"/>
                    <a:pt x="253311" y="173990"/>
                    <a:pt x="254027" y="174706"/>
                  </a:cubicBezTo>
                  <a:cubicBezTo>
                    <a:pt x="256892" y="172558"/>
                    <a:pt x="261188" y="171126"/>
                    <a:pt x="265485" y="169694"/>
                  </a:cubicBezTo>
                  <a:lnTo>
                    <a:pt x="275510" y="166830"/>
                  </a:lnTo>
                  <a:lnTo>
                    <a:pt x="273362" y="176854"/>
                  </a:lnTo>
                  <a:lnTo>
                    <a:pt x="273362" y="178287"/>
                  </a:lnTo>
                  <a:cubicBezTo>
                    <a:pt x="274794" y="178287"/>
                    <a:pt x="276227" y="177570"/>
                    <a:pt x="277659" y="177570"/>
                  </a:cubicBezTo>
                  <a:cubicBezTo>
                    <a:pt x="289116" y="176138"/>
                    <a:pt x="301290" y="174706"/>
                    <a:pt x="312032" y="176854"/>
                  </a:cubicBezTo>
                  <a:lnTo>
                    <a:pt x="317044" y="178287"/>
                  </a:lnTo>
                  <a:lnTo>
                    <a:pt x="317044" y="182582"/>
                  </a:lnTo>
                  <a:cubicBezTo>
                    <a:pt x="322773" y="183298"/>
                    <a:pt x="328502" y="184731"/>
                    <a:pt x="333515" y="186162"/>
                  </a:cubicBezTo>
                  <a:cubicBezTo>
                    <a:pt x="347121" y="189742"/>
                    <a:pt x="358578" y="191891"/>
                    <a:pt x="367888" y="184731"/>
                  </a:cubicBezTo>
                  <a:lnTo>
                    <a:pt x="370752" y="182582"/>
                  </a:lnTo>
                  <a:lnTo>
                    <a:pt x="374332" y="184014"/>
                  </a:lnTo>
                  <a:cubicBezTo>
                    <a:pt x="395099" y="193323"/>
                    <a:pt x="418731" y="196187"/>
                    <a:pt x="448807" y="194755"/>
                  </a:cubicBezTo>
                  <a:lnTo>
                    <a:pt x="451671" y="194755"/>
                  </a:lnTo>
                  <a:lnTo>
                    <a:pt x="453820" y="196187"/>
                  </a:lnTo>
                  <a:cubicBezTo>
                    <a:pt x="458116" y="199767"/>
                    <a:pt x="465994" y="201199"/>
                    <a:pt x="473155" y="201915"/>
                  </a:cubicBezTo>
                  <a:cubicBezTo>
                    <a:pt x="478883" y="202631"/>
                    <a:pt x="483896" y="203347"/>
                    <a:pt x="488193" y="204779"/>
                  </a:cubicBezTo>
                  <a:cubicBezTo>
                    <a:pt x="489625" y="201915"/>
                    <a:pt x="491773" y="198335"/>
                    <a:pt x="497502" y="197619"/>
                  </a:cubicBezTo>
                  <a:cubicBezTo>
                    <a:pt x="512540" y="198335"/>
                    <a:pt x="523282" y="202631"/>
                    <a:pt x="534023" y="206211"/>
                  </a:cubicBezTo>
                  <a:cubicBezTo>
                    <a:pt x="544765" y="210507"/>
                    <a:pt x="555506" y="214803"/>
                    <a:pt x="569828" y="214803"/>
                  </a:cubicBezTo>
                  <a:cubicBezTo>
                    <a:pt x="574125" y="214803"/>
                    <a:pt x="579138" y="214087"/>
                    <a:pt x="583434" y="213371"/>
                  </a:cubicBezTo>
                  <a:lnTo>
                    <a:pt x="587015" y="212655"/>
                  </a:lnTo>
                  <a:lnTo>
                    <a:pt x="589163" y="215519"/>
                  </a:lnTo>
                  <a:cubicBezTo>
                    <a:pt x="597040" y="224827"/>
                    <a:pt x="609930" y="230555"/>
                    <a:pt x="622820" y="235567"/>
                  </a:cubicBezTo>
                  <a:cubicBezTo>
                    <a:pt x="628549" y="237715"/>
                    <a:pt x="634993" y="240579"/>
                    <a:pt x="640722" y="243443"/>
                  </a:cubicBezTo>
                  <a:lnTo>
                    <a:pt x="640722" y="242011"/>
                  </a:lnTo>
                  <a:lnTo>
                    <a:pt x="640722" y="232703"/>
                  </a:lnTo>
                  <a:lnTo>
                    <a:pt x="649316" y="236283"/>
                  </a:lnTo>
                  <a:cubicBezTo>
                    <a:pt x="650748" y="236999"/>
                    <a:pt x="652180" y="236283"/>
                    <a:pt x="653612" y="236283"/>
                  </a:cubicBezTo>
                  <a:lnTo>
                    <a:pt x="659341" y="236283"/>
                  </a:lnTo>
                  <a:lnTo>
                    <a:pt x="659341" y="235567"/>
                  </a:lnTo>
                  <a:lnTo>
                    <a:pt x="661489" y="228407"/>
                  </a:lnTo>
                  <a:lnTo>
                    <a:pt x="667934" y="231987"/>
                  </a:lnTo>
                  <a:cubicBezTo>
                    <a:pt x="668650" y="232703"/>
                    <a:pt x="669366" y="232703"/>
                    <a:pt x="669366" y="232703"/>
                  </a:cubicBezTo>
                  <a:cubicBezTo>
                    <a:pt x="669366" y="231987"/>
                    <a:pt x="670799" y="228407"/>
                    <a:pt x="670083" y="221963"/>
                  </a:cubicBezTo>
                  <a:lnTo>
                    <a:pt x="681540" y="218383"/>
                  </a:lnTo>
                  <a:cubicBezTo>
                    <a:pt x="682256" y="219099"/>
                    <a:pt x="683688" y="219815"/>
                    <a:pt x="685837" y="220531"/>
                  </a:cubicBezTo>
                  <a:cubicBezTo>
                    <a:pt x="688701" y="221963"/>
                    <a:pt x="693714" y="224111"/>
                    <a:pt x="695862" y="229123"/>
                  </a:cubicBezTo>
                  <a:cubicBezTo>
                    <a:pt x="696578" y="229123"/>
                    <a:pt x="698010" y="228407"/>
                    <a:pt x="699443" y="228407"/>
                  </a:cubicBezTo>
                  <a:cubicBezTo>
                    <a:pt x="700159" y="226259"/>
                    <a:pt x="700875" y="224111"/>
                    <a:pt x="700875" y="221247"/>
                  </a:cubicBezTo>
                  <a:lnTo>
                    <a:pt x="701591" y="215519"/>
                  </a:lnTo>
                  <a:lnTo>
                    <a:pt x="707320" y="215519"/>
                  </a:lnTo>
                  <a:cubicBezTo>
                    <a:pt x="712333" y="215519"/>
                    <a:pt x="715913" y="214087"/>
                    <a:pt x="720210" y="211939"/>
                  </a:cubicBezTo>
                  <a:cubicBezTo>
                    <a:pt x="725939" y="209075"/>
                    <a:pt x="733100" y="206927"/>
                    <a:pt x="740261" y="209075"/>
                  </a:cubicBezTo>
                  <a:cubicBezTo>
                    <a:pt x="740977" y="207643"/>
                    <a:pt x="740977" y="206927"/>
                    <a:pt x="740977" y="205495"/>
                  </a:cubicBezTo>
                  <a:cubicBezTo>
                    <a:pt x="741693" y="202631"/>
                    <a:pt x="742409" y="199767"/>
                    <a:pt x="743841" y="196903"/>
                  </a:cubicBezTo>
                  <a:lnTo>
                    <a:pt x="745273" y="193323"/>
                  </a:lnTo>
                  <a:lnTo>
                    <a:pt x="748854" y="193323"/>
                  </a:lnTo>
                  <a:cubicBezTo>
                    <a:pt x="754583" y="192607"/>
                    <a:pt x="759595" y="194039"/>
                    <a:pt x="763176" y="194755"/>
                  </a:cubicBezTo>
                  <a:cubicBezTo>
                    <a:pt x="766756" y="195471"/>
                    <a:pt x="769621" y="196187"/>
                    <a:pt x="773201" y="195471"/>
                  </a:cubicBezTo>
                  <a:lnTo>
                    <a:pt x="783227" y="191891"/>
                  </a:lnTo>
                  <a:lnTo>
                    <a:pt x="781794" y="201915"/>
                  </a:lnTo>
                  <a:cubicBezTo>
                    <a:pt x="781078" y="205495"/>
                    <a:pt x="780362" y="208359"/>
                    <a:pt x="778930" y="211223"/>
                  </a:cubicBezTo>
                  <a:cubicBezTo>
                    <a:pt x="786807" y="207643"/>
                    <a:pt x="793252" y="204063"/>
                    <a:pt x="795400" y="194755"/>
                  </a:cubicBezTo>
                  <a:cubicBezTo>
                    <a:pt x="791820" y="190459"/>
                    <a:pt x="791104" y="184014"/>
                    <a:pt x="791104" y="178287"/>
                  </a:cubicBezTo>
                  <a:lnTo>
                    <a:pt x="791104" y="171842"/>
                  </a:lnTo>
                  <a:lnTo>
                    <a:pt x="796833" y="171842"/>
                  </a:lnTo>
                  <a:lnTo>
                    <a:pt x="798981" y="167546"/>
                  </a:lnTo>
                  <a:lnTo>
                    <a:pt x="804710" y="169694"/>
                  </a:lnTo>
                  <a:cubicBezTo>
                    <a:pt x="814019" y="173274"/>
                    <a:pt x="824760" y="177570"/>
                    <a:pt x="827625" y="189742"/>
                  </a:cubicBezTo>
                  <a:cubicBezTo>
                    <a:pt x="846960" y="203347"/>
                    <a:pt x="865578" y="219099"/>
                    <a:pt x="882765" y="235567"/>
                  </a:cubicBezTo>
                  <a:cubicBezTo>
                    <a:pt x="884197" y="230555"/>
                    <a:pt x="884197" y="224827"/>
                    <a:pt x="883481" y="216235"/>
                  </a:cubicBezTo>
                  <a:lnTo>
                    <a:pt x="882765" y="207643"/>
                  </a:lnTo>
                  <a:lnTo>
                    <a:pt x="890642" y="209075"/>
                  </a:lnTo>
                  <a:cubicBezTo>
                    <a:pt x="892790" y="206927"/>
                    <a:pt x="897087" y="204063"/>
                    <a:pt x="902816" y="206211"/>
                  </a:cubicBezTo>
                  <a:lnTo>
                    <a:pt x="909977" y="208359"/>
                  </a:lnTo>
                  <a:lnTo>
                    <a:pt x="906396" y="214803"/>
                  </a:lnTo>
                  <a:cubicBezTo>
                    <a:pt x="903532" y="219815"/>
                    <a:pt x="904964" y="224827"/>
                    <a:pt x="907112" y="231271"/>
                  </a:cubicBezTo>
                  <a:cubicBezTo>
                    <a:pt x="911409" y="229123"/>
                    <a:pt x="912125" y="227691"/>
                    <a:pt x="912125" y="224111"/>
                  </a:cubicBezTo>
                  <a:lnTo>
                    <a:pt x="912125" y="216951"/>
                  </a:lnTo>
                  <a:lnTo>
                    <a:pt x="925731" y="217667"/>
                  </a:lnTo>
                  <a:cubicBezTo>
                    <a:pt x="940769" y="218383"/>
                    <a:pt x="955807" y="219815"/>
                    <a:pt x="971561" y="227691"/>
                  </a:cubicBezTo>
                  <a:cubicBezTo>
                    <a:pt x="974426" y="229123"/>
                    <a:pt x="976574" y="231271"/>
                    <a:pt x="978722" y="233419"/>
                  </a:cubicBezTo>
                  <a:cubicBezTo>
                    <a:pt x="980871" y="236283"/>
                    <a:pt x="983735" y="238431"/>
                    <a:pt x="988748" y="239863"/>
                  </a:cubicBezTo>
                  <a:cubicBezTo>
                    <a:pt x="991612" y="240579"/>
                    <a:pt x="994477" y="241295"/>
                    <a:pt x="998057" y="242727"/>
                  </a:cubicBezTo>
                  <a:cubicBezTo>
                    <a:pt x="1006650" y="244875"/>
                    <a:pt x="1017392" y="247739"/>
                    <a:pt x="1025985" y="251319"/>
                  </a:cubicBezTo>
                  <a:cubicBezTo>
                    <a:pt x="1028850" y="252035"/>
                    <a:pt x="1031714" y="253468"/>
                    <a:pt x="1034578" y="255615"/>
                  </a:cubicBezTo>
                  <a:cubicBezTo>
                    <a:pt x="1037443" y="257048"/>
                    <a:pt x="1041023" y="259196"/>
                    <a:pt x="1044604" y="260628"/>
                  </a:cubicBezTo>
                  <a:lnTo>
                    <a:pt x="1046036" y="255615"/>
                  </a:lnTo>
                  <a:lnTo>
                    <a:pt x="1051049" y="256332"/>
                  </a:lnTo>
                  <a:cubicBezTo>
                    <a:pt x="1054629" y="256332"/>
                    <a:pt x="1056778" y="255615"/>
                    <a:pt x="1060358" y="254899"/>
                  </a:cubicBezTo>
                  <a:cubicBezTo>
                    <a:pt x="1062506" y="254183"/>
                    <a:pt x="1064655" y="253468"/>
                    <a:pt x="1067519" y="253468"/>
                  </a:cubicBezTo>
                  <a:lnTo>
                    <a:pt x="1074680" y="252751"/>
                  </a:lnTo>
                  <a:lnTo>
                    <a:pt x="1074680" y="257763"/>
                  </a:lnTo>
                  <a:cubicBezTo>
                    <a:pt x="1075396" y="257763"/>
                    <a:pt x="1075396" y="258479"/>
                    <a:pt x="1076112" y="258479"/>
                  </a:cubicBezTo>
                  <a:cubicBezTo>
                    <a:pt x="1086854" y="257763"/>
                    <a:pt x="1093299" y="267788"/>
                    <a:pt x="1096879" y="272800"/>
                  </a:cubicBezTo>
                  <a:cubicBezTo>
                    <a:pt x="1097595" y="273516"/>
                    <a:pt x="1097595" y="274232"/>
                    <a:pt x="1098312" y="274232"/>
                  </a:cubicBezTo>
                  <a:cubicBezTo>
                    <a:pt x="1101176" y="275664"/>
                    <a:pt x="1102608" y="277812"/>
                    <a:pt x="1102608" y="279244"/>
                  </a:cubicBezTo>
                  <a:cubicBezTo>
                    <a:pt x="1104040" y="283540"/>
                    <a:pt x="1101892" y="287120"/>
                    <a:pt x="1099744" y="289268"/>
                  </a:cubicBezTo>
                  <a:cubicBezTo>
                    <a:pt x="1099744" y="289984"/>
                    <a:pt x="1099028" y="289984"/>
                    <a:pt x="1099028" y="290700"/>
                  </a:cubicBezTo>
                  <a:lnTo>
                    <a:pt x="1098312" y="296428"/>
                  </a:lnTo>
                  <a:lnTo>
                    <a:pt x="1092583" y="294996"/>
                  </a:lnTo>
                  <a:cubicBezTo>
                    <a:pt x="1089718" y="294996"/>
                    <a:pt x="1086854" y="294996"/>
                    <a:pt x="1084706" y="294280"/>
                  </a:cubicBezTo>
                  <a:cubicBezTo>
                    <a:pt x="1083989" y="296428"/>
                    <a:pt x="1082557" y="297144"/>
                    <a:pt x="1081841" y="297860"/>
                  </a:cubicBezTo>
                  <a:cubicBezTo>
                    <a:pt x="1086138" y="298576"/>
                    <a:pt x="1091151" y="299292"/>
                    <a:pt x="1095447" y="299292"/>
                  </a:cubicBezTo>
                  <a:cubicBezTo>
                    <a:pt x="1120511" y="299292"/>
                    <a:pt x="1145574" y="288552"/>
                    <a:pt x="1158464" y="282824"/>
                  </a:cubicBezTo>
                  <a:lnTo>
                    <a:pt x="1164909" y="279960"/>
                  </a:lnTo>
                  <a:lnTo>
                    <a:pt x="1167057" y="286404"/>
                  </a:lnTo>
                  <a:cubicBezTo>
                    <a:pt x="1169922" y="292848"/>
                    <a:pt x="1172786" y="294996"/>
                    <a:pt x="1178515" y="294996"/>
                  </a:cubicBezTo>
                  <a:lnTo>
                    <a:pt x="1183528" y="294996"/>
                  </a:lnTo>
                  <a:lnTo>
                    <a:pt x="1183528" y="274232"/>
                  </a:lnTo>
                  <a:lnTo>
                    <a:pt x="1189972" y="274232"/>
                  </a:lnTo>
                  <a:cubicBezTo>
                    <a:pt x="1191405" y="274232"/>
                    <a:pt x="1192121" y="274232"/>
                    <a:pt x="1192837" y="265640"/>
                  </a:cubicBezTo>
                  <a:cubicBezTo>
                    <a:pt x="1192837" y="263492"/>
                    <a:pt x="1193553" y="262060"/>
                    <a:pt x="1193553" y="259912"/>
                  </a:cubicBezTo>
                  <a:lnTo>
                    <a:pt x="1194269" y="255615"/>
                  </a:lnTo>
                  <a:lnTo>
                    <a:pt x="1199282" y="254899"/>
                  </a:lnTo>
                  <a:cubicBezTo>
                    <a:pt x="1205011" y="254183"/>
                    <a:pt x="1210023" y="253468"/>
                    <a:pt x="1215036" y="252751"/>
                  </a:cubicBezTo>
                  <a:cubicBezTo>
                    <a:pt x="1233655" y="249887"/>
                    <a:pt x="1252273" y="248455"/>
                    <a:pt x="1266595" y="255615"/>
                  </a:cubicBezTo>
                  <a:lnTo>
                    <a:pt x="1270892" y="257763"/>
                  </a:lnTo>
                  <a:lnTo>
                    <a:pt x="1270176" y="262776"/>
                  </a:lnTo>
                  <a:cubicBezTo>
                    <a:pt x="1269460" y="265640"/>
                    <a:pt x="1270176" y="267788"/>
                    <a:pt x="1271608" y="269936"/>
                  </a:cubicBezTo>
                  <a:cubicBezTo>
                    <a:pt x="1272324" y="271368"/>
                    <a:pt x="1273040" y="273516"/>
                    <a:pt x="1273756" y="275664"/>
                  </a:cubicBezTo>
                  <a:cubicBezTo>
                    <a:pt x="1276621" y="273516"/>
                    <a:pt x="1280918" y="272084"/>
                    <a:pt x="1286646" y="273516"/>
                  </a:cubicBezTo>
                  <a:lnTo>
                    <a:pt x="1288079" y="274232"/>
                  </a:lnTo>
                  <a:lnTo>
                    <a:pt x="1289511" y="275664"/>
                  </a:lnTo>
                  <a:cubicBezTo>
                    <a:pt x="1292375" y="277812"/>
                    <a:pt x="1293807" y="281392"/>
                    <a:pt x="1294523" y="284972"/>
                  </a:cubicBezTo>
                  <a:cubicBezTo>
                    <a:pt x="1298104" y="282824"/>
                    <a:pt x="1304549" y="280676"/>
                    <a:pt x="1312426" y="284256"/>
                  </a:cubicBezTo>
                  <a:lnTo>
                    <a:pt x="1315290" y="285688"/>
                  </a:lnTo>
                  <a:lnTo>
                    <a:pt x="1316006" y="289268"/>
                  </a:lnTo>
                  <a:cubicBezTo>
                    <a:pt x="1316006" y="291416"/>
                    <a:pt x="1316723" y="294996"/>
                    <a:pt x="1326748" y="294996"/>
                  </a:cubicBezTo>
                  <a:lnTo>
                    <a:pt x="1336057" y="294996"/>
                  </a:lnTo>
                  <a:lnTo>
                    <a:pt x="1335341" y="299292"/>
                  </a:lnTo>
                  <a:cubicBezTo>
                    <a:pt x="1337490" y="299292"/>
                    <a:pt x="1340354" y="300008"/>
                    <a:pt x="1343218" y="301440"/>
                  </a:cubicBezTo>
                  <a:cubicBezTo>
                    <a:pt x="1348231" y="297860"/>
                    <a:pt x="1353960" y="295712"/>
                    <a:pt x="1361121" y="295712"/>
                  </a:cubicBezTo>
                  <a:cubicBezTo>
                    <a:pt x="1366850" y="295712"/>
                    <a:pt x="1372578" y="297144"/>
                    <a:pt x="1378307" y="297860"/>
                  </a:cubicBezTo>
                  <a:cubicBezTo>
                    <a:pt x="1386184" y="299292"/>
                    <a:pt x="1394062" y="300724"/>
                    <a:pt x="1399790" y="299292"/>
                  </a:cubicBezTo>
                  <a:cubicBezTo>
                    <a:pt x="1398358" y="294280"/>
                    <a:pt x="1396210" y="287836"/>
                    <a:pt x="1396210" y="280676"/>
                  </a:cubicBezTo>
                  <a:lnTo>
                    <a:pt x="1396210" y="274232"/>
                  </a:lnTo>
                  <a:lnTo>
                    <a:pt x="1400506" y="274232"/>
                  </a:lnTo>
                  <a:cubicBezTo>
                    <a:pt x="1400506" y="273516"/>
                    <a:pt x="1401223" y="272084"/>
                    <a:pt x="1401939" y="271368"/>
                  </a:cubicBezTo>
                  <a:lnTo>
                    <a:pt x="1404803" y="266356"/>
                  </a:lnTo>
                  <a:lnTo>
                    <a:pt x="1409816" y="269220"/>
                  </a:lnTo>
                  <a:cubicBezTo>
                    <a:pt x="1416977" y="272800"/>
                    <a:pt x="1424138" y="276380"/>
                    <a:pt x="1430583" y="282824"/>
                  </a:cubicBezTo>
                  <a:cubicBezTo>
                    <a:pt x="1432731" y="279244"/>
                    <a:pt x="1435596" y="278528"/>
                    <a:pt x="1437744" y="278528"/>
                  </a:cubicBezTo>
                  <a:lnTo>
                    <a:pt x="1442757" y="279244"/>
                  </a:lnTo>
                  <a:lnTo>
                    <a:pt x="1444189" y="281392"/>
                  </a:lnTo>
                  <a:cubicBezTo>
                    <a:pt x="1449918" y="291416"/>
                    <a:pt x="1452066" y="305736"/>
                    <a:pt x="1446337" y="316476"/>
                  </a:cubicBezTo>
                  <a:cubicBezTo>
                    <a:pt x="1447053" y="317192"/>
                    <a:pt x="1447769" y="317908"/>
                    <a:pt x="1448485" y="318624"/>
                  </a:cubicBezTo>
                  <a:cubicBezTo>
                    <a:pt x="1449201" y="312896"/>
                    <a:pt x="1452066" y="309316"/>
                    <a:pt x="1454214" y="306452"/>
                  </a:cubicBezTo>
                  <a:cubicBezTo>
                    <a:pt x="1456362" y="303588"/>
                    <a:pt x="1457795" y="300724"/>
                    <a:pt x="1457795" y="297144"/>
                  </a:cubicBezTo>
                  <a:lnTo>
                    <a:pt x="1458511" y="288552"/>
                  </a:lnTo>
                  <a:lnTo>
                    <a:pt x="1466388" y="291416"/>
                  </a:lnTo>
                  <a:cubicBezTo>
                    <a:pt x="1470685" y="291416"/>
                    <a:pt x="1475697" y="282824"/>
                    <a:pt x="1477129" y="279244"/>
                  </a:cubicBezTo>
                  <a:lnTo>
                    <a:pt x="1478562" y="276380"/>
                  </a:lnTo>
                  <a:lnTo>
                    <a:pt x="1477129" y="274948"/>
                  </a:lnTo>
                  <a:lnTo>
                    <a:pt x="1478562" y="271368"/>
                  </a:lnTo>
                  <a:lnTo>
                    <a:pt x="1478562" y="268504"/>
                  </a:lnTo>
                  <a:cubicBezTo>
                    <a:pt x="1478562" y="267072"/>
                    <a:pt x="1479278" y="263492"/>
                    <a:pt x="1480710" y="261343"/>
                  </a:cubicBezTo>
                  <a:cubicBezTo>
                    <a:pt x="1479994" y="259196"/>
                    <a:pt x="1479994" y="257048"/>
                    <a:pt x="1479278" y="255615"/>
                  </a:cubicBezTo>
                  <a:cubicBezTo>
                    <a:pt x="1479278" y="254183"/>
                    <a:pt x="1478562" y="252751"/>
                    <a:pt x="1478562" y="252035"/>
                  </a:cubicBezTo>
                  <a:lnTo>
                    <a:pt x="1474265" y="242011"/>
                  </a:lnTo>
                  <a:lnTo>
                    <a:pt x="1483574" y="243443"/>
                  </a:lnTo>
                  <a:cubicBezTo>
                    <a:pt x="1481426" y="240579"/>
                    <a:pt x="1479994" y="237715"/>
                    <a:pt x="1478562" y="235567"/>
                  </a:cubicBezTo>
                  <a:cubicBezTo>
                    <a:pt x="1477129" y="232703"/>
                    <a:pt x="1476413" y="231271"/>
                    <a:pt x="1474981" y="229839"/>
                  </a:cubicBezTo>
                  <a:lnTo>
                    <a:pt x="1474981" y="235567"/>
                  </a:lnTo>
                  <a:lnTo>
                    <a:pt x="1472833" y="242727"/>
                  </a:lnTo>
                  <a:lnTo>
                    <a:pt x="1465672" y="239863"/>
                  </a:lnTo>
                  <a:cubicBezTo>
                    <a:pt x="1464240" y="239147"/>
                    <a:pt x="1462807" y="238431"/>
                    <a:pt x="1462091" y="238431"/>
                  </a:cubicBezTo>
                  <a:cubicBezTo>
                    <a:pt x="1460659" y="239147"/>
                    <a:pt x="1459227" y="239863"/>
                    <a:pt x="1457795" y="240579"/>
                  </a:cubicBezTo>
                  <a:lnTo>
                    <a:pt x="1450634" y="243443"/>
                  </a:lnTo>
                  <a:lnTo>
                    <a:pt x="1449918" y="235567"/>
                  </a:lnTo>
                  <a:cubicBezTo>
                    <a:pt x="1449201" y="229123"/>
                    <a:pt x="1450634" y="224827"/>
                    <a:pt x="1452066" y="221963"/>
                  </a:cubicBezTo>
                  <a:cubicBezTo>
                    <a:pt x="1443473" y="217667"/>
                    <a:pt x="1438460" y="211223"/>
                    <a:pt x="1437028" y="201915"/>
                  </a:cubicBezTo>
                  <a:lnTo>
                    <a:pt x="1437028" y="199767"/>
                  </a:lnTo>
                  <a:lnTo>
                    <a:pt x="1437744" y="197619"/>
                  </a:lnTo>
                  <a:cubicBezTo>
                    <a:pt x="1439176" y="194755"/>
                    <a:pt x="1442040" y="192607"/>
                    <a:pt x="1444189" y="191891"/>
                  </a:cubicBezTo>
                  <a:cubicBezTo>
                    <a:pt x="1440608" y="179718"/>
                    <a:pt x="1447053" y="166114"/>
                    <a:pt x="1450634" y="158954"/>
                  </a:cubicBezTo>
                  <a:lnTo>
                    <a:pt x="1452066" y="155374"/>
                  </a:lnTo>
                  <a:lnTo>
                    <a:pt x="1454214" y="155374"/>
                  </a:lnTo>
                  <a:cubicBezTo>
                    <a:pt x="1454214" y="153226"/>
                    <a:pt x="1454214" y="151794"/>
                    <a:pt x="1455646" y="148930"/>
                  </a:cubicBezTo>
                  <a:lnTo>
                    <a:pt x="1457079" y="146066"/>
                  </a:lnTo>
                  <a:lnTo>
                    <a:pt x="1459943" y="145350"/>
                  </a:lnTo>
                  <a:cubicBezTo>
                    <a:pt x="1460659" y="145350"/>
                    <a:pt x="1462091" y="144634"/>
                    <a:pt x="1463523" y="143202"/>
                  </a:cubicBezTo>
                  <a:cubicBezTo>
                    <a:pt x="1464956" y="141770"/>
                    <a:pt x="1467104" y="140338"/>
                    <a:pt x="1469252" y="139622"/>
                  </a:cubicBezTo>
                  <a:cubicBezTo>
                    <a:pt x="1468536" y="135326"/>
                    <a:pt x="1468536" y="131746"/>
                    <a:pt x="1469252" y="127450"/>
                  </a:cubicBezTo>
                  <a:cubicBezTo>
                    <a:pt x="1468536" y="126734"/>
                    <a:pt x="1468536" y="126018"/>
                    <a:pt x="1467820" y="125302"/>
                  </a:cubicBezTo>
                  <a:cubicBezTo>
                    <a:pt x="1467104" y="124586"/>
                    <a:pt x="1466388" y="123154"/>
                    <a:pt x="1466388" y="123154"/>
                  </a:cubicBezTo>
                  <a:lnTo>
                    <a:pt x="1458511" y="120290"/>
                  </a:lnTo>
                  <a:lnTo>
                    <a:pt x="1463523" y="113130"/>
                  </a:lnTo>
                  <a:cubicBezTo>
                    <a:pt x="1467104" y="108117"/>
                    <a:pt x="1465672" y="104537"/>
                    <a:pt x="1462807" y="95945"/>
                  </a:cubicBezTo>
                  <a:cubicBezTo>
                    <a:pt x="1459943" y="88785"/>
                    <a:pt x="1456362" y="80193"/>
                    <a:pt x="1457795" y="69453"/>
                  </a:cubicBezTo>
                  <a:lnTo>
                    <a:pt x="1458511" y="63725"/>
                  </a:lnTo>
                  <a:lnTo>
                    <a:pt x="1462807" y="63725"/>
                  </a:lnTo>
                  <a:cubicBezTo>
                    <a:pt x="1462807" y="62293"/>
                    <a:pt x="1462091" y="60145"/>
                    <a:pt x="1462807" y="57281"/>
                  </a:cubicBezTo>
                  <a:lnTo>
                    <a:pt x="1464240" y="50837"/>
                  </a:lnTo>
                  <a:lnTo>
                    <a:pt x="1470685" y="52269"/>
                  </a:lnTo>
                  <a:cubicBezTo>
                    <a:pt x="1473549" y="52269"/>
                    <a:pt x="1475697" y="51553"/>
                    <a:pt x="1477846" y="51553"/>
                  </a:cubicBezTo>
                  <a:cubicBezTo>
                    <a:pt x="1482142" y="50121"/>
                    <a:pt x="1487871" y="49405"/>
                    <a:pt x="1491451" y="51553"/>
                  </a:cubicBezTo>
                  <a:cubicBezTo>
                    <a:pt x="1491451" y="50837"/>
                    <a:pt x="1492168" y="50121"/>
                    <a:pt x="1492168" y="49405"/>
                  </a:cubicBezTo>
                  <a:lnTo>
                    <a:pt x="1492168" y="42245"/>
                  </a:lnTo>
                  <a:lnTo>
                    <a:pt x="1499329" y="42960"/>
                  </a:lnTo>
                  <a:cubicBezTo>
                    <a:pt x="1513651" y="45109"/>
                    <a:pt x="1525108" y="47973"/>
                    <a:pt x="1535850" y="50121"/>
                  </a:cubicBezTo>
                  <a:cubicBezTo>
                    <a:pt x="1550172" y="53701"/>
                    <a:pt x="1562345" y="56565"/>
                    <a:pt x="1577384" y="55849"/>
                  </a:cubicBezTo>
                  <a:lnTo>
                    <a:pt x="1584545" y="55849"/>
                  </a:lnTo>
                  <a:lnTo>
                    <a:pt x="1584545" y="63009"/>
                  </a:lnTo>
                  <a:cubicBezTo>
                    <a:pt x="1583829" y="73749"/>
                    <a:pt x="1580248" y="78761"/>
                    <a:pt x="1578100" y="82341"/>
                  </a:cubicBezTo>
                  <a:cubicBezTo>
                    <a:pt x="1575951" y="85205"/>
                    <a:pt x="1575951" y="85205"/>
                    <a:pt x="1576667" y="88785"/>
                  </a:cubicBezTo>
                  <a:lnTo>
                    <a:pt x="1578100" y="94513"/>
                  </a:lnTo>
                  <a:lnTo>
                    <a:pt x="1572371" y="96661"/>
                  </a:lnTo>
                  <a:cubicBezTo>
                    <a:pt x="1569506" y="97377"/>
                    <a:pt x="1568074" y="99525"/>
                    <a:pt x="1565926" y="103105"/>
                  </a:cubicBezTo>
                  <a:cubicBezTo>
                    <a:pt x="1563778" y="106686"/>
                    <a:pt x="1560913" y="110981"/>
                    <a:pt x="1555184" y="113846"/>
                  </a:cubicBezTo>
                  <a:cubicBezTo>
                    <a:pt x="1548740" y="116710"/>
                    <a:pt x="1540146" y="117426"/>
                    <a:pt x="1530121" y="117426"/>
                  </a:cubicBezTo>
                  <a:lnTo>
                    <a:pt x="1520812" y="117426"/>
                  </a:lnTo>
                  <a:cubicBezTo>
                    <a:pt x="1516515" y="117426"/>
                    <a:pt x="1512934" y="117426"/>
                    <a:pt x="1509354" y="118142"/>
                  </a:cubicBezTo>
                  <a:lnTo>
                    <a:pt x="1512934" y="119574"/>
                  </a:lnTo>
                  <a:lnTo>
                    <a:pt x="1513651" y="123154"/>
                  </a:lnTo>
                  <a:cubicBezTo>
                    <a:pt x="1514367" y="126734"/>
                    <a:pt x="1512934" y="129598"/>
                    <a:pt x="1512218" y="131030"/>
                  </a:cubicBezTo>
                  <a:lnTo>
                    <a:pt x="1518663" y="152510"/>
                  </a:lnTo>
                  <a:lnTo>
                    <a:pt x="1502909" y="138190"/>
                  </a:lnTo>
                  <a:cubicBezTo>
                    <a:pt x="1503625" y="140338"/>
                    <a:pt x="1502909" y="142486"/>
                    <a:pt x="1502909" y="144634"/>
                  </a:cubicBezTo>
                  <a:lnTo>
                    <a:pt x="1502909" y="148214"/>
                  </a:lnTo>
                  <a:cubicBezTo>
                    <a:pt x="1507922" y="153942"/>
                    <a:pt x="1515083" y="158238"/>
                    <a:pt x="1522244" y="162534"/>
                  </a:cubicBezTo>
                  <a:cubicBezTo>
                    <a:pt x="1530121" y="166830"/>
                    <a:pt x="1537998" y="171842"/>
                    <a:pt x="1544443" y="178287"/>
                  </a:cubicBezTo>
                  <a:lnTo>
                    <a:pt x="1558049" y="178287"/>
                  </a:lnTo>
                  <a:lnTo>
                    <a:pt x="1557333" y="185447"/>
                  </a:lnTo>
                  <a:cubicBezTo>
                    <a:pt x="1557333" y="186162"/>
                    <a:pt x="1558049" y="186162"/>
                    <a:pt x="1558765" y="186878"/>
                  </a:cubicBezTo>
                  <a:cubicBezTo>
                    <a:pt x="1562345" y="186162"/>
                    <a:pt x="1565926" y="186878"/>
                    <a:pt x="1568790" y="189742"/>
                  </a:cubicBezTo>
                  <a:lnTo>
                    <a:pt x="1570223" y="191175"/>
                  </a:lnTo>
                  <a:lnTo>
                    <a:pt x="1570223" y="193323"/>
                  </a:lnTo>
                  <a:cubicBezTo>
                    <a:pt x="1570939" y="199767"/>
                    <a:pt x="1568790" y="203347"/>
                    <a:pt x="1567358" y="206211"/>
                  </a:cubicBezTo>
                  <a:cubicBezTo>
                    <a:pt x="1567358" y="206927"/>
                    <a:pt x="1566642" y="207643"/>
                    <a:pt x="1566642" y="208359"/>
                  </a:cubicBezTo>
                  <a:lnTo>
                    <a:pt x="1563778" y="216235"/>
                  </a:lnTo>
                  <a:lnTo>
                    <a:pt x="1559481" y="212655"/>
                  </a:lnTo>
                  <a:cubicBezTo>
                    <a:pt x="1558765" y="217667"/>
                    <a:pt x="1555901" y="219815"/>
                    <a:pt x="1554468" y="221963"/>
                  </a:cubicBezTo>
                  <a:lnTo>
                    <a:pt x="1558765" y="229839"/>
                  </a:lnTo>
                  <a:lnTo>
                    <a:pt x="1548740" y="230555"/>
                  </a:lnTo>
                  <a:lnTo>
                    <a:pt x="1548023" y="230555"/>
                  </a:lnTo>
                  <a:cubicBezTo>
                    <a:pt x="1549456" y="231271"/>
                    <a:pt x="1550888" y="231987"/>
                    <a:pt x="1552320" y="232703"/>
                  </a:cubicBezTo>
                  <a:cubicBezTo>
                    <a:pt x="1555184" y="234135"/>
                    <a:pt x="1558049" y="236283"/>
                    <a:pt x="1560913" y="238431"/>
                  </a:cubicBezTo>
                  <a:cubicBezTo>
                    <a:pt x="1563062" y="237715"/>
                    <a:pt x="1565926" y="236283"/>
                    <a:pt x="1569506" y="237715"/>
                  </a:cubicBezTo>
                  <a:lnTo>
                    <a:pt x="1573087" y="238431"/>
                  </a:lnTo>
                  <a:lnTo>
                    <a:pt x="1573803" y="242011"/>
                  </a:lnTo>
                  <a:cubicBezTo>
                    <a:pt x="1575235" y="247023"/>
                    <a:pt x="1577384" y="252035"/>
                    <a:pt x="1579532" y="257763"/>
                  </a:cubicBezTo>
                  <a:cubicBezTo>
                    <a:pt x="1581680" y="262776"/>
                    <a:pt x="1583829" y="267788"/>
                    <a:pt x="1585977" y="273516"/>
                  </a:cubicBezTo>
                  <a:lnTo>
                    <a:pt x="1590273" y="274232"/>
                  </a:lnTo>
                  <a:cubicBezTo>
                    <a:pt x="1589557" y="268504"/>
                    <a:pt x="1590990" y="262776"/>
                    <a:pt x="1592422" y="257763"/>
                  </a:cubicBezTo>
                  <a:cubicBezTo>
                    <a:pt x="1593138" y="255615"/>
                    <a:pt x="1593854" y="252751"/>
                    <a:pt x="1593854" y="250603"/>
                  </a:cubicBezTo>
                  <a:lnTo>
                    <a:pt x="1594570" y="247023"/>
                  </a:lnTo>
                  <a:lnTo>
                    <a:pt x="1598867" y="244875"/>
                  </a:lnTo>
                  <a:cubicBezTo>
                    <a:pt x="1603880" y="242011"/>
                    <a:pt x="1609608" y="239863"/>
                    <a:pt x="1615337" y="236999"/>
                  </a:cubicBezTo>
                  <a:lnTo>
                    <a:pt x="1618202" y="236283"/>
                  </a:lnTo>
                  <a:lnTo>
                    <a:pt x="1620350" y="237715"/>
                  </a:lnTo>
                  <a:cubicBezTo>
                    <a:pt x="1628943" y="242011"/>
                    <a:pt x="1634672" y="254899"/>
                    <a:pt x="1634672" y="265640"/>
                  </a:cubicBezTo>
                  <a:cubicBezTo>
                    <a:pt x="1634672" y="272084"/>
                    <a:pt x="1631807" y="277096"/>
                    <a:pt x="1626795" y="280676"/>
                  </a:cubicBezTo>
                  <a:cubicBezTo>
                    <a:pt x="1626795" y="285688"/>
                    <a:pt x="1626795" y="290700"/>
                    <a:pt x="1623214" y="294280"/>
                  </a:cubicBezTo>
                  <a:cubicBezTo>
                    <a:pt x="1622498" y="294996"/>
                    <a:pt x="1621066" y="295712"/>
                    <a:pt x="1619634" y="296428"/>
                  </a:cubicBezTo>
                  <a:cubicBezTo>
                    <a:pt x="1620350" y="302156"/>
                    <a:pt x="1623214" y="305020"/>
                    <a:pt x="1628227" y="309316"/>
                  </a:cubicBezTo>
                  <a:cubicBezTo>
                    <a:pt x="1632524" y="312896"/>
                    <a:pt x="1637536" y="317192"/>
                    <a:pt x="1640401" y="324352"/>
                  </a:cubicBezTo>
                  <a:lnTo>
                    <a:pt x="1642549" y="324352"/>
                  </a:lnTo>
                  <a:cubicBezTo>
                    <a:pt x="1645413" y="321488"/>
                    <a:pt x="1650426" y="320056"/>
                    <a:pt x="1654007" y="318624"/>
                  </a:cubicBezTo>
                  <a:cubicBezTo>
                    <a:pt x="1654007" y="307168"/>
                    <a:pt x="1659019" y="299292"/>
                    <a:pt x="1664032" y="292848"/>
                  </a:cubicBezTo>
                  <a:cubicBezTo>
                    <a:pt x="1668329" y="286404"/>
                    <a:pt x="1672625" y="280676"/>
                    <a:pt x="1672625" y="270652"/>
                  </a:cubicBezTo>
                  <a:lnTo>
                    <a:pt x="1672625" y="262060"/>
                  </a:lnTo>
                  <a:lnTo>
                    <a:pt x="1681218" y="264208"/>
                  </a:lnTo>
                  <a:cubicBezTo>
                    <a:pt x="1684083" y="264924"/>
                    <a:pt x="1683367" y="265640"/>
                    <a:pt x="1685515" y="262776"/>
                  </a:cubicBezTo>
                  <a:lnTo>
                    <a:pt x="1686231" y="262060"/>
                  </a:lnTo>
                  <a:cubicBezTo>
                    <a:pt x="1679786" y="250603"/>
                    <a:pt x="1674774" y="236999"/>
                    <a:pt x="1671909" y="222679"/>
                  </a:cubicBezTo>
                  <a:lnTo>
                    <a:pt x="1670477" y="216235"/>
                  </a:lnTo>
                  <a:lnTo>
                    <a:pt x="1676922" y="215519"/>
                  </a:lnTo>
                  <a:cubicBezTo>
                    <a:pt x="1691244" y="214087"/>
                    <a:pt x="1701269" y="215519"/>
                    <a:pt x="1710579" y="216951"/>
                  </a:cubicBezTo>
                  <a:cubicBezTo>
                    <a:pt x="1717024" y="217667"/>
                    <a:pt x="1723468" y="219099"/>
                    <a:pt x="1732062" y="219099"/>
                  </a:cubicBezTo>
                  <a:lnTo>
                    <a:pt x="1739223" y="219099"/>
                  </a:lnTo>
                  <a:lnTo>
                    <a:pt x="1739939" y="224827"/>
                  </a:lnTo>
                  <a:cubicBezTo>
                    <a:pt x="1739939" y="226259"/>
                    <a:pt x="1740655" y="227691"/>
                    <a:pt x="1742803" y="229123"/>
                  </a:cubicBezTo>
                  <a:cubicBezTo>
                    <a:pt x="1744951" y="231271"/>
                    <a:pt x="1747816" y="234851"/>
                    <a:pt x="1748532" y="239863"/>
                  </a:cubicBezTo>
                  <a:cubicBezTo>
                    <a:pt x="1752112" y="239147"/>
                    <a:pt x="1756409" y="237715"/>
                    <a:pt x="1760706" y="238431"/>
                  </a:cubicBezTo>
                  <a:lnTo>
                    <a:pt x="1765002" y="239147"/>
                  </a:lnTo>
                  <a:lnTo>
                    <a:pt x="1765718" y="242727"/>
                  </a:lnTo>
                  <a:cubicBezTo>
                    <a:pt x="1767867" y="244159"/>
                    <a:pt x="1770015" y="246307"/>
                    <a:pt x="1770731" y="249887"/>
                  </a:cubicBezTo>
                  <a:lnTo>
                    <a:pt x="1770731" y="251319"/>
                  </a:lnTo>
                  <a:lnTo>
                    <a:pt x="1770015" y="252751"/>
                  </a:lnTo>
                  <a:cubicBezTo>
                    <a:pt x="1768583" y="257048"/>
                    <a:pt x="1767151" y="260628"/>
                    <a:pt x="1764286" y="264208"/>
                  </a:cubicBezTo>
                  <a:lnTo>
                    <a:pt x="1765718" y="264208"/>
                  </a:lnTo>
                  <a:lnTo>
                    <a:pt x="1765718" y="284972"/>
                  </a:lnTo>
                  <a:lnTo>
                    <a:pt x="1762854" y="287120"/>
                  </a:lnTo>
                  <a:cubicBezTo>
                    <a:pt x="1760706" y="288552"/>
                    <a:pt x="1758557" y="288552"/>
                    <a:pt x="1756409" y="289268"/>
                  </a:cubicBezTo>
                  <a:cubicBezTo>
                    <a:pt x="1755693" y="289268"/>
                    <a:pt x="1754977" y="289268"/>
                    <a:pt x="1754261" y="289984"/>
                  </a:cubicBezTo>
                  <a:cubicBezTo>
                    <a:pt x="1754261" y="301440"/>
                    <a:pt x="1759990" y="303588"/>
                    <a:pt x="1766434" y="304304"/>
                  </a:cubicBezTo>
                  <a:lnTo>
                    <a:pt x="1768583" y="304304"/>
                  </a:lnTo>
                  <a:lnTo>
                    <a:pt x="1770015" y="306452"/>
                  </a:lnTo>
                  <a:cubicBezTo>
                    <a:pt x="1775028" y="312180"/>
                    <a:pt x="1777892" y="320772"/>
                    <a:pt x="1777176" y="328649"/>
                  </a:cubicBezTo>
                  <a:cubicBezTo>
                    <a:pt x="1776460" y="336524"/>
                    <a:pt x="1772879" y="342969"/>
                    <a:pt x="1767867" y="347265"/>
                  </a:cubicBezTo>
                  <a:lnTo>
                    <a:pt x="1766434" y="348697"/>
                  </a:lnTo>
                  <a:lnTo>
                    <a:pt x="1764286" y="348697"/>
                  </a:lnTo>
                  <a:cubicBezTo>
                    <a:pt x="1745668" y="350845"/>
                    <a:pt x="1732778" y="358005"/>
                    <a:pt x="1720604" y="373757"/>
                  </a:cubicBezTo>
                  <a:lnTo>
                    <a:pt x="1719172" y="375905"/>
                  </a:lnTo>
                  <a:lnTo>
                    <a:pt x="1717024" y="376621"/>
                  </a:lnTo>
                  <a:lnTo>
                    <a:pt x="1713443" y="376621"/>
                  </a:lnTo>
                  <a:lnTo>
                    <a:pt x="1712011" y="378769"/>
                  </a:lnTo>
                  <a:lnTo>
                    <a:pt x="1709146" y="379485"/>
                  </a:lnTo>
                  <a:cubicBezTo>
                    <a:pt x="1703418" y="380917"/>
                    <a:pt x="1699837" y="382349"/>
                    <a:pt x="1698405" y="385213"/>
                  </a:cubicBezTo>
                  <a:lnTo>
                    <a:pt x="1696257" y="388077"/>
                  </a:lnTo>
                  <a:lnTo>
                    <a:pt x="1692676" y="387361"/>
                  </a:lnTo>
                  <a:cubicBezTo>
                    <a:pt x="1682651" y="385213"/>
                    <a:pt x="1674774" y="380917"/>
                    <a:pt x="1669045" y="372325"/>
                  </a:cubicBezTo>
                  <a:cubicBezTo>
                    <a:pt x="1669045" y="372325"/>
                    <a:pt x="1668329" y="372325"/>
                    <a:pt x="1668329" y="373041"/>
                  </a:cubicBezTo>
                  <a:cubicBezTo>
                    <a:pt x="1671193" y="390225"/>
                    <a:pt x="1657587" y="403830"/>
                    <a:pt x="1648278" y="413138"/>
                  </a:cubicBezTo>
                  <a:cubicBezTo>
                    <a:pt x="1646846" y="414570"/>
                    <a:pt x="1646129" y="415286"/>
                    <a:pt x="1645413" y="416718"/>
                  </a:cubicBezTo>
                  <a:cubicBezTo>
                    <a:pt x="1646129" y="419582"/>
                    <a:pt x="1646846" y="423878"/>
                    <a:pt x="1646129" y="428890"/>
                  </a:cubicBezTo>
                  <a:lnTo>
                    <a:pt x="1646129" y="430322"/>
                  </a:lnTo>
                  <a:lnTo>
                    <a:pt x="1645413" y="431754"/>
                  </a:lnTo>
                  <a:cubicBezTo>
                    <a:pt x="1641833" y="436766"/>
                    <a:pt x="1636104" y="438914"/>
                    <a:pt x="1631091" y="440346"/>
                  </a:cubicBezTo>
                  <a:cubicBezTo>
                    <a:pt x="1627511" y="441778"/>
                    <a:pt x="1623930" y="442494"/>
                    <a:pt x="1622498" y="444642"/>
                  </a:cubicBezTo>
                  <a:lnTo>
                    <a:pt x="1619634" y="448938"/>
                  </a:lnTo>
                  <a:lnTo>
                    <a:pt x="1614621" y="446074"/>
                  </a:lnTo>
                  <a:cubicBezTo>
                    <a:pt x="1613189" y="445358"/>
                    <a:pt x="1612473" y="444642"/>
                    <a:pt x="1611041" y="443926"/>
                  </a:cubicBezTo>
                  <a:cubicBezTo>
                    <a:pt x="1608176" y="441778"/>
                    <a:pt x="1605312" y="440346"/>
                    <a:pt x="1601731" y="440346"/>
                  </a:cubicBezTo>
                  <a:cubicBezTo>
                    <a:pt x="1599583" y="443210"/>
                    <a:pt x="1595286" y="444642"/>
                    <a:pt x="1592422" y="445358"/>
                  </a:cubicBezTo>
                  <a:cubicBezTo>
                    <a:pt x="1593138" y="448222"/>
                    <a:pt x="1593138" y="451086"/>
                    <a:pt x="1592422" y="453234"/>
                  </a:cubicBezTo>
                  <a:lnTo>
                    <a:pt x="1592422" y="456814"/>
                  </a:lnTo>
                  <a:lnTo>
                    <a:pt x="1592422" y="461826"/>
                  </a:lnTo>
                  <a:lnTo>
                    <a:pt x="1587409" y="462542"/>
                  </a:lnTo>
                  <a:cubicBezTo>
                    <a:pt x="1586693" y="462542"/>
                    <a:pt x="1585977" y="463258"/>
                    <a:pt x="1584545" y="463974"/>
                  </a:cubicBezTo>
                  <a:lnTo>
                    <a:pt x="1584545" y="484023"/>
                  </a:lnTo>
                  <a:lnTo>
                    <a:pt x="1580964" y="485455"/>
                  </a:lnTo>
                  <a:cubicBezTo>
                    <a:pt x="1579532" y="486171"/>
                    <a:pt x="1578816" y="486887"/>
                    <a:pt x="1577384" y="488319"/>
                  </a:cubicBezTo>
                  <a:cubicBezTo>
                    <a:pt x="1572371" y="491899"/>
                    <a:pt x="1565926" y="496911"/>
                    <a:pt x="1558049" y="495479"/>
                  </a:cubicBezTo>
                  <a:cubicBezTo>
                    <a:pt x="1556617" y="497627"/>
                    <a:pt x="1555901" y="499059"/>
                    <a:pt x="1555901" y="501207"/>
                  </a:cubicBezTo>
                  <a:lnTo>
                    <a:pt x="1555901" y="509083"/>
                  </a:lnTo>
                  <a:lnTo>
                    <a:pt x="1548023" y="506935"/>
                  </a:lnTo>
                  <a:cubicBezTo>
                    <a:pt x="1544443" y="506219"/>
                    <a:pt x="1543727" y="505503"/>
                    <a:pt x="1540146" y="509083"/>
                  </a:cubicBezTo>
                  <a:cubicBezTo>
                    <a:pt x="1538714" y="510515"/>
                    <a:pt x="1537998" y="511231"/>
                    <a:pt x="1535850" y="512663"/>
                  </a:cubicBezTo>
                  <a:cubicBezTo>
                    <a:pt x="1536566" y="515527"/>
                    <a:pt x="1535850" y="518391"/>
                    <a:pt x="1534418" y="522687"/>
                  </a:cubicBezTo>
                  <a:lnTo>
                    <a:pt x="1532985" y="526983"/>
                  </a:lnTo>
                  <a:lnTo>
                    <a:pt x="1528689" y="526983"/>
                  </a:lnTo>
                  <a:cubicBezTo>
                    <a:pt x="1524392" y="526983"/>
                    <a:pt x="1522244" y="529131"/>
                    <a:pt x="1519379" y="533427"/>
                  </a:cubicBezTo>
                  <a:cubicBezTo>
                    <a:pt x="1517231" y="535575"/>
                    <a:pt x="1515083" y="538439"/>
                    <a:pt x="1511502" y="540587"/>
                  </a:cubicBezTo>
                  <a:cubicBezTo>
                    <a:pt x="1512218" y="542735"/>
                    <a:pt x="1513651" y="546315"/>
                    <a:pt x="1512218" y="551327"/>
                  </a:cubicBezTo>
                  <a:lnTo>
                    <a:pt x="1511502" y="555624"/>
                  </a:lnTo>
                  <a:lnTo>
                    <a:pt x="1507206" y="556340"/>
                  </a:lnTo>
                  <a:cubicBezTo>
                    <a:pt x="1506490" y="556340"/>
                    <a:pt x="1505773" y="556340"/>
                    <a:pt x="1505057" y="557056"/>
                  </a:cubicBezTo>
                  <a:cubicBezTo>
                    <a:pt x="1504341" y="557056"/>
                    <a:pt x="1502909" y="557772"/>
                    <a:pt x="1501477" y="557772"/>
                  </a:cubicBezTo>
                  <a:lnTo>
                    <a:pt x="1501477" y="558488"/>
                  </a:lnTo>
                  <a:cubicBezTo>
                    <a:pt x="1500761" y="559920"/>
                    <a:pt x="1500761" y="560636"/>
                    <a:pt x="1500761" y="561352"/>
                  </a:cubicBezTo>
                  <a:lnTo>
                    <a:pt x="1501477" y="566364"/>
                  </a:lnTo>
                  <a:lnTo>
                    <a:pt x="1497180" y="568512"/>
                  </a:lnTo>
                  <a:cubicBezTo>
                    <a:pt x="1487155" y="573524"/>
                    <a:pt x="1490019" y="589276"/>
                    <a:pt x="1495032" y="603596"/>
                  </a:cubicBezTo>
                  <a:cubicBezTo>
                    <a:pt x="1498612" y="602880"/>
                    <a:pt x="1503625" y="603596"/>
                    <a:pt x="1507922" y="603596"/>
                  </a:cubicBezTo>
                  <a:cubicBezTo>
                    <a:pt x="1511502" y="603596"/>
                    <a:pt x="1515083" y="604312"/>
                    <a:pt x="1517231" y="603596"/>
                  </a:cubicBezTo>
                  <a:lnTo>
                    <a:pt x="1522244" y="602164"/>
                  </a:lnTo>
                  <a:lnTo>
                    <a:pt x="1524392" y="607176"/>
                  </a:lnTo>
                  <a:cubicBezTo>
                    <a:pt x="1527257" y="612904"/>
                    <a:pt x="1529405" y="619348"/>
                    <a:pt x="1532269" y="627225"/>
                  </a:cubicBezTo>
                  <a:cubicBezTo>
                    <a:pt x="1533701" y="631521"/>
                    <a:pt x="1535850" y="636533"/>
                    <a:pt x="1537282" y="641545"/>
                  </a:cubicBezTo>
                  <a:cubicBezTo>
                    <a:pt x="1537998" y="642977"/>
                    <a:pt x="1538714" y="644409"/>
                    <a:pt x="1539430" y="645841"/>
                  </a:cubicBezTo>
                  <a:cubicBezTo>
                    <a:pt x="1541579" y="649421"/>
                    <a:pt x="1543727" y="653001"/>
                    <a:pt x="1544443" y="658729"/>
                  </a:cubicBezTo>
                  <a:cubicBezTo>
                    <a:pt x="1546591" y="658013"/>
                    <a:pt x="1548740" y="658013"/>
                    <a:pt x="1550888" y="657297"/>
                  </a:cubicBezTo>
                  <a:cubicBezTo>
                    <a:pt x="1556617" y="655865"/>
                    <a:pt x="1562345" y="654433"/>
                    <a:pt x="1568074" y="653717"/>
                  </a:cubicBezTo>
                  <a:lnTo>
                    <a:pt x="1570223" y="653717"/>
                  </a:lnTo>
                  <a:lnTo>
                    <a:pt x="1572371" y="655149"/>
                  </a:lnTo>
                  <a:cubicBezTo>
                    <a:pt x="1581680" y="662309"/>
                    <a:pt x="1592422" y="670185"/>
                    <a:pt x="1608176" y="671617"/>
                  </a:cubicBezTo>
                  <a:lnTo>
                    <a:pt x="1612473" y="672333"/>
                  </a:lnTo>
                  <a:lnTo>
                    <a:pt x="1613905" y="676629"/>
                  </a:lnTo>
                  <a:cubicBezTo>
                    <a:pt x="1613905" y="677345"/>
                    <a:pt x="1614621" y="678061"/>
                    <a:pt x="1615337" y="679493"/>
                  </a:cubicBezTo>
                  <a:cubicBezTo>
                    <a:pt x="1615337" y="679493"/>
                    <a:pt x="1615337" y="680209"/>
                    <a:pt x="1616053" y="680209"/>
                  </a:cubicBezTo>
                  <a:lnTo>
                    <a:pt x="1628943" y="680209"/>
                  </a:lnTo>
                  <a:lnTo>
                    <a:pt x="1630375" y="685221"/>
                  </a:lnTo>
                  <a:cubicBezTo>
                    <a:pt x="1631091" y="687369"/>
                    <a:pt x="1631807" y="688801"/>
                    <a:pt x="1633240" y="691665"/>
                  </a:cubicBezTo>
                  <a:cubicBezTo>
                    <a:pt x="1635388" y="694529"/>
                    <a:pt x="1637536" y="698109"/>
                    <a:pt x="1638252" y="703122"/>
                  </a:cubicBezTo>
                  <a:lnTo>
                    <a:pt x="1652574" y="703122"/>
                  </a:lnTo>
                  <a:lnTo>
                    <a:pt x="1653290" y="708850"/>
                  </a:lnTo>
                  <a:cubicBezTo>
                    <a:pt x="1653290" y="710282"/>
                    <a:pt x="1654007" y="713146"/>
                    <a:pt x="1664032" y="713146"/>
                  </a:cubicBezTo>
                  <a:lnTo>
                    <a:pt x="1667613" y="713146"/>
                  </a:lnTo>
                  <a:lnTo>
                    <a:pt x="1672625" y="713146"/>
                  </a:lnTo>
                  <a:lnTo>
                    <a:pt x="1673341" y="718158"/>
                  </a:lnTo>
                  <a:cubicBezTo>
                    <a:pt x="1673341" y="719590"/>
                    <a:pt x="1675490" y="720306"/>
                    <a:pt x="1679786" y="721022"/>
                  </a:cubicBezTo>
                  <a:cubicBezTo>
                    <a:pt x="1683367" y="722454"/>
                    <a:pt x="1689096" y="723886"/>
                    <a:pt x="1691960" y="728182"/>
                  </a:cubicBezTo>
                  <a:cubicBezTo>
                    <a:pt x="1704850" y="726034"/>
                    <a:pt x="1718456" y="729614"/>
                    <a:pt x="1731346" y="732478"/>
                  </a:cubicBezTo>
                  <a:cubicBezTo>
                    <a:pt x="1735642" y="733910"/>
                    <a:pt x="1739939" y="734626"/>
                    <a:pt x="1744235" y="735342"/>
                  </a:cubicBezTo>
                  <a:lnTo>
                    <a:pt x="1749964" y="736774"/>
                  </a:lnTo>
                  <a:lnTo>
                    <a:pt x="1749248" y="742502"/>
                  </a:lnTo>
                  <a:cubicBezTo>
                    <a:pt x="1747100" y="759686"/>
                    <a:pt x="1748532" y="768995"/>
                    <a:pt x="1749248" y="780451"/>
                  </a:cubicBezTo>
                  <a:cubicBezTo>
                    <a:pt x="1749964" y="786895"/>
                    <a:pt x="1750680" y="794771"/>
                    <a:pt x="1750680" y="804795"/>
                  </a:cubicBezTo>
                  <a:cubicBezTo>
                    <a:pt x="1756409" y="809091"/>
                    <a:pt x="1765718" y="818399"/>
                    <a:pt x="1762854" y="829139"/>
                  </a:cubicBezTo>
                  <a:cubicBezTo>
                    <a:pt x="1764286" y="830571"/>
                    <a:pt x="1767151" y="832719"/>
                    <a:pt x="1769299" y="834867"/>
                  </a:cubicBezTo>
                  <a:cubicBezTo>
                    <a:pt x="1774312" y="838447"/>
                    <a:pt x="1780757" y="843460"/>
                    <a:pt x="1782189" y="849904"/>
                  </a:cubicBezTo>
                  <a:lnTo>
                    <a:pt x="1782905" y="849904"/>
                  </a:lnTo>
                  <a:lnTo>
                    <a:pt x="1786485" y="849904"/>
                  </a:lnTo>
                  <a:cubicBezTo>
                    <a:pt x="1788634" y="846324"/>
                    <a:pt x="1792214" y="842743"/>
                    <a:pt x="1797227" y="842027"/>
                  </a:cubicBezTo>
                  <a:cubicBezTo>
                    <a:pt x="1797943" y="837731"/>
                    <a:pt x="1800808" y="834151"/>
                    <a:pt x="1802240" y="831287"/>
                  </a:cubicBezTo>
                  <a:cubicBezTo>
                    <a:pt x="1803672" y="829139"/>
                    <a:pt x="1805104" y="826991"/>
                    <a:pt x="1805104" y="825559"/>
                  </a:cubicBezTo>
                  <a:cubicBezTo>
                    <a:pt x="1805104" y="825559"/>
                    <a:pt x="1803672" y="823411"/>
                    <a:pt x="1802956" y="821979"/>
                  </a:cubicBezTo>
                  <a:cubicBezTo>
                    <a:pt x="1800808" y="819115"/>
                    <a:pt x="1799375" y="815535"/>
                    <a:pt x="1798659" y="811955"/>
                  </a:cubicBezTo>
                  <a:cubicBezTo>
                    <a:pt x="1797943" y="808375"/>
                    <a:pt x="1798659" y="804079"/>
                    <a:pt x="1799375" y="800499"/>
                  </a:cubicBezTo>
                  <a:cubicBezTo>
                    <a:pt x="1800091" y="795487"/>
                    <a:pt x="1800808" y="790475"/>
                    <a:pt x="1799375" y="784747"/>
                  </a:cubicBezTo>
                  <a:lnTo>
                    <a:pt x="1798659" y="784031"/>
                  </a:lnTo>
                  <a:cubicBezTo>
                    <a:pt x="1797943" y="783315"/>
                    <a:pt x="1797227" y="781883"/>
                    <a:pt x="1797227" y="781883"/>
                  </a:cubicBezTo>
                  <a:lnTo>
                    <a:pt x="1791498" y="782599"/>
                  </a:lnTo>
                  <a:lnTo>
                    <a:pt x="1789350" y="777587"/>
                  </a:lnTo>
                  <a:cubicBezTo>
                    <a:pt x="1783621" y="753958"/>
                    <a:pt x="1794362" y="748946"/>
                    <a:pt x="1805104" y="743934"/>
                  </a:cubicBezTo>
                  <a:cubicBezTo>
                    <a:pt x="1808684" y="742502"/>
                    <a:pt x="1812265" y="740354"/>
                    <a:pt x="1815845" y="737490"/>
                  </a:cubicBezTo>
                  <a:cubicBezTo>
                    <a:pt x="1816562" y="736774"/>
                    <a:pt x="1817994" y="734626"/>
                    <a:pt x="1818710" y="733194"/>
                  </a:cubicBezTo>
                  <a:cubicBezTo>
                    <a:pt x="1820142" y="730330"/>
                    <a:pt x="1822291" y="726750"/>
                    <a:pt x="1825155" y="724602"/>
                  </a:cubicBezTo>
                  <a:lnTo>
                    <a:pt x="1827303" y="723170"/>
                  </a:lnTo>
                  <a:cubicBezTo>
                    <a:pt x="1832316" y="719590"/>
                    <a:pt x="1839477" y="713862"/>
                    <a:pt x="1838761" y="707418"/>
                  </a:cubicBezTo>
                  <a:lnTo>
                    <a:pt x="1838761" y="701689"/>
                  </a:lnTo>
                  <a:lnTo>
                    <a:pt x="1843057" y="700974"/>
                  </a:lnTo>
                  <a:cubicBezTo>
                    <a:pt x="1841625" y="698109"/>
                    <a:pt x="1840909" y="695245"/>
                    <a:pt x="1840909" y="691665"/>
                  </a:cubicBezTo>
                  <a:cubicBezTo>
                    <a:pt x="1840909" y="685937"/>
                    <a:pt x="1842341" y="680209"/>
                    <a:pt x="1845206" y="675913"/>
                  </a:cubicBezTo>
                  <a:cubicBezTo>
                    <a:pt x="1837329" y="663741"/>
                    <a:pt x="1830884" y="649421"/>
                    <a:pt x="1825871" y="636533"/>
                  </a:cubicBezTo>
                  <a:cubicBezTo>
                    <a:pt x="1820858" y="634385"/>
                    <a:pt x="1817278" y="630805"/>
                    <a:pt x="1815130" y="627941"/>
                  </a:cubicBezTo>
                  <a:cubicBezTo>
                    <a:pt x="1812265" y="624361"/>
                    <a:pt x="1810833" y="622928"/>
                    <a:pt x="1807252" y="622928"/>
                  </a:cubicBezTo>
                  <a:lnTo>
                    <a:pt x="1802956" y="622928"/>
                  </a:lnTo>
                  <a:lnTo>
                    <a:pt x="1801523" y="618633"/>
                  </a:lnTo>
                  <a:cubicBezTo>
                    <a:pt x="1798659" y="609324"/>
                    <a:pt x="1801523" y="602880"/>
                    <a:pt x="1803672" y="599300"/>
                  </a:cubicBezTo>
                  <a:cubicBezTo>
                    <a:pt x="1807252" y="594288"/>
                    <a:pt x="1812265" y="590708"/>
                    <a:pt x="1819426" y="589276"/>
                  </a:cubicBezTo>
                  <a:cubicBezTo>
                    <a:pt x="1818710" y="587128"/>
                    <a:pt x="1817994" y="584264"/>
                    <a:pt x="1818710" y="580684"/>
                  </a:cubicBezTo>
                  <a:lnTo>
                    <a:pt x="1820142" y="572092"/>
                  </a:lnTo>
                  <a:lnTo>
                    <a:pt x="1826587" y="576388"/>
                  </a:lnTo>
                  <a:cubicBezTo>
                    <a:pt x="1823007" y="570660"/>
                    <a:pt x="1819426" y="562068"/>
                    <a:pt x="1820142" y="554907"/>
                  </a:cubicBezTo>
                  <a:cubicBezTo>
                    <a:pt x="1820142" y="553476"/>
                    <a:pt x="1820142" y="552043"/>
                    <a:pt x="1820858" y="550612"/>
                  </a:cubicBezTo>
                  <a:cubicBezTo>
                    <a:pt x="1819426" y="549896"/>
                    <a:pt x="1818710" y="549179"/>
                    <a:pt x="1817278" y="548463"/>
                  </a:cubicBezTo>
                  <a:lnTo>
                    <a:pt x="1814413" y="546315"/>
                  </a:lnTo>
                  <a:lnTo>
                    <a:pt x="1815130" y="542735"/>
                  </a:lnTo>
                  <a:cubicBezTo>
                    <a:pt x="1816562" y="535575"/>
                    <a:pt x="1820142" y="530563"/>
                    <a:pt x="1823007" y="526267"/>
                  </a:cubicBezTo>
                  <a:cubicBezTo>
                    <a:pt x="1824439" y="524119"/>
                    <a:pt x="1825871" y="521971"/>
                    <a:pt x="1826587" y="519107"/>
                  </a:cubicBezTo>
                  <a:cubicBezTo>
                    <a:pt x="1820142" y="515527"/>
                    <a:pt x="1816562" y="509083"/>
                    <a:pt x="1817994" y="501207"/>
                  </a:cubicBezTo>
                  <a:lnTo>
                    <a:pt x="1818710" y="498343"/>
                  </a:lnTo>
                  <a:lnTo>
                    <a:pt x="1821574" y="496911"/>
                  </a:lnTo>
                  <a:cubicBezTo>
                    <a:pt x="1835180" y="489751"/>
                    <a:pt x="1852367" y="491183"/>
                    <a:pt x="1869553" y="494763"/>
                  </a:cubicBezTo>
                  <a:cubicBezTo>
                    <a:pt x="1875998" y="496195"/>
                    <a:pt x="1883159" y="497627"/>
                    <a:pt x="1890320" y="497627"/>
                  </a:cubicBezTo>
                  <a:cubicBezTo>
                    <a:pt x="1896765" y="491899"/>
                    <a:pt x="1905358" y="486171"/>
                    <a:pt x="1916100" y="486171"/>
                  </a:cubicBezTo>
                  <a:cubicBezTo>
                    <a:pt x="1925409" y="486171"/>
                    <a:pt x="1934718" y="490467"/>
                    <a:pt x="1944744" y="499059"/>
                  </a:cubicBezTo>
                  <a:lnTo>
                    <a:pt x="1946176" y="500491"/>
                  </a:lnTo>
                  <a:lnTo>
                    <a:pt x="1946892" y="502639"/>
                  </a:lnTo>
                  <a:lnTo>
                    <a:pt x="1946892" y="505503"/>
                  </a:lnTo>
                  <a:cubicBezTo>
                    <a:pt x="1949040" y="506219"/>
                    <a:pt x="1951905" y="506935"/>
                    <a:pt x="1954053" y="508367"/>
                  </a:cubicBezTo>
                  <a:lnTo>
                    <a:pt x="1957634" y="511231"/>
                  </a:lnTo>
                  <a:lnTo>
                    <a:pt x="1956201" y="514811"/>
                  </a:lnTo>
                  <a:lnTo>
                    <a:pt x="1957634" y="514811"/>
                  </a:lnTo>
                  <a:lnTo>
                    <a:pt x="1961930" y="515527"/>
                  </a:lnTo>
                  <a:lnTo>
                    <a:pt x="1962646" y="519823"/>
                  </a:lnTo>
                  <a:lnTo>
                    <a:pt x="1962646" y="521971"/>
                  </a:lnTo>
                  <a:lnTo>
                    <a:pt x="1970524" y="521971"/>
                  </a:lnTo>
                  <a:cubicBezTo>
                    <a:pt x="1972672" y="521971"/>
                    <a:pt x="1975536" y="521255"/>
                    <a:pt x="1977685" y="521255"/>
                  </a:cubicBezTo>
                  <a:cubicBezTo>
                    <a:pt x="1980549" y="521255"/>
                    <a:pt x="1988426" y="521255"/>
                    <a:pt x="1994155" y="527699"/>
                  </a:cubicBezTo>
                  <a:lnTo>
                    <a:pt x="1995587" y="530563"/>
                  </a:lnTo>
                  <a:lnTo>
                    <a:pt x="1995587" y="533427"/>
                  </a:lnTo>
                  <a:cubicBezTo>
                    <a:pt x="1997736" y="532711"/>
                    <a:pt x="2001316" y="531995"/>
                    <a:pt x="2004897" y="531995"/>
                  </a:cubicBezTo>
                  <a:lnTo>
                    <a:pt x="2011341" y="531995"/>
                  </a:lnTo>
                  <a:lnTo>
                    <a:pt x="2011341" y="538439"/>
                  </a:lnTo>
                  <a:cubicBezTo>
                    <a:pt x="2011341" y="546315"/>
                    <a:pt x="2009193" y="552760"/>
                    <a:pt x="2005612" y="556340"/>
                  </a:cubicBezTo>
                  <a:cubicBezTo>
                    <a:pt x="2006329" y="558488"/>
                    <a:pt x="2006329" y="561352"/>
                    <a:pt x="2006329" y="562784"/>
                  </a:cubicBezTo>
                  <a:cubicBezTo>
                    <a:pt x="2005612" y="567080"/>
                    <a:pt x="2003464" y="570660"/>
                    <a:pt x="2000600" y="572808"/>
                  </a:cubicBezTo>
                  <a:cubicBezTo>
                    <a:pt x="2002748" y="577820"/>
                    <a:pt x="2005612" y="584980"/>
                    <a:pt x="2002032" y="592856"/>
                  </a:cubicBezTo>
                  <a:cubicBezTo>
                    <a:pt x="2004897" y="597152"/>
                    <a:pt x="2012774" y="600732"/>
                    <a:pt x="2018502" y="599300"/>
                  </a:cubicBezTo>
                  <a:lnTo>
                    <a:pt x="2023515" y="598584"/>
                  </a:lnTo>
                  <a:lnTo>
                    <a:pt x="2025663" y="602880"/>
                  </a:lnTo>
                  <a:cubicBezTo>
                    <a:pt x="2026380" y="604312"/>
                    <a:pt x="2026380" y="605028"/>
                    <a:pt x="2027096" y="605744"/>
                  </a:cubicBezTo>
                  <a:cubicBezTo>
                    <a:pt x="2027812" y="607176"/>
                    <a:pt x="2028528" y="608608"/>
                    <a:pt x="2029244" y="610756"/>
                  </a:cubicBezTo>
                  <a:cubicBezTo>
                    <a:pt x="2031392" y="610040"/>
                    <a:pt x="2034257" y="610040"/>
                    <a:pt x="2037121" y="610756"/>
                  </a:cubicBezTo>
                  <a:lnTo>
                    <a:pt x="2042850" y="612188"/>
                  </a:lnTo>
                  <a:lnTo>
                    <a:pt x="2041418" y="617916"/>
                  </a:lnTo>
                  <a:cubicBezTo>
                    <a:pt x="2042850" y="618633"/>
                    <a:pt x="2044998" y="620064"/>
                    <a:pt x="2046430" y="622213"/>
                  </a:cubicBezTo>
                  <a:cubicBezTo>
                    <a:pt x="2050011" y="620064"/>
                    <a:pt x="2052159" y="616484"/>
                    <a:pt x="2053591" y="611472"/>
                  </a:cubicBezTo>
                  <a:lnTo>
                    <a:pt x="2054308" y="607892"/>
                  </a:lnTo>
                  <a:lnTo>
                    <a:pt x="2057888" y="607176"/>
                  </a:lnTo>
                  <a:cubicBezTo>
                    <a:pt x="2059320" y="607176"/>
                    <a:pt x="2060036" y="606460"/>
                    <a:pt x="2061469" y="606460"/>
                  </a:cubicBezTo>
                  <a:cubicBezTo>
                    <a:pt x="2062901" y="601448"/>
                    <a:pt x="2067197" y="597868"/>
                    <a:pt x="2070062" y="595720"/>
                  </a:cubicBezTo>
                  <a:cubicBezTo>
                    <a:pt x="2071494" y="594288"/>
                    <a:pt x="2073642" y="592140"/>
                    <a:pt x="2073642" y="591424"/>
                  </a:cubicBezTo>
                  <a:cubicBezTo>
                    <a:pt x="2073642" y="591424"/>
                    <a:pt x="2073642" y="590708"/>
                    <a:pt x="2072210" y="589276"/>
                  </a:cubicBezTo>
                  <a:lnTo>
                    <a:pt x="2067913" y="583548"/>
                  </a:lnTo>
                  <a:lnTo>
                    <a:pt x="2073642" y="579968"/>
                  </a:lnTo>
                  <a:cubicBezTo>
                    <a:pt x="2075791" y="578536"/>
                    <a:pt x="2077223" y="574240"/>
                    <a:pt x="2078655" y="570660"/>
                  </a:cubicBezTo>
                  <a:cubicBezTo>
                    <a:pt x="2081519" y="563500"/>
                    <a:pt x="2085100" y="552043"/>
                    <a:pt x="2098706" y="552043"/>
                  </a:cubicBezTo>
                  <a:lnTo>
                    <a:pt x="2103719" y="552043"/>
                  </a:lnTo>
                  <a:lnTo>
                    <a:pt x="2105151" y="556340"/>
                  </a:lnTo>
                  <a:cubicBezTo>
                    <a:pt x="2105867" y="559204"/>
                    <a:pt x="2105867" y="562784"/>
                    <a:pt x="2105151" y="565648"/>
                  </a:cubicBezTo>
                  <a:lnTo>
                    <a:pt x="2105151" y="567080"/>
                  </a:lnTo>
                  <a:lnTo>
                    <a:pt x="2112312" y="565648"/>
                  </a:lnTo>
                  <a:lnTo>
                    <a:pt x="2110163" y="574956"/>
                  </a:lnTo>
                  <a:cubicBezTo>
                    <a:pt x="2108015" y="584264"/>
                    <a:pt x="2108015" y="589276"/>
                    <a:pt x="2110880" y="596436"/>
                  </a:cubicBezTo>
                  <a:cubicBezTo>
                    <a:pt x="2120189" y="597152"/>
                    <a:pt x="2124485" y="604312"/>
                    <a:pt x="2128066" y="610040"/>
                  </a:cubicBezTo>
                  <a:cubicBezTo>
                    <a:pt x="2129498" y="612188"/>
                    <a:pt x="2130930" y="614336"/>
                    <a:pt x="2132363" y="616484"/>
                  </a:cubicBezTo>
                  <a:lnTo>
                    <a:pt x="2133795" y="618633"/>
                  </a:lnTo>
                  <a:lnTo>
                    <a:pt x="2133795" y="621497"/>
                  </a:lnTo>
                  <a:cubicBezTo>
                    <a:pt x="2133795" y="623644"/>
                    <a:pt x="2133795" y="625077"/>
                    <a:pt x="2133079" y="627225"/>
                  </a:cubicBezTo>
                  <a:cubicBezTo>
                    <a:pt x="2135227" y="627225"/>
                    <a:pt x="2138091" y="627941"/>
                    <a:pt x="2139524" y="630088"/>
                  </a:cubicBezTo>
                  <a:lnTo>
                    <a:pt x="2145252" y="635101"/>
                  </a:lnTo>
                  <a:lnTo>
                    <a:pt x="2139524" y="640113"/>
                  </a:lnTo>
                  <a:cubicBezTo>
                    <a:pt x="2138808" y="640829"/>
                    <a:pt x="2139524" y="642261"/>
                    <a:pt x="2139524" y="642977"/>
                  </a:cubicBezTo>
                  <a:cubicBezTo>
                    <a:pt x="2139524" y="643693"/>
                    <a:pt x="2140240" y="644409"/>
                    <a:pt x="2140240" y="645841"/>
                  </a:cubicBezTo>
                  <a:cubicBezTo>
                    <a:pt x="2141672" y="646557"/>
                    <a:pt x="2142388" y="647273"/>
                    <a:pt x="2143820" y="647989"/>
                  </a:cubicBezTo>
                  <a:cubicBezTo>
                    <a:pt x="2145252" y="649421"/>
                    <a:pt x="2146685" y="650137"/>
                    <a:pt x="2148833" y="650137"/>
                  </a:cubicBezTo>
                  <a:lnTo>
                    <a:pt x="2155278" y="652285"/>
                  </a:lnTo>
                  <a:lnTo>
                    <a:pt x="2152413" y="658729"/>
                  </a:lnTo>
                  <a:cubicBezTo>
                    <a:pt x="2149549" y="665889"/>
                    <a:pt x="2151698" y="668037"/>
                    <a:pt x="2156710" y="671617"/>
                  </a:cubicBezTo>
                  <a:cubicBezTo>
                    <a:pt x="2161723" y="675197"/>
                    <a:pt x="2170316" y="681641"/>
                    <a:pt x="2165303" y="695245"/>
                  </a:cubicBezTo>
                  <a:lnTo>
                    <a:pt x="2163155" y="701689"/>
                  </a:lnTo>
                  <a:lnTo>
                    <a:pt x="2156710" y="698825"/>
                  </a:lnTo>
                  <a:cubicBezTo>
                    <a:pt x="2159574" y="700974"/>
                    <a:pt x="2162439" y="704554"/>
                    <a:pt x="2163155" y="710998"/>
                  </a:cubicBezTo>
                  <a:cubicBezTo>
                    <a:pt x="2167452" y="712430"/>
                    <a:pt x="2171032" y="714578"/>
                    <a:pt x="2174613" y="716726"/>
                  </a:cubicBezTo>
                  <a:cubicBezTo>
                    <a:pt x="2176761" y="718158"/>
                    <a:pt x="2179625" y="719590"/>
                    <a:pt x="2181774" y="721022"/>
                  </a:cubicBezTo>
                  <a:lnTo>
                    <a:pt x="2186070" y="723170"/>
                  </a:lnTo>
                  <a:lnTo>
                    <a:pt x="2185354" y="727466"/>
                  </a:lnTo>
                  <a:cubicBezTo>
                    <a:pt x="2185354" y="729614"/>
                    <a:pt x="2185354" y="731046"/>
                    <a:pt x="2186070" y="732478"/>
                  </a:cubicBezTo>
                  <a:cubicBezTo>
                    <a:pt x="2186070" y="733910"/>
                    <a:pt x="2186786" y="735342"/>
                    <a:pt x="2186786" y="736774"/>
                  </a:cubicBezTo>
                  <a:cubicBezTo>
                    <a:pt x="2196096" y="739638"/>
                    <a:pt x="2198960" y="738922"/>
                    <a:pt x="2203973" y="738206"/>
                  </a:cubicBezTo>
                  <a:cubicBezTo>
                    <a:pt x="2206121" y="738206"/>
                    <a:pt x="2207553" y="738206"/>
                    <a:pt x="2209702" y="737490"/>
                  </a:cubicBezTo>
                  <a:lnTo>
                    <a:pt x="2216147" y="737490"/>
                  </a:lnTo>
                  <a:lnTo>
                    <a:pt x="2216147" y="743934"/>
                  </a:lnTo>
                  <a:cubicBezTo>
                    <a:pt x="2216147" y="748946"/>
                    <a:pt x="2217579" y="751094"/>
                    <a:pt x="2219011" y="752526"/>
                  </a:cubicBezTo>
                  <a:cubicBezTo>
                    <a:pt x="2220443" y="751094"/>
                    <a:pt x="2221159" y="749662"/>
                    <a:pt x="2221875" y="748230"/>
                  </a:cubicBezTo>
                  <a:lnTo>
                    <a:pt x="2224024" y="741786"/>
                  </a:lnTo>
                  <a:lnTo>
                    <a:pt x="2230469" y="744650"/>
                  </a:lnTo>
                  <a:cubicBezTo>
                    <a:pt x="2235481" y="746798"/>
                    <a:pt x="2236914" y="751810"/>
                    <a:pt x="2238346" y="755390"/>
                  </a:cubicBezTo>
                  <a:cubicBezTo>
                    <a:pt x="2238346" y="756106"/>
                    <a:pt x="2239062" y="756822"/>
                    <a:pt x="2239062" y="757538"/>
                  </a:cubicBezTo>
                  <a:lnTo>
                    <a:pt x="2258397" y="748230"/>
                  </a:lnTo>
                  <a:lnTo>
                    <a:pt x="2246223" y="766846"/>
                  </a:lnTo>
                  <a:cubicBezTo>
                    <a:pt x="2245507" y="768279"/>
                    <a:pt x="2244075" y="770426"/>
                    <a:pt x="2242642" y="771859"/>
                  </a:cubicBezTo>
                  <a:cubicBezTo>
                    <a:pt x="2249803" y="774007"/>
                    <a:pt x="2257680" y="777587"/>
                    <a:pt x="2262693" y="784747"/>
                  </a:cubicBezTo>
                  <a:cubicBezTo>
                    <a:pt x="2266990" y="783315"/>
                    <a:pt x="2272719" y="784031"/>
                    <a:pt x="2276299" y="787611"/>
                  </a:cubicBezTo>
                  <a:lnTo>
                    <a:pt x="2278447" y="789759"/>
                  </a:lnTo>
                  <a:lnTo>
                    <a:pt x="2277731" y="793339"/>
                  </a:lnTo>
                  <a:cubicBezTo>
                    <a:pt x="2277015" y="796203"/>
                    <a:pt x="2277731" y="800499"/>
                    <a:pt x="2277731" y="804079"/>
                  </a:cubicBezTo>
                  <a:cubicBezTo>
                    <a:pt x="2278447" y="810523"/>
                    <a:pt x="2279164" y="818399"/>
                    <a:pt x="2275583" y="824843"/>
                  </a:cubicBezTo>
                  <a:cubicBezTo>
                    <a:pt x="2277015" y="833435"/>
                    <a:pt x="2269854" y="837015"/>
                    <a:pt x="2264842" y="839879"/>
                  </a:cubicBezTo>
                  <a:cubicBezTo>
                    <a:pt x="2261261" y="841311"/>
                    <a:pt x="2258397" y="843460"/>
                    <a:pt x="2256964" y="846324"/>
                  </a:cubicBezTo>
                  <a:lnTo>
                    <a:pt x="2255532" y="849904"/>
                  </a:lnTo>
                  <a:lnTo>
                    <a:pt x="2251952" y="849904"/>
                  </a:lnTo>
                  <a:cubicBezTo>
                    <a:pt x="2226172" y="850620"/>
                    <a:pt x="2217579" y="856348"/>
                    <a:pt x="2217579" y="870668"/>
                  </a:cubicBezTo>
                  <a:lnTo>
                    <a:pt x="2217579" y="876396"/>
                  </a:lnTo>
                  <a:lnTo>
                    <a:pt x="2211850" y="877112"/>
                  </a:lnTo>
                  <a:cubicBezTo>
                    <a:pt x="2211134" y="877112"/>
                    <a:pt x="2211134" y="877112"/>
                    <a:pt x="2209702" y="878544"/>
                  </a:cubicBezTo>
                  <a:cubicBezTo>
                    <a:pt x="2208270" y="879976"/>
                    <a:pt x="2206121" y="881408"/>
                    <a:pt x="2203257" y="882124"/>
                  </a:cubicBezTo>
                  <a:lnTo>
                    <a:pt x="2203257" y="890000"/>
                  </a:lnTo>
                  <a:lnTo>
                    <a:pt x="2197528" y="890000"/>
                  </a:lnTo>
                  <a:cubicBezTo>
                    <a:pt x="2195380" y="890000"/>
                    <a:pt x="2191799" y="891432"/>
                    <a:pt x="2188935" y="893580"/>
                  </a:cubicBezTo>
                  <a:cubicBezTo>
                    <a:pt x="2182490" y="896444"/>
                    <a:pt x="2175329" y="899308"/>
                    <a:pt x="2169600" y="897160"/>
                  </a:cubicBezTo>
                  <a:cubicBezTo>
                    <a:pt x="2165303" y="900024"/>
                    <a:pt x="2158859" y="900740"/>
                    <a:pt x="2150265" y="900024"/>
                  </a:cubicBezTo>
                  <a:lnTo>
                    <a:pt x="2143820" y="899308"/>
                  </a:lnTo>
                  <a:lnTo>
                    <a:pt x="2143820" y="895728"/>
                  </a:lnTo>
                  <a:cubicBezTo>
                    <a:pt x="2137375" y="897160"/>
                    <a:pt x="2130930" y="895728"/>
                    <a:pt x="2126634" y="892864"/>
                  </a:cubicBezTo>
                  <a:cubicBezTo>
                    <a:pt x="2118041" y="896444"/>
                    <a:pt x="2104435" y="898592"/>
                    <a:pt x="2096558" y="895012"/>
                  </a:cubicBezTo>
                  <a:cubicBezTo>
                    <a:pt x="2090113" y="896444"/>
                    <a:pt x="2083668" y="896444"/>
                    <a:pt x="2077223" y="896444"/>
                  </a:cubicBezTo>
                  <a:cubicBezTo>
                    <a:pt x="2057172" y="897160"/>
                    <a:pt x="2048579" y="898592"/>
                    <a:pt x="2046430" y="911480"/>
                  </a:cubicBezTo>
                  <a:cubicBezTo>
                    <a:pt x="2060752" y="905036"/>
                    <a:pt x="2079371" y="902172"/>
                    <a:pt x="2099422" y="906468"/>
                  </a:cubicBezTo>
                  <a:lnTo>
                    <a:pt x="2101570" y="907900"/>
                  </a:lnTo>
                  <a:cubicBezTo>
                    <a:pt x="2114460" y="917208"/>
                    <a:pt x="2111596" y="930097"/>
                    <a:pt x="2108731" y="941553"/>
                  </a:cubicBezTo>
                  <a:cubicBezTo>
                    <a:pt x="2108015" y="943701"/>
                    <a:pt x="2108015" y="945849"/>
                    <a:pt x="2107299" y="947997"/>
                  </a:cubicBezTo>
                  <a:lnTo>
                    <a:pt x="2107299" y="949429"/>
                  </a:lnTo>
                  <a:lnTo>
                    <a:pt x="2106583" y="950861"/>
                  </a:lnTo>
                  <a:cubicBezTo>
                    <a:pt x="2103719" y="954441"/>
                    <a:pt x="2099422" y="954441"/>
                    <a:pt x="2096558" y="954441"/>
                  </a:cubicBezTo>
                  <a:cubicBezTo>
                    <a:pt x="2096558" y="955873"/>
                    <a:pt x="2097990" y="956589"/>
                    <a:pt x="2098706" y="958021"/>
                  </a:cubicBezTo>
                  <a:cubicBezTo>
                    <a:pt x="2101570" y="960885"/>
                    <a:pt x="2105151" y="965181"/>
                    <a:pt x="2104435" y="973057"/>
                  </a:cubicBezTo>
                  <a:lnTo>
                    <a:pt x="2103719" y="978069"/>
                  </a:lnTo>
                  <a:lnTo>
                    <a:pt x="2104435" y="978069"/>
                  </a:lnTo>
                  <a:lnTo>
                    <a:pt x="2107299" y="983797"/>
                  </a:lnTo>
                  <a:cubicBezTo>
                    <a:pt x="2110163" y="993106"/>
                    <a:pt x="2105867" y="997402"/>
                    <a:pt x="2103719" y="999550"/>
                  </a:cubicBezTo>
                  <a:cubicBezTo>
                    <a:pt x="2103002" y="1000266"/>
                    <a:pt x="2103002" y="1000982"/>
                    <a:pt x="2102286" y="1000982"/>
                  </a:cubicBezTo>
                  <a:cubicBezTo>
                    <a:pt x="2103719" y="1001698"/>
                    <a:pt x="2104435" y="1003130"/>
                    <a:pt x="2105867" y="1003846"/>
                  </a:cubicBezTo>
                  <a:cubicBezTo>
                    <a:pt x="2109447" y="1007426"/>
                    <a:pt x="2110163" y="1007426"/>
                    <a:pt x="2113028" y="1006710"/>
                  </a:cubicBezTo>
                  <a:lnTo>
                    <a:pt x="2119473" y="1003846"/>
                  </a:lnTo>
                  <a:lnTo>
                    <a:pt x="2121621" y="1010290"/>
                  </a:lnTo>
                  <a:cubicBezTo>
                    <a:pt x="2122337" y="1012438"/>
                    <a:pt x="2123769" y="1016018"/>
                    <a:pt x="2123053" y="1019598"/>
                  </a:cubicBezTo>
                  <a:cubicBezTo>
                    <a:pt x="2126634" y="1021030"/>
                    <a:pt x="2130930" y="1023178"/>
                    <a:pt x="2134511" y="1026042"/>
                  </a:cubicBezTo>
                  <a:cubicBezTo>
                    <a:pt x="2135227" y="1025326"/>
                    <a:pt x="2135943" y="1024610"/>
                    <a:pt x="2136659" y="1023894"/>
                  </a:cubicBezTo>
                  <a:cubicBezTo>
                    <a:pt x="2140240" y="1020314"/>
                    <a:pt x="2144536" y="1016734"/>
                    <a:pt x="2151698" y="1015302"/>
                  </a:cubicBezTo>
                  <a:lnTo>
                    <a:pt x="2161007" y="1013870"/>
                  </a:lnTo>
                  <a:lnTo>
                    <a:pt x="2158142" y="1023178"/>
                  </a:lnTo>
                  <a:lnTo>
                    <a:pt x="2158142" y="1025326"/>
                  </a:lnTo>
                  <a:lnTo>
                    <a:pt x="2158142" y="1028906"/>
                  </a:lnTo>
                  <a:cubicBezTo>
                    <a:pt x="2159574" y="1029622"/>
                    <a:pt x="2161007" y="1030338"/>
                    <a:pt x="2162439" y="1031770"/>
                  </a:cubicBezTo>
                  <a:cubicBezTo>
                    <a:pt x="2163155" y="1033202"/>
                    <a:pt x="2164587" y="1035350"/>
                    <a:pt x="2163871" y="1038930"/>
                  </a:cubicBezTo>
                  <a:lnTo>
                    <a:pt x="2163155" y="1041078"/>
                  </a:lnTo>
                  <a:cubicBezTo>
                    <a:pt x="2161007" y="1045374"/>
                    <a:pt x="2157426" y="1048238"/>
                    <a:pt x="2154562" y="1051102"/>
                  </a:cubicBezTo>
                  <a:cubicBezTo>
                    <a:pt x="2150981" y="1055398"/>
                    <a:pt x="2147401" y="1058979"/>
                    <a:pt x="2145969" y="1063990"/>
                  </a:cubicBezTo>
                  <a:lnTo>
                    <a:pt x="2144536" y="1069719"/>
                  </a:lnTo>
                  <a:lnTo>
                    <a:pt x="2138808" y="1068287"/>
                  </a:lnTo>
                  <a:cubicBezTo>
                    <a:pt x="2135943" y="1068287"/>
                    <a:pt x="2133795" y="1069003"/>
                    <a:pt x="2130930" y="1070435"/>
                  </a:cubicBezTo>
                  <a:cubicBezTo>
                    <a:pt x="2128782" y="1071151"/>
                    <a:pt x="2126634" y="1071867"/>
                    <a:pt x="2124485" y="1072583"/>
                  </a:cubicBezTo>
                  <a:cubicBezTo>
                    <a:pt x="2124485" y="1076163"/>
                    <a:pt x="2123053" y="1079027"/>
                    <a:pt x="2120905" y="1081175"/>
                  </a:cubicBezTo>
                  <a:lnTo>
                    <a:pt x="2119473" y="1082607"/>
                  </a:lnTo>
                  <a:lnTo>
                    <a:pt x="2118041" y="1083323"/>
                  </a:lnTo>
                  <a:cubicBezTo>
                    <a:pt x="2113744" y="1084039"/>
                    <a:pt x="2110163" y="1083323"/>
                    <a:pt x="2108015" y="1081891"/>
                  </a:cubicBezTo>
                  <a:lnTo>
                    <a:pt x="2108015" y="1082607"/>
                  </a:lnTo>
                  <a:cubicBezTo>
                    <a:pt x="2108015" y="1085471"/>
                    <a:pt x="2108731" y="1088335"/>
                    <a:pt x="2108015" y="1091199"/>
                  </a:cubicBezTo>
                  <a:lnTo>
                    <a:pt x="2106583" y="1096927"/>
                  </a:lnTo>
                  <a:lnTo>
                    <a:pt x="2100854" y="1096211"/>
                  </a:lnTo>
                  <a:cubicBezTo>
                    <a:pt x="2097990" y="1096211"/>
                    <a:pt x="2095841" y="1096927"/>
                    <a:pt x="2092977" y="1099075"/>
                  </a:cubicBezTo>
                  <a:cubicBezTo>
                    <a:pt x="2087964" y="1102655"/>
                    <a:pt x="2080803" y="1106235"/>
                    <a:pt x="2071494" y="1104087"/>
                  </a:cubicBezTo>
                  <a:lnTo>
                    <a:pt x="2069346" y="1103371"/>
                  </a:lnTo>
                  <a:lnTo>
                    <a:pt x="2066481" y="1100507"/>
                  </a:lnTo>
                  <a:cubicBezTo>
                    <a:pt x="2062901" y="1096927"/>
                    <a:pt x="2061469" y="1095495"/>
                    <a:pt x="2057172" y="1096211"/>
                  </a:cubicBezTo>
                  <a:lnTo>
                    <a:pt x="2053591" y="1096927"/>
                  </a:lnTo>
                  <a:lnTo>
                    <a:pt x="2051443" y="1094063"/>
                  </a:lnTo>
                  <a:cubicBezTo>
                    <a:pt x="2042134" y="1081175"/>
                    <a:pt x="2049295" y="1070435"/>
                    <a:pt x="2053591" y="1062559"/>
                  </a:cubicBezTo>
                  <a:cubicBezTo>
                    <a:pt x="2054308" y="1061126"/>
                    <a:pt x="2055024" y="1059694"/>
                    <a:pt x="2055740" y="1058979"/>
                  </a:cubicBezTo>
                  <a:lnTo>
                    <a:pt x="2050727" y="1058979"/>
                  </a:lnTo>
                  <a:lnTo>
                    <a:pt x="2050727" y="1060410"/>
                  </a:lnTo>
                  <a:lnTo>
                    <a:pt x="2050727" y="1062559"/>
                  </a:lnTo>
                  <a:lnTo>
                    <a:pt x="2050011" y="1063990"/>
                  </a:lnTo>
                  <a:cubicBezTo>
                    <a:pt x="2047863" y="1069003"/>
                    <a:pt x="2044282" y="1072583"/>
                    <a:pt x="2040702" y="1075447"/>
                  </a:cubicBezTo>
                  <a:cubicBezTo>
                    <a:pt x="2038553" y="1077595"/>
                    <a:pt x="2036405" y="1079027"/>
                    <a:pt x="2034973" y="1081175"/>
                  </a:cubicBezTo>
                  <a:lnTo>
                    <a:pt x="2032108" y="1086187"/>
                  </a:lnTo>
                  <a:lnTo>
                    <a:pt x="2027096" y="1084039"/>
                  </a:lnTo>
                  <a:cubicBezTo>
                    <a:pt x="2024947" y="1083323"/>
                    <a:pt x="2022799" y="1083323"/>
                    <a:pt x="2020651" y="1084039"/>
                  </a:cubicBezTo>
                  <a:cubicBezTo>
                    <a:pt x="2019219" y="1084755"/>
                    <a:pt x="2017070" y="1084755"/>
                    <a:pt x="2014922" y="1085471"/>
                  </a:cubicBezTo>
                  <a:lnTo>
                    <a:pt x="2014922" y="1090483"/>
                  </a:lnTo>
                  <a:lnTo>
                    <a:pt x="2007761" y="1093347"/>
                  </a:lnTo>
                  <a:cubicBezTo>
                    <a:pt x="2002032" y="1095495"/>
                    <a:pt x="1994871" y="1097643"/>
                    <a:pt x="1988426" y="1096211"/>
                  </a:cubicBezTo>
                  <a:lnTo>
                    <a:pt x="1988426" y="1097643"/>
                  </a:lnTo>
                  <a:cubicBezTo>
                    <a:pt x="1988426" y="1099075"/>
                    <a:pt x="1988426" y="1100507"/>
                    <a:pt x="1989142" y="1102655"/>
                  </a:cubicBezTo>
                  <a:lnTo>
                    <a:pt x="1989142" y="1106235"/>
                  </a:lnTo>
                  <a:lnTo>
                    <a:pt x="1985562" y="1108383"/>
                  </a:lnTo>
                  <a:cubicBezTo>
                    <a:pt x="1980549" y="1111247"/>
                    <a:pt x="1979117" y="1112679"/>
                    <a:pt x="1980549" y="1122703"/>
                  </a:cubicBezTo>
                  <a:lnTo>
                    <a:pt x="1981265" y="1129147"/>
                  </a:lnTo>
                  <a:cubicBezTo>
                    <a:pt x="1984846" y="1131295"/>
                    <a:pt x="1987710" y="1135591"/>
                    <a:pt x="1986994" y="1142036"/>
                  </a:cubicBezTo>
                  <a:lnTo>
                    <a:pt x="1986278" y="1148480"/>
                  </a:lnTo>
                  <a:lnTo>
                    <a:pt x="1981265" y="1147764"/>
                  </a:lnTo>
                  <a:lnTo>
                    <a:pt x="1981981" y="1151344"/>
                  </a:lnTo>
                  <a:lnTo>
                    <a:pt x="1974820" y="1152776"/>
                  </a:lnTo>
                  <a:cubicBezTo>
                    <a:pt x="1970524" y="1153492"/>
                    <a:pt x="1966943" y="1153492"/>
                    <a:pt x="1964079" y="1152776"/>
                  </a:cubicBezTo>
                  <a:cubicBezTo>
                    <a:pt x="1964079" y="1152776"/>
                    <a:pt x="1964079" y="1153492"/>
                    <a:pt x="1963363" y="1154208"/>
                  </a:cubicBezTo>
                  <a:lnTo>
                    <a:pt x="1961214" y="1158504"/>
                  </a:lnTo>
                  <a:lnTo>
                    <a:pt x="1956918" y="1157788"/>
                  </a:lnTo>
                  <a:cubicBezTo>
                    <a:pt x="1939731" y="1155640"/>
                    <a:pt x="1922545" y="1163516"/>
                    <a:pt x="1912519" y="1175688"/>
                  </a:cubicBezTo>
                  <a:cubicBezTo>
                    <a:pt x="1917532" y="1183564"/>
                    <a:pt x="1914668" y="1193588"/>
                    <a:pt x="1912519" y="1200748"/>
                  </a:cubicBezTo>
                  <a:cubicBezTo>
                    <a:pt x="1911803" y="1202896"/>
                    <a:pt x="1911087" y="1205044"/>
                    <a:pt x="1911087" y="1207192"/>
                  </a:cubicBezTo>
                  <a:lnTo>
                    <a:pt x="1909655" y="1212921"/>
                  </a:lnTo>
                  <a:lnTo>
                    <a:pt x="1903926" y="1212205"/>
                  </a:lnTo>
                  <a:cubicBezTo>
                    <a:pt x="1902494" y="1212205"/>
                    <a:pt x="1902494" y="1214353"/>
                    <a:pt x="1901778" y="1215785"/>
                  </a:cubicBezTo>
                  <a:cubicBezTo>
                    <a:pt x="1901062" y="1219365"/>
                    <a:pt x="1899629" y="1223661"/>
                    <a:pt x="1894617" y="1226525"/>
                  </a:cubicBezTo>
                  <a:lnTo>
                    <a:pt x="1892468" y="1227241"/>
                  </a:lnTo>
                  <a:cubicBezTo>
                    <a:pt x="1888888" y="1227957"/>
                    <a:pt x="1886024" y="1227957"/>
                    <a:pt x="1883875" y="1227241"/>
                  </a:cubicBezTo>
                  <a:cubicBezTo>
                    <a:pt x="1886740" y="1243709"/>
                    <a:pt x="1881011" y="1264473"/>
                    <a:pt x="1871702" y="1273781"/>
                  </a:cubicBezTo>
                  <a:lnTo>
                    <a:pt x="1866689" y="1278793"/>
                  </a:lnTo>
                  <a:lnTo>
                    <a:pt x="1862392" y="1273065"/>
                  </a:lnTo>
                  <a:cubicBezTo>
                    <a:pt x="1861676" y="1272349"/>
                    <a:pt x="1860960" y="1271633"/>
                    <a:pt x="1860244" y="1270201"/>
                  </a:cubicBezTo>
                  <a:cubicBezTo>
                    <a:pt x="1858812" y="1268053"/>
                    <a:pt x="1856663" y="1265905"/>
                    <a:pt x="1855231" y="1262325"/>
                  </a:cubicBezTo>
                  <a:lnTo>
                    <a:pt x="1853083" y="1262325"/>
                  </a:lnTo>
                  <a:cubicBezTo>
                    <a:pt x="1854515" y="1265905"/>
                    <a:pt x="1855947" y="1268769"/>
                    <a:pt x="1857380" y="1272349"/>
                  </a:cubicBezTo>
                  <a:lnTo>
                    <a:pt x="1858812" y="1274497"/>
                  </a:lnTo>
                  <a:lnTo>
                    <a:pt x="1858096" y="1276645"/>
                  </a:lnTo>
                  <a:cubicBezTo>
                    <a:pt x="1857380" y="1278077"/>
                    <a:pt x="1856663" y="1278793"/>
                    <a:pt x="1855947" y="1279509"/>
                  </a:cubicBezTo>
                  <a:cubicBezTo>
                    <a:pt x="1858096" y="1280226"/>
                    <a:pt x="1860244" y="1280942"/>
                    <a:pt x="1862392" y="1281657"/>
                  </a:cubicBezTo>
                  <a:lnTo>
                    <a:pt x="1865973" y="1283806"/>
                  </a:lnTo>
                  <a:lnTo>
                    <a:pt x="1865257" y="1287386"/>
                  </a:lnTo>
                  <a:cubicBezTo>
                    <a:pt x="1864541" y="1290250"/>
                    <a:pt x="1865257" y="1291682"/>
                    <a:pt x="1865973" y="1293830"/>
                  </a:cubicBezTo>
                  <a:cubicBezTo>
                    <a:pt x="1866689" y="1296694"/>
                    <a:pt x="1867405" y="1300274"/>
                    <a:pt x="1866689" y="1304570"/>
                  </a:cubicBezTo>
                  <a:lnTo>
                    <a:pt x="1865973" y="1308866"/>
                  </a:lnTo>
                  <a:cubicBezTo>
                    <a:pt x="1867405" y="1311014"/>
                    <a:pt x="1868837" y="1313162"/>
                    <a:pt x="1870269" y="1314594"/>
                  </a:cubicBezTo>
                  <a:lnTo>
                    <a:pt x="1870985" y="1316026"/>
                  </a:lnTo>
                  <a:lnTo>
                    <a:pt x="1870985" y="1318174"/>
                  </a:lnTo>
                  <a:cubicBezTo>
                    <a:pt x="1870269" y="1326766"/>
                    <a:pt x="1862392" y="1332494"/>
                    <a:pt x="1852367" y="1331778"/>
                  </a:cubicBezTo>
                  <a:cubicBezTo>
                    <a:pt x="1852367" y="1333210"/>
                    <a:pt x="1851651" y="1334642"/>
                    <a:pt x="1850935" y="1335358"/>
                  </a:cubicBezTo>
                  <a:cubicBezTo>
                    <a:pt x="1850219" y="1336790"/>
                    <a:pt x="1848786" y="1338222"/>
                    <a:pt x="1846638" y="1339654"/>
                  </a:cubicBezTo>
                  <a:lnTo>
                    <a:pt x="1846638" y="1344666"/>
                  </a:lnTo>
                  <a:lnTo>
                    <a:pt x="1846638" y="1353974"/>
                  </a:lnTo>
                  <a:lnTo>
                    <a:pt x="1840193" y="1353258"/>
                  </a:lnTo>
                  <a:cubicBezTo>
                    <a:pt x="1839477" y="1354690"/>
                    <a:pt x="1837329" y="1355407"/>
                    <a:pt x="1835180" y="1356123"/>
                  </a:cubicBezTo>
                  <a:cubicBezTo>
                    <a:pt x="1830884" y="1369727"/>
                    <a:pt x="1817278" y="1374739"/>
                    <a:pt x="1806536" y="1379035"/>
                  </a:cubicBezTo>
                  <a:cubicBezTo>
                    <a:pt x="1805104" y="1379751"/>
                    <a:pt x="1804388" y="1379751"/>
                    <a:pt x="1802956" y="1380467"/>
                  </a:cubicBezTo>
                  <a:lnTo>
                    <a:pt x="1802956" y="1381183"/>
                  </a:lnTo>
                  <a:cubicBezTo>
                    <a:pt x="1802240" y="1383331"/>
                    <a:pt x="1801523" y="1384763"/>
                    <a:pt x="1801523" y="1386911"/>
                  </a:cubicBezTo>
                  <a:lnTo>
                    <a:pt x="1801523" y="1394071"/>
                  </a:lnTo>
                  <a:lnTo>
                    <a:pt x="1794362" y="1393355"/>
                  </a:lnTo>
                  <a:cubicBezTo>
                    <a:pt x="1792930" y="1393355"/>
                    <a:pt x="1792930" y="1393355"/>
                    <a:pt x="1791498" y="1396219"/>
                  </a:cubicBezTo>
                  <a:cubicBezTo>
                    <a:pt x="1790066" y="1399083"/>
                    <a:pt x="1786485" y="1405527"/>
                    <a:pt x="1778608" y="1405527"/>
                  </a:cubicBezTo>
                  <a:cubicBezTo>
                    <a:pt x="1768583" y="1418415"/>
                    <a:pt x="1759990" y="1430588"/>
                    <a:pt x="1759273" y="1452068"/>
                  </a:cubicBezTo>
                  <a:lnTo>
                    <a:pt x="1759273" y="1455648"/>
                  </a:lnTo>
                  <a:lnTo>
                    <a:pt x="1756409" y="1457080"/>
                  </a:lnTo>
                  <a:cubicBezTo>
                    <a:pt x="1761422" y="1469252"/>
                    <a:pt x="1766434" y="1486436"/>
                    <a:pt x="1767151" y="1499325"/>
                  </a:cubicBezTo>
                  <a:cubicBezTo>
                    <a:pt x="1771447" y="1505053"/>
                    <a:pt x="1773596" y="1513645"/>
                    <a:pt x="1775744" y="1521521"/>
                  </a:cubicBezTo>
                  <a:lnTo>
                    <a:pt x="1776460" y="1524385"/>
                  </a:lnTo>
                  <a:cubicBezTo>
                    <a:pt x="1782905" y="1548013"/>
                    <a:pt x="1781473" y="1575221"/>
                    <a:pt x="1772879" y="1595986"/>
                  </a:cubicBezTo>
                  <a:lnTo>
                    <a:pt x="1771447" y="1600282"/>
                  </a:lnTo>
                  <a:lnTo>
                    <a:pt x="1767151" y="1600282"/>
                  </a:lnTo>
                  <a:cubicBezTo>
                    <a:pt x="1755693" y="1600282"/>
                    <a:pt x="1750680" y="1591690"/>
                    <a:pt x="1747100" y="1585962"/>
                  </a:cubicBezTo>
                  <a:cubicBezTo>
                    <a:pt x="1744951" y="1582381"/>
                    <a:pt x="1743519" y="1579517"/>
                    <a:pt x="1740655" y="1578801"/>
                  </a:cubicBezTo>
                  <a:lnTo>
                    <a:pt x="1735642" y="1576654"/>
                  </a:lnTo>
                  <a:lnTo>
                    <a:pt x="1737074" y="1571641"/>
                  </a:lnTo>
                  <a:cubicBezTo>
                    <a:pt x="1737790" y="1568061"/>
                    <a:pt x="1737074" y="1567345"/>
                    <a:pt x="1735642" y="1565197"/>
                  </a:cubicBezTo>
                  <a:cubicBezTo>
                    <a:pt x="1734926" y="1563765"/>
                    <a:pt x="1733494" y="1562333"/>
                    <a:pt x="1732778" y="1559469"/>
                  </a:cubicBezTo>
                  <a:cubicBezTo>
                    <a:pt x="1728481" y="1557321"/>
                    <a:pt x="1725617" y="1553741"/>
                    <a:pt x="1723468" y="1548729"/>
                  </a:cubicBezTo>
                  <a:cubicBezTo>
                    <a:pt x="1721320" y="1544433"/>
                    <a:pt x="1721320" y="1538705"/>
                    <a:pt x="1722036" y="1533693"/>
                  </a:cubicBezTo>
                  <a:cubicBezTo>
                    <a:pt x="1721320" y="1533693"/>
                    <a:pt x="1720604" y="1533693"/>
                    <a:pt x="1719172" y="1532977"/>
                  </a:cubicBezTo>
                  <a:lnTo>
                    <a:pt x="1715591" y="1532261"/>
                  </a:lnTo>
                  <a:lnTo>
                    <a:pt x="1714159" y="1528681"/>
                  </a:lnTo>
                  <a:cubicBezTo>
                    <a:pt x="1711295" y="1519373"/>
                    <a:pt x="1712011" y="1512929"/>
                    <a:pt x="1712011" y="1505769"/>
                  </a:cubicBezTo>
                  <a:cubicBezTo>
                    <a:pt x="1712011" y="1502189"/>
                    <a:pt x="1712727" y="1498608"/>
                    <a:pt x="1712727" y="1494312"/>
                  </a:cubicBezTo>
                  <a:cubicBezTo>
                    <a:pt x="1705566" y="1491448"/>
                    <a:pt x="1702701" y="1484288"/>
                    <a:pt x="1701269" y="1479276"/>
                  </a:cubicBezTo>
                  <a:cubicBezTo>
                    <a:pt x="1700553" y="1478560"/>
                    <a:pt x="1700553" y="1477128"/>
                    <a:pt x="1699837" y="1476412"/>
                  </a:cubicBezTo>
                  <a:cubicBezTo>
                    <a:pt x="1694824" y="1479992"/>
                    <a:pt x="1688379" y="1482140"/>
                    <a:pt x="1681935" y="1482140"/>
                  </a:cubicBezTo>
                  <a:cubicBezTo>
                    <a:pt x="1672625" y="1482140"/>
                    <a:pt x="1664748" y="1477844"/>
                    <a:pt x="1661168" y="1469968"/>
                  </a:cubicBezTo>
                  <a:cubicBezTo>
                    <a:pt x="1655439" y="1469252"/>
                    <a:pt x="1651142" y="1467820"/>
                    <a:pt x="1648278" y="1464956"/>
                  </a:cubicBezTo>
                  <a:cubicBezTo>
                    <a:pt x="1646846" y="1463524"/>
                    <a:pt x="1646129" y="1462092"/>
                    <a:pt x="1645413" y="1460660"/>
                  </a:cubicBezTo>
                  <a:cubicBezTo>
                    <a:pt x="1644697" y="1460660"/>
                    <a:pt x="1643981" y="1460660"/>
                    <a:pt x="1643981" y="1461376"/>
                  </a:cubicBezTo>
                  <a:cubicBezTo>
                    <a:pt x="1628943" y="1464956"/>
                    <a:pt x="1612473" y="1467104"/>
                    <a:pt x="1601015" y="1459944"/>
                  </a:cubicBezTo>
                  <a:lnTo>
                    <a:pt x="1600299" y="1459944"/>
                  </a:lnTo>
                  <a:cubicBezTo>
                    <a:pt x="1601731" y="1460660"/>
                    <a:pt x="1602447" y="1462092"/>
                    <a:pt x="1603163" y="1463524"/>
                  </a:cubicBezTo>
                  <a:lnTo>
                    <a:pt x="1603880" y="1464956"/>
                  </a:lnTo>
                  <a:cubicBezTo>
                    <a:pt x="1604595" y="1469252"/>
                    <a:pt x="1603880" y="1472832"/>
                    <a:pt x="1602447" y="1475696"/>
                  </a:cubicBezTo>
                  <a:cubicBezTo>
                    <a:pt x="1605312" y="1479276"/>
                    <a:pt x="1607460" y="1484288"/>
                    <a:pt x="1606744" y="1492164"/>
                  </a:cubicBezTo>
                  <a:lnTo>
                    <a:pt x="1606744" y="1496460"/>
                  </a:lnTo>
                  <a:lnTo>
                    <a:pt x="1602447" y="1497892"/>
                  </a:lnTo>
                  <a:cubicBezTo>
                    <a:pt x="1593854" y="1500756"/>
                    <a:pt x="1588125" y="1496460"/>
                    <a:pt x="1585977" y="1494312"/>
                  </a:cubicBezTo>
                  <a:cubicBezTo>
                    <a:pt x="1584545" y="1492880"/>
                    <a:pt x="1584545" y="1492880"/>
                    <a:pt x="1583829" y="1492880"/>
                  </a:cubicBezTo>
                  <a:lnTo>
                    <a:pt x="1576667" y="1494312"/>
                  </a:lnTo>
                  <a:lnTo>
                    <a:pt x="1575235" y="1487152"/>
                  </a:lnTo>
                  <a:lnTo>
                    <a:pt x="1575235" y="1485720"/>
                  </a:lnTo>
                  <a:lnTo>
                    <a:pt x="1575235" y="1490016"/>
                  </a:lnTo>
                  <a:lnTo>
                    <a:pt x="1574519" y="1493596"/>
                  </a:lnTo>
                  <a:lnTo>
                    <a:pt x="1570939" y="1494312"/>
                  </a:lnTo>
                  <a:cubicBezTo>
                    <a:pt x="1559481" y="1497892"/>
                    <a:pt x="1550888" y="1498608"/>
                    <a:pt x="1540862" y="1494312"/>
                  </a:cubicBezTo>
                  <a:lnTo>
                    <a:pt x="1536566" y="1492164"/>
                  </a:lnTo>
                  <a:lnTo>
                    <a:pt x="1537282" y="1487868"/>
                  </a:lnTo>
                  <a:cubicBezTo>
                    <a:pt x="1537282" y="1486436"/>
                    <a:pt x="1535850" y="1486436"/>
                    <a:pt x="1534418" y="1485720"/>
                  </a:cubicBezTo>
                  <a:cubicBezTo>
                    <a:pt x="1532269" y="1485004"/>
                    <a:pt x="1528689" y="1483572"/>
                    <a:pt x="1525824" y="1479992"/>
                  </a:cubicBezTo>
                  <a:cubicBezTo>
                    <a:pt x="1522244" y="1480708"/>
                    <a:pt x="1517231" y="1479992"/>
                    <a:pt x="1512934" y="1479276"/>
                  </a:cubicBezTo>
                  <a:cubicBezTo>
                    <a:pt x="1510070" y="1479276"/>
                    <a:pt x="1507206" y="1478560"/>
                    <a:pt x="1504341" y="1478560"/>
                  </a:cubicBezTo>
                  <a:cubicBezTo>
                    <a:pt x="1497896" y="1478560"/>
                    <a:pt x="1494316" y="1479992"/>
                    <a:pt x="1492168" y="1483572"/>
                  </a:cubicBezTo>
                  <a:lnTo>
                    <a:pt x="1490735" y="1485720"/>
                  </a:lnTo>
                  <a:lnTo>
                    <a:pt x="1487871" y="1486436"/>
                  </a:lnTo>
                  <a:cubicBezTo>
                    <a:pt x="1484290" y="1487152"/>
                    <a:pt x="1482142" y="1486436"/>
                    <a:pt x="1480710" y="1485720"/>
                  </a:cubicBezTo>
                  <a:cubicBezTo>
                    <a:pt x="1479994" y="1486436"/>
                    <a:pt x="1479278" y="1487152"/>
                    <a:pt x="1479278" y="1487868"/>
                  </a:cubicBezTo>
                  <a:cubicBezTo>
                    <a:pt x="1477129" y="1490016"/>
                    <a:pt x="1477129" y="1490732"/>
                    <a:pt x="1477846" y="1493596"/>
                  </a:cubicBezTo>
                  <a:lnTo>
                    <a:pt x="1478562" y="1497892"/>
                  </a:lnTo>
                  <a:lnTo>
                    <a:pt x="1474981" y="1500040"/>
                  </a:lnTo>
                  <a:cubicBezTo>
                    <a:pt x="1471401" y="1502905"/>
                    <a:pt x="1467104" y="1503620"/>
                    <a:pt x="1462807" y="1504336"/>
                  </a:cubicBezTo>
                  <a:cubicBezTo>
                    <a:pt x="1454930" y="1505769"/>
                    <a:pt x="1454930" y="1506485"/>
                    <a:pt x="1454930" y="1509349"/>
                  </a:cubicBezTo>
                  <a:lnTo>
                    <a:pt x="1454930" y="1514361"/>
                  </a:lnTo>
                  <a:lnTo>
                    <a:pt x="1450634" y="1515793"/>
                  </a:lnTo>
                  <a:cubicBezTo>
                    <a:pt x="1447053" y="1517225"/>
                    <a:pt x="1443473" y="1518657"/>
                    <a:pt x="1439892" y="1520805"/>
                  </a:cubicBezTo>
                  <a:cubicBezTo>
                    <a:pt x="1437744" y="1522237"/>
                    <a:pt x="1435596" y="1522953"/>
                    <a:pt x="1433447" y="1523669"/>
                  </a:cubicBezTo>
                  <a:cubicBezTo>
                    <a:pt x="1432731" y="1530113"/>
                    <a:pt x="1430583" y="1535125"/>
                    <a:pt x="1428435" y="1539421"/>
                  </a:cubicBezTo>
                  <a:cubicBezTo>
                    <a:pt x="1428435" y="1540137"/>
                    <a:pt x="1427718" y="1540853"/>
                    <a:pt x="1427718" y="1540853"/>
                  </a:cubicBezTo>
                  <a:cubicBezTo>
                    <a:pt x="1428435" y="1545865"/>
                    <a:pt x="1430583" y="1551593"/>
                    <a:pt x="1432731" y="1556605"/>
                  </a:cubicBezTo>
                  <a:cubicBezTo>
                    <a:pt x="1437028" y="1567345"/>
                    <a:pt x="1442757" y="1580234"/>
                    <a:pt x="1434879" y="1595986"/>
                  </a:cubicBezTo>
                  <a:lnTo>
                    <a:pt x="1432731" y="1600998"/>
                  </a:lnTo>
                  <a:lnTo>
                    <a:pt x="1427718" y="1599566"/>
                  </a:lnTo>
                  <a:cubicBezTo>
                    <a:pt x="1427002" y="1601714"/>
                    <a:pt x="1426286" y="1605294"/>
                    <a:pt x="1423422" y="1607442"/>
                  </a:cubicBezTo>
                  <a:cubicBezTo>
                    <a:pt x="1424138" y="1613886"/>
                    <a:pt x="1424854" y="1621046"/>
                    <a:pt x="1425570" y="1627490"/>
                  </a:cubicBezTo>
                  <a:cubicBezTo>
                    <a:pt x="1428435" y="1647538"/>
                    <a:pt x="1431299" y="1668303"/>
                    <a:pt x="1426286" y="1688351"/>
                  </a:cubicBezTo>
                  <a:cubicBezTo>
                    <a:pt x="1430583" y="1694079"/>
                    <a:pt x="1433447" y="1701239"/>
                    <a:pt x="1436311" y="1707683"/>
                  </a:cubicBezTo>
                  <a:cubicBezTo>
                    <a:pt x="1440608" y="1716275"/>
                    <a:pt x="1444189" y="1725583"/>
                    <a:pt x="1449201" y="1727732"/>
                  </a:cubicBezTo>
                  <a:lnTo>
                    <a:pt x="1451350" y="1729163"/>
                  </a:lnTo>
                  <a:lnTo>
                    <a:pt x="1452066" y="1732028"/>
                  </a:lnTo>
                  <a:cubicBezTo>
                    <a:pt x="1454930" y="1741336"/>
                    <a:pt x="1458511" y="1749212"/>
                    <a:pt x="1462807" y="1757088"/>
                  </a:cubicBezTo>
                  <a:cubicBezTo>
                    <a:pt x="1474265" y="1755656"/>
                    <a:pt x="1484290" y="1762816"/>
                    <a:pt x="1488587" y="1772840"/>
                  </a:cubicBezTo>
                  <a:cubicBezTo>
                    <a:pt x="1492168" y="1772840"/>
                    <a:pt x="1495032" y="1772124"/>
                    <a:pt x="1498612" y="1771408"/>
                  </a:cubicBezTo>
                  <a:cubicBezTo>
                    <a:pt x="1502193" y="1770692"/>
                    <a:pt x="1505773" y="1769260"/>
                    <a:pt x="1509354" y="1769260"/>
                  </a:cubicBezTo>
                  <a:cubicBezTo>
                    <a:pt x="1514367" y="1762100"/>
                    <a:pt x="1521528" y="1760668"/>
                    <a:pt x="1527257" y="1758520"/>
                  </a:cubicBezTo>
                  <a:cubicBezTo>
                    <a:pt x="1529405" y="1757804"/>
                    <a:pt x="1530837" y="1757804"/>
                    <a:pt x="1532985" y="1757088"/>
                  </a:cubicBezTo>
                  <a:lnTo>
                    <a:pt x="1535850" y="1756372"/>
                  </a:lnTo>
                  <a:lnTo>
                    <a:pt x="1537998" y="1757804"/>
                  </a:lnTo>
                  <a:cubicBezTo>
                    <a:pt x="1540146" y="1759236"/>
                    <a:pt x="1541579" y="1760668"/>
                    <a:pt x="1542295" y="1762100"/>
                  </a:cubicBezTo>
                  <a:cubicBezTo>
                    <a:pt x="1543011" y="1762100"/>
                    <a:pt x="1543727" y="1762100"/>
                    <a:pt x="1545159" y="1758520"/>
                  </a:cubicBezTo>
                  <a:cubicBezTo>
                    <a:pt x="1546591" y="1755656"/>
                    <a:pt x="1548740" y="1750644"/>
                    <a:pt x="1554468" y="1748496"/>
                  </a:cubicBezTo>
                  <a:cubicBezTo>
                    <a:pt x="1555184" y="1739188"/>
                    <a:pt x="1558049" y="1733460"/>
                    <a:pt x="1560197" y="1727732"/>
                  </a:cubicBezTo>
                  <a:cubicBezTo>
                    <a:pt x="1563062" y="1721288"/>
                    <a:pt x="1565210" y="1714843"/>
                    <a:pt x="1565210" y="1704103"/>
                  </a:cubicBezTo>
                  <a:lnTo>
                    <a:pt x="1565210" y="1698375"/>
                  </a:lnTo>
                  <a:lnTo>
                    <a:pt x="1570939" y="1697659"/>
                  </a:lnTo>
                  <a:cubicBezTo>
                    <a:pt x="1577384" y="1696943"/>
                    <a:pt x="1585261" y="1692647"/>
                    <a:pt x="1592422" y="1689067"/>
                  </a:cubicBezTo>
                  <a:cubicBezTo>
                    <a:pt x="1601731" y="1684055"/>
                    <a:pt x="1611041" y="1679043"/>
                    <a:pt x="1621066" y="1679043"/>
                  </a:cubicBezTo>
                  <a:cubicBezTo>
                    <a:pt x="1629659" y="1679043"/>
                    <a:pt x="1636820" y="1682623"/>
                    <a:pt x="1643265" y="1689783"/>
                  </a:cubicBezTo>
                  <a:lnTo>
                    <a:pt x="1645413" y="1691931"/>
                  </a:lnTo>
                  <a:lnTo>
                    <a:pt x="1641833" y="1704103"/>
                  </a:lnTo>
                  <a:cubicBezTo>
                    <a:pt x="1634672" y="1729880"/>
                    <a:pt x="1628227" y="1753508"/>
                    <a:pt x="1629659" y="1780000"/>
                  </a:cubicBezTo>
                  <a:lnTo>
                    <a:pt x="1630375" y="1788592"/>
                  </a:lnTo>
                  <a:lnTo>
                    <a:pt x="1622498" y="1786444"/>
                  </a:lnTo>
                  <a:lnTo>
                    <a:pt x="1621782" y="1786444"/>
                  </a:lnTo>
                  <a:cubicBezTo>
                    <a:pt x="1621066" y="1800049"/>
                    <a:pt x="1618917" y="1815801"/>
                    <a:pt x="1613189" y="1830121"/>
                  </a:cubicBezTo>
                  <a:lnTo>
                    <a:pt x="1616053" y="1830121"/>
                  </a:lnTo>
                  <a:lnTo>
                    <a:pt x="1623930" y="1830121"/>
                  </a:lnTo>
                  <a:cubicBezTo>
                    <a:pt x="1626078" y="1830121"/>
                    <a:pt x="1630375" y="1830121"/>
                    <a:pt x="1633956" y="1831553"/>
                  </a:cubicBezTo>
                  <a:cubicBezTo>
                    <a:pt x="1636820" y="1830121"/>
                    <a:pt x="1641117" y="1830121"/>
                    <a:pt x="1646846" y="1830121"/>
                  </a:cubicBezTo>
                  <a:lnTo>
                    <a:pt x="1651142" y="1830121"/>
                  </a:lnTo>
                  <a:lnTo>
                    <a:pt x="1650426" y="1821529"/>
                  </a:lnTo>
                  <a:lnTo>
                    <a:pt x="1660452" y="1825109"/>
                  </a:lnTo>
                  <a:cubicBezTo>
                    <a:pt x="1664032" y="1826541"/>
                    <a:pt x="1669045" y="1827257"/>
                    <a:pt x="1674057" y="1827973"/>
                  </a:cubicBezTo>
                  <a:cubicBezTo>
                    <a:pt x="1684799" y="1829405"/>
                    <a:pt x="1700553" y="1830837"/>
                    <a:pt x="1702701" y="1846589"/>
                  </a:cubicBezTo>
                  <a:cubicBezTo>
                    <a:pt x="1704134" y="1847305"/>
                    <a:pt x="1705566" y="1847305"/>
                    <a:pt x="1706282" y="1848021"/>
                  </a:cubicBezTo>
                  <a:cubicBezTo>
                    <a:pt x="1709146" y="1849453"/>
                    <a:pt x="1712727" y="1850169"/>
                    <a:pt x="1715591" y="1851601"/>
                  </a:cubicBezTo>
                  <a:lnTo>
                    <a:pt x="1717740" y="1853033"/>
                  </a:lnTo>
                  <a:lnTo>
                    <a:pt x="1718456" y="1855181"/>
                  </a:lnTo>
                  <a:cubicBezTo>
                    <a:pt x="1722036" y="1865922"/>
                    <a:pt x="1718456" y="1873798"/>
                    <a:pt x="1715591" y="1880958"/>
                  </a:cubicBezTo>
                  <a:cubicBezTo>
                    <a:pt x="1714159" y="1883822"/>
                    <a:pt x="1712727" y="1887402"/>
                    <a:pt x="1712011" y="1890266"/>
                  </a:cubicBezTo>
                  <a:cubicBezTo>
                    <a:pt x="1711295" y="1893846"/>
                    <a:pt x="1711295" y="1897426"/>
                    <a:pt x="1712011" y="1902438"/>
                  </a:cubicBezTo>
                  <a:cubicBezTo>
                    <a:pt x="1712727" y="1906734"/>
                    <a:pt x="1712727" y="1911746"/>
                    <a:pt x="1712011" y="1917474"/>
                  </a:cubicBezTo>
                  <a:cubicBezTo>
                    <a:pt x="1709146" y="1945399"/>
                    <a:pt x="1707714" y="1966879"/>
                    <a:pt x="1723468" y="1975471"/>
                  </a:cubicBezTo>
                  <a:lnTo>
                    <a:pt x="1725617" y="1976903"/>
                  </a:lnTo>
                  <a:lnTo>
                    <a:pt x="1727049" y="1981199"/>
                  </a:lnTo>
                  <a:cubicBezTo>
                    <a:pt x="1727049" y="1981915"/>
                    <a:pt x="1727765" y="1984063"/>
                    <a:pt x="1728481" y="1984779"/>
                  </a:cubicBezTo>
                  <a:lnTo>
                    <a:pt x="1733494" y="1984779"/>
                  </a:lnTo>
                  <a:lnTo>
                    <a:pt x="1734926" y="1989791"/>
                  </a:lnTo>
                  <a:cubicBezTo>
                    <a:pt x="1735642" y="1993371"/>
                    <a:pt x="1735642" y="1996235"/>
                    <a:pt x="1735642" y="1998383"/>
                  </a:cubicBezTo>
                  <a:lnTo>
                    <a:pt x="1735642" y="2000531"/>
                  </a:lnTo>
                  <a:cubicBezTo>
                    <a:pt x="1737074" y="1999815"/>
                    <a:pt x="1739939" y="1998383"/>
                    <a:pt x="1744235" y="1999099"/>
                  </a:cubicBezTo>
                  <a:lnTo>
                    <a:pt x="1746384" y="1999099"/>
                  </a:lnTo>
                  <a:lnTo>
                    <a:pt x="1747816" y="2000531"/>
                  </a:lnTo>
                  <a:cubicBezTo>
                    <a:pt x="1750680" y="2003395"/>
                    <a:pt x="1752112" y="2003395"/>
                    <a:pt x="1752829" y="2003395"/>
                  </a:cubicBezTo>
                  <a:cubicBezTo>
                    <a:pt x="1754977" y="2003395"/>
                    <a:pt x="1757841" y="2001963"/>
                    <a:pt x="1761422" y="1999815"/>
                  </a:cubicBezTo>
                  <a:cubicBezTo>
                    <a:pt x="1765718" y="1997667"/>
                    <a:pt x="1770731" y="1994087"/>
                    <a:pt x="1777176" y="1994087"/>
                  </a:cubicBezTo>
                  <a:cubicBezTo>
                    <a:pt x="1779324" y="1990507"/>
                    <a:pt x="1782189" y="1989075"/>
                    <a:pt x="1784337" y="1987643"/>
                  </a:cubicBezTo>
                  <a:cubicBezTo>
                    <a:pt x="1785053" y="1987643"/>
                    <a:pt x="1785769" y="1986927"/>
                    <a:pt x="1785769" y="1986927"/>
                  </a:cubicBezTo>
                  <a:lnTo>
                    <a:pt x="1784337" y="1979051"/>
                  </a:lnTo>
                  <a:lnTo>
                    <a:pt x="1791498" y="1979767"/>
                  </a:lnTo>
                  <a:cubicBezTo>
                    <a:pt x="1795079" y="1979767"/>
                    <a:pt x="1798659" y="1980483"/>
                    <a:pt x="1801523" y="1981915"/>
                  </a:cubicBezTo>
                  <a:cubicBezTo>
                    <a:pt x="1803672" y="1982631"/>
                    <a:pt x="1806536" y="1983347"/>
                    <a:pt x="1809401" y="1983347"/>
                  </a:cubicBezTo>
                  <a:lnTo>
                    <a:pt x="1813697" y="1983347"/>
                  </a:lnTo>
                  <a:lnTo>
                    <a:pt x="1814413" y="1987643"/>
                  </a:lnTo>
                  <a:cubicBezTo>
                    <a:pt x="1816562" y="1996951"/>
                    <a:pt x="1823007" y="2001963"/>
                    <a:pt x="1830168" y="2007691"/>
                  </a:cubicBezTo>
                  <a:cubicBezTo>
                    <a:pt x="1833032" y="2010555"/>
                    <a:pt x="1836613" y="2012704"/>
                    <a:pt x="1839477" y="2015567"/>
                  </a:cubicBezTo>
                  <a:cubicBezTo>
                    <a:pt x="1839477" y="2014852"/>
                    <a:pt x="1839477" y="2014135"/>
                    <a:pt x="1840193" y="2013419"/>
                  </a:cubicBezTo>
                  <a:cubicBezTo>
                    <a:pt x="1841625" y="2006975"/>
                    <a:pt x="1843057" y="1999815"/>
                    <a:pt x="1848070" y="1992655"/>
                  </a:cubicBezTo>
                  <a:lnTo>
                    <a:pt x="1849502" y="1991223"/>
                  </a:lnTo>
                  <a:lnTo>
                    <a:pt x="1851651" y="1990507"/>
                  </a:lnTo>
                  <a:lnTo>
                    <a:pt x="1853799" y="1990507"/>
                  </a:lnTo>
                  <a:cubicBezTo>
                    <a:pt x="1854515" y="1985495"/>
                    <a:pt x="1856663" y="1981915"/>
                    <a:pt x="1859528" y="1980483"/>
                  </a:cubicBezTo>
                  <a:cubicBezTo>
                    <a:pt x="1858812" y="1974755"/>
                    <a:pt x="1860244" y="1968311"/>
                    <a:pt x="1863108" y="1964015"/>
                  </a:cubicBezTo>
                  <a:cubicBezTo>
                    <a:pt x="1866689" y="1958287"/>
                    <a:pt x="1873134" y="1955423"/>
                    <a:pt x="1879579" y="1956139"/>
                  </a:cubicBezTo>
                  <a:cubicBezTo>
                    <a:pt x="1879579" y="1955423"/>
                    <a:pt x="1880295" y="1953991"/>
                    <a:pt x="1880295" y="1953274"/>
                  </a:cubicBezTo>
                  <a:lnTo>
                    <a:pt x="1881727" y="1948263"/>
                  </a:lnTo>
                  <a:lnTo>
                    <a:pt x="1886740" y="1948979"/>
                  </a:lnTo>
                  <a:cubicBezTo>
                    <a:pt x="1897481" y="1950411"/>
                    <a:pt x="1901778" y="1946831"/>
                    <a:pt x="1908223" y="1941818"/>
                  </a:cubicBezTo>
                  <a:cubicBezTo>
                    <a:pt x="1912519" y="1938954"/>
                    <a:pt x="1916816" y="1935374"/>
                    <a:pt x="1923261" y="1933943"/>
                  </a:cubicBezTo>
                  <a:cubicBezTo>
                    <a:pt x="1923977" y="1931078"/>
                    <a:pt x="1925409" y="1928214"/>
                    <a:pt x="1927557" y="1926066"/>
                  </a:cubicBezTo>
                  <a:cubicBezTo>
                    <a:pt x="1931138" y="1922486"/>
                    <a:pt x="1936151" y="1920338"/>
                    <a:pt x="1941163" y="1920338"/>
                  </a:cubicBezTo>
                  <a:cubicBezTo>
                    <a:pt x="1949040" y="1920338"/>
                    <a:pt x="1955485" y="1925350"/>
                    <a:pt x="1957634" y="1932510"/>
                  </a:cubicBezTo>
                  <a:lnTo>
                    <a:pt x="1958350" y="1934658"/>
                  </a:lnTo>
                  <a:lnTo>
                    <a:pt x="1957634" y="1936806"/>
                  </a:lnTo>
                  <a:cubicBezTo>
                    <a:pt x="1955485" y="1942534"/>
                    <a:pt x="1950473" y="1945399"/>
                    <a:pt x="1946892" y="1948263"/>
                  </a:cubicBezTo>
                  <a:lnTo>
                    <a:pt x="1950473" y="1948979"/>
                  </a:lnTo>
                  <a:cubicBezTo>
                    <a:pt x="1954053" y="1948263"/>
                    <a:pt x="1956918" y="1947546"/>
                    <a:pt x="1960498" y="1946114"/>
                  </a:cubicBezTo>
                  <a:cubicBezTo>
                    <a:pt x="1961930" y="1945399"/>
                    <a:pt x="1964079" y="1944683"/>
                    <a:pt x="1965511" y="1944683"/>
                  </a:cubicBezTo>
                  <a:cubicBezTo>
                    <a:pt x="1963363" y="1942534"/>
                    <a:pt x="1961930" y="1940386"/>
                    <a:pt x="1961930" y="1936806"/>
                  </a:cubicBezTo>
                  <a:cubicBezTo>
                    <a:pt x="1961930" y="1931078"/>
                    <a:pt x="1967659" y="1926782"/>
                    <a:pt x="1969091" y="1926066"/>
                  </a:cubicBezTo>
                  <a:lnTo>
                    <a:pt x="1971956" y="1923918"/>
                  </a:lnTo>
                  <a:lnTo>
                    <a:pt x="1974820" y="1925350"/>
                  </a:lnTo>
                  <a:cubicBezTo>
                    <a:pt x="1979117" y="1927498"/>
                    <a:pt x="1981981" y="1931078"/>
                    <a:pt x="1984846" y="1933943"/>
                  </a:cubicBezTo>
                  <a:cubicBezTo>
                    <a:pt x="1989858" y="1939671"/>
                    <a:pt x="1991290" y="1940386"/>
                    <a:pt x="1995587" y="1938238"/>
                  </a:cubicBezTo>
                  <a:lnTo>
                    <a:pt x="1999884" y="1936090"/>
                  </a:lnTo>
                  <a:lnTo>
                    <a:pt x="2002748" y="1939671"/>
                  </a:lnTo>
                  <a:cubicBezTo>
                    <a:pt x="2003464" y="1941103"/>
                    <a:pt x="2005612" y="1942534"/>
                    <a:pt x="2007761" y="1943966"/>
                  </a:cubicBezTo>
                  <a:cubicBezTo>
                    <a:pt x="2012774" y="1947546"/>
                    <a:pt x="2018502" y="1951843"/>
                    <a:pt x="2019219" y="1958287"/>
                  </a:cubicBezTo>
                  <a:lnTo>
                    <a:pt x="2019219" y="1959719"/>
                  </a:lnTo>
                  <a:cubicBezTo>
                    <a:pt x="2022083" y="1959719"/>
                    <a:pt x="2025663" y="1959003"/>
                    <a:pt x="2029244" y="1959003"/>
                  </a:cubicBezTo>
                  <a:cubicBezTo>
                    <a:pt x="2037121" y="1958287"/>
                    <a:pt x="2047863" y="1956855"/>
                    <a:pt x="2055024" y="1958287"/>
                  </a:cubicBezTo>
                  <a:lnTo>
                    <a:pt x="2060036" y="1959003"/>
                  </a:lnTo>
                  <a:lnTo>
                    <a:pt x="2060036" y="1967595"/>
                  </a:lnTo>
                  <a:cubicBezTo>
                    <a:pt x="2066481" y="1969027"/>
                    <a:pt x="2075074" y="1966879"/>
                    <a:pt x="2082235" y="1964731"/>
                  </a:cubicBezTo>
                  <a:cubicBezTo>
                    <a:pt x="2086532" y="1963299"/>
                    <a:pt x="2090829" y="1961867"/>
                    <a:pt x="2095841" y="1961867"/>
                  </a:cubicBezTo>
                  <a:cubicBezTo>
                    <a:pt x="2095841" y="1961151"/>
                    <a:pt x="2096558" y="1959719"/>
                    <a:pt x="2096558" y="1959719"/>
                  </a:cubicBezTo>
                  <a:lnTo>
                    <a:pt x="2099422" y="1954707"/>
                  </a:lnTo>
                  <a:lnTo>
                    <a:pt x="2104435" y="1956855"/>
                  </a:lnTo>
                  <a:cubicBezTo>
                    <a:pt x="2107299" y="1958287"/>
                    <a:pt x="2112312" y="1957571"/>
                    <a:pt x="2116608" y="1956855"/>
                  </a:cubicBezTo>
                  <a:cubicBezTo>
                    <a:pt x="2121621" y="1956139"/>
                    <a:pt x="2127350" y="1955423"/>
                    <a:pt x="2133079" y="1956139"/>
                  </a:cubicBezTo>
                  <a:lnTo>
                    <a:pt x="2137375" y="1956855"/>
                  </a:lnTo>
                  <a:lnTo>
                    <a:pt x="2138091" y="1961151"/>
                  </a:lnTo>
                  <a:cubicBezTo>
                    <a:pt x="2138808" y="1964731"/>
                    <a:pt x="2138091" y="1967595"/>
                    <a:pt x="2136659" y="1970459"/>
                  </a:cubicBezTo>
                  <a:lnTo>
                    <a:pt x="2140240" y="1974039"/>
                  </a:lnTo>
                  <a:cubicBezTo>
                    <a:pt x="2143104" y="1977619"/>
                    <a:pt x="2143820" y="1977619"/>
                    <a:pt x="2146685" y="1977619"/>
                  </a:cubicBezTo>
                  <a:cubicBezTo>
                    <a:pt x="2148833" y="1977619"/>
                    <a:pt x="2150981" y="1977619"/>
                    <a:pt x="2154562" y="1976903"/>
                  </a:cubicBezTo>
                  <a:lnTo>
                    <a:pt x="2157426" y="1976903"/>
                  </a:lnTo>
                  <a:lnTo>
                    <a:pt x="2159574" y="1979051"/>
                  </a:lnTo>
                  <a:cubicBezTo>
                    <a:pt x="2161007" y="1980483"/>
                    <a:pt x="2161723" y="1981915"/>
                    <a:pt x="2161723" y="1982631"/>
                  </a:cubicBezTo>
                  <a:lnTo>
                    <a:pt x="2166735" y="1984063"/>
                  </a:lnTo>
                  <a:lnTo>
                    <a:pt x="2163871" y="1991223"/>
                  </a:lnTo>
                  <a:cubicBezTo>
                    <a:pt x="2163155" y="1992655"/>
                    <a:pt x="2162439" y="1994803"/>
                    <a:pt x="2162439" y="1996951"/>
                  </a:cubicBezTo>
                  <a:cubicBezTo>
                    <a:pt x="2161723" y="1999099"/>
                    <a:pt x="2161007" y="2001247"/>
                    <a:pt x="2160291" y="2003395"/>
                  </a:cubicBezTo>
                  <a:lnTo>
                    <a:pt x="2166020" y="2003395"/>
                  </a:lnTo>
                  <a:cubicBezTo>
                    <a:pt x="2171032" y="2003395"/>
                    <a:pt x="2176045" y="2002679"/>
                    <a:pt x="2180342" y="2004111"/>
                  </a:cubicBezTo>
                  <a:lnTo>
                    <a:pt x="2181774" y="2004111"/>
                  </a:lnTo>
                  <a:lnTo>
                    <a:pt x="2183206" y="2004827"/>
                  </a:lnTo>
                  <a:cubicBezTo>
                    <a:pt x="2186786" y="2007691"/>
                    <a:pt x="2188935" y="2010555"/>
                    <a:pt x="2191799" y="2012704"/>
                  </a:cubicBezTo>
                  <a:cubicBezTo>
                    <a:pt x="2196812" y="2017715"/>
                    <a:pt x="2201108" y="2022727"/>
                    <a:pt x="2208270" y="2024160"/>
                  </a:cubicBezTo>
                  <a:lnTo>
                    <a:pt x="2212566" y="2025592"/>
                  </a:lnTo>
                  <a:lnTo>
                    <a:pt x="2213282" y="2029888"/>
                  </a:lnTo>
                  <a:cubicBezTo>
                    <a:pt x="2213998" y="2034184"/>
                    <a:pt x="2213282" y="2037764"/>
                    <a:pt x="2213282" y="2041344"/>
                  </a:cubicBezTo>
                  <a:cubicBezTo>
                    <a:pt x="2223308" y="2042776"/>
                    <a:pt x="2236914" y="2046356"/>
                    <a:pt x="2241926" y="2057812"/>
                  </a:cubicBezTo>
                  <a:cubicBezTo>
                    <a:pt x="2244791" y="2057096"/>
                    <a:pt x="2246939" y="2057096"/>
                    <a:pt x="2248371" y="2057096"/>
                  </a:cubicBezTo>
                  <a:cubicBezTo>
                    <a:pt x="2251236" y="2057096"/>
                    <a:pt x="2254816" y="2057096"/>
                    <a:pt x="2258397" y="2057812"/>
                  </a:cubicBezTo>
                  <a:cubicBezTo>
                    <a:pt x="2261261" y="2057812"/>
                    <a:pt x="2264125" y="2058528"/>
                    <a:pt x="2266990" y="2058528"/>
                  </a:cubicBezTo>
                  <a:cubicBezTo>
                    <a:pt x="2272003" y="2058528"/>
                    <a:pt x="2272719" y="2057096"/>
                    <a:pt x="2272719" y="2057096"/>
                  </a:cubicBezTo>
                  <a:lnTo>
                    <a:pt x="2276299" y="2049936"/>
                  </a:lnTo>
                  <a:lnTo>
                    <a:pt x="2282744" y="2054232"/>
                  </a:lnTo>
                  <a:cubicBezTo>
                    <a:pt x="2284176" y="2054948"/>
                    <a:pt x="2286325" y="2055664"/>
                    <a:pt x="2288473" y="2056380"/>
                  </a:cubicBezTo>
                  <a:cubicBezTo>
                    <a:pt x="2292053" y="2057812"/>
                    <a:pt x="2297782" y="2059244"/>
                    <a:pt x="2301363" y="2063540"/>
                  </a:cubicBezTo>
                  <a:cubicBezTo>
                    <a:pt x="2307808" y="2062108"/>
                    <a:pt x="2314252" y="2065688"/>
                    <a:pt x="2319981" y="2068552"/>
                  </a:cubicBezTo>
                  <a:cubicBezTo>
                    <a:pt x="2322846" y="2069984"/>
                    <a:pt x="2325710" y="2071416"/>
                    <a:pt x="2328575" y="2072132"/>
                  </a:cubicBezTo>
                  <a:lnTo>
                    <a:pt x="2331439" y="2072848"/>
                  </a:lnTo>
                  <a:lnTo>
                    <a:pt x="2332871" y="2075712"/>
                  </a:lnTo>
                  <a:cubicBezTo>
                    <a:pt x="2336452" y="2082156"/>
                    <a:pt x="2342180" y="2088600"/>
                    <a:pt x="2347909" y="2095045"/>
                  </a:cubicBezTo>
                  <a:cubicBezTo>
                    <a:pt x="2358651" y="2107217"/>
                    <a:pt x="2370825" y="2120105"/>
                    <a:pt x="2370825" y="2140153"/>
                  </a:cubicBezTo>
                  <a:cubicBezTo>
                    <a:pt x="2374405" y="2143733"/>
                    <a:pt x="2375837" y="2149461"/>
                    <a:pt x="2376553" y="2153757"/>
                  </a:cubicBezTo>
                  <a:lnTo>
                    <a:pt x="2376553" y="2155189"/>
                  </a:lnTo>
                  <a:cubicBezTo>
                    <a:pt x="2379418" y="2154474"/>
                    <a:pt x="2383714" y="2155189"/>
                    <a:pt x="2386579" y="2158054"/>
                  </a:cubicBezTo>
                  <a:lnTo>
                    <a:pt x="2388011" y="2160202"/>
                  </a:lnTo>
                  <a:lnTo>
                    <a:pt x="2388011" y="2177386"/>
                  </a:lnTo>
                  <a:cubicBezTo>
                    <a:pt x="2388727" y="2178102"/>
                    <a:pt x="2389443" y="2178102"/>
                    <a:pt x="2390159" y="2178818"/>
                  </a:cubicBezTo>
                  <a:lnTo>
                    <a:pt x="2393740" y="2181682"/>
                  </a:lnTo>
                  <a:lnTo>
                    <a:pt x="2391592" y="2185978"/>
                  </a:lnTo>
                  <a:cubicBezTo>
                    <a:pt x="2391592" y="2186694"/>
                    <a:pt x="2390875" y="2188842"/>
                    <a:pt x="2390875" y="2190274"/>
                  </a:cubicBezTo>
                  <a:cubicBezTo>
                    <a:pt x="2390875" y="2191706"/>
                    <a:pt x="2390875" y="2193854"/>
                    <a:pt x="2390159" y="2196718"/>
                  </a:cubicBezTo>
                  <a:cubicBezTo>
                    <a:pt x="2394456" y="2196718"/>
                    <a:pt x="2398753" y="2198866"/>
                    <a:pt x="2401617" y="2201730"/>
                  </a:cubicBezTo>
                  <a:cubicBezTo>
                    <a:pt x="2403049" y="2203162"/>
                    <a:pt x="2403765" y="2204594"/>
                    <a:pt x="2404481" y="2206026"/>
                  </a:cubicBezTo>
                  <a:lnTo>
                    <a:pt x="2418803" y="2206026"/>
                  </a:lnTo>
                  <a:lnTo>
                    <a:pt x="2418087" y="2212470"/>
                  </a:lnTo>
                  <a:lnTo>
                    <a:pt x="2418087" y="2221062"/>
                  </a:lnTo>
                  <a:cubicBezTo>
                    <a:pt x="2422384" y="2218914"/>
                    <a:pt x="2426681" y="2218198"/>
                    <a:pt x="2430977" y="2218198"/>
                  </a:cubicBezTo>
                  <a:cubicBezTo>
                    <a:pt x="2441003" y="2218198"/>
                    <a:pt x="2450312" y="2223210"/>
                    <a:pt x="2458189" y="2226790"/>
                  </a:cubicBezTo>
                  <a:cubicBezTo>
                    <a:pt x="2463918" y="2229655"/>
                    <a:pt x="2468931" y="2232518"/>
                    <a:pt x="2473943" y="2233235"/>
                  </a:cubicBezTo>
                  <a:lnTo>
                    <a:pt x="2478240" y="2233950"/>
                  </a:lnTo>
                  <a:lnTo>
                    <a:pt x="2479672" y="2238247"/>
                  </a:lnTo>
                  <a:cubicBezTo>
                    <a:pt x="2479672" y="2238247"/>
                    <a:pt x="2480388" y="2238963"/>
                    <a:pt x="2480388" y="2239678"/>
                  </a:cubicBezTo>
                  <a:lnTo>
                    <a:pt x="2480388" y="2240395"/>
                  </a:lnTo>
                  <a:lnTo>
                    <a:pt x="2481820" y="2240395"/>
                  </a:lnTo>
                  <a:lnTo>
                    <a:pt x="2489697" y="2240395"/>
                  </a:lnTo>
                  <a:lnTo>
                    <a:pt x="2491846" y="2243258"/>
                  </a:lnTo>
                  <a:cubicBezTo>
                    <a:pt x="2493278" y="2245407"/>
                    <a:pt x="2493994" y="2248271"/>
                    <a:pt x="2493994" y="2250419"/>
                  </a:cubicBezTo>
                  <a:lnTo>
                    <a:pt x="2493994" y="2251851"/>
                  </a:lnTo>
                  <a:lnTo>
                    <a:pt x="2504736" y="2249703"/>
                  </a:lnTo>
                  <a:lnTo>
                    <a:pt x="2499723" y="2260443"/>
                  </a:lnTo>
                  <a:cubicBezTo>
                    <a:pt x="2499007" y="2262591"/>
                    <a:pt x="2499007" y="2262591"/>
                    <a:pt x="2500439" y="2264023"/>
                  </a:cubicBezTo>
                  <a:cubicBezTo>
                    <a:pt x="2501155" y="2264739"/>
                    <a:pt x="2502587" y="2266887"/>
                    <a:pt x="2502587" y="2268319"/>
                  </a:cubicBezTo>
                  <a:cubicBezTo>
                    <a:pt x="2503303" y="2267603"/>
                    <a:pt x="2503303" y="2266171"/>
                    <a:pt x="2504019" y="2264739"/>
                  </a:cubicBezTo>
                  <a:lnTo>
                    <a:pt x="2505452" y="2261159"/>
                  </a:lnTo>
                  <a:lnTo>
                    <a:pt x="2509748" y="2261159"/>
                  </a:lnTo>
                  <a:lnTo>
                    <a:pt x="2516193" y="2261159"/>
                  </a:lnTo>
                  <a:cubicBezTo>
                    <a:pt x="2520490" y="2261159"/>
                    <a:pt x="2531231" y="2261159"/>
                    <a:pt x="2536960" y="2268319"/>
                  </a:cubicBezTo>
                  <a:lnTo>
                    <a:pt x="2538393" y="2268319"/>
                  </a:lnTo>
                  <a:cubicBezTo>
                    <a:pt x="2582075" y="2274047"/>
                    <a:pt x="2615731" y="2284787"/>
                    <a:pt x="2642227" y="2318439"/>
                  </a:cubicBezTo>
                  <a:cubicBezTo>
                    <a:pt x="2644376" y="2317724"/>
                    <a:pt x="2646524" y="2317724"/>
                    <a:pt x="2649388" y="2318439"/>
                  </a:cubicBezTo>
                  <a:lnTo>
                    <a:pt x="2650820" y="2318439"/>
                  </a:lnTo>
                  <a:lnTo>
                    <a:pt x="2652253" y="2319156"/>
                  </a:lnTo>
                  <a:cubicBezTo>
                    <a:pt x="2655117" y="2321304"/>
                    <a:pt x="2657981" y="2322020"/>
                    <a:pt x="2662278" y="2322736"/>
                  </a:cubicBezTo>
                  <a:cubicBezTo>
                    <a:pt x="2665859" y="2323452"/>
                    <a:pt x="2670155" y="2324168"/>
                    <a:pt x="2675884" y="2327032"/>
                  </a:cubicBezTo>
                  <a:lnTo>
                    <a:pt x="2678032" y="2328464"/>
                  </a:lnTo>
                  <a:lnTo>
                    <a:pt x="2678748" y="2330612"/>
                  </a:lnTo>
                  <a:cubicBezTo>
                    <a:pt x="2679464" y="2332044"/>
                    <a:pt x="2680181" y="2334192"/>
                    <a:pt x="2680897" y="2335624"/>
                  </a:cubicBezTo>
                  <a:cubicBezTo>
                    <a:pt x="2683761" y="2343500"/>
                    <a:pt x="2685909" y="2351376"/>
                    <a:pt x="2692354" y="2354240"/>
                  </a:cubicBezTo>
                  <a:lnTo>
                    <a:pt x="2695935" y="2356388"/>
                  </a:lnTo>
                  <a:lnTo>
                    <a:pt x="2695935" y="2360684"/>
                  </a:lnTo>
                  <a:cubicBezTo>
                    <a:pt x="2695219" y="2367844"/>
                    <a:pt x="2697367" y="2374289"/>
                    <a:pt x="2698799" y="2382165"/>
                  </a:cubicBezTo>
                  <a:cubicBezTo>
                    <a:pt x="2700948" y="2391473"/>
                    <a:pt x="2703096" y="2401497"/>
                    <a:pt x="2700948" y="2411521"/>
                  </a:cubicBezTo>
                  <a:cubicBezTo>
                    <a:pt x="2700231" y="2415817"/>
                    <a:pt x="2696651" y="2420113"/>
                    <a:pt x="2693070" y="2425125"/>
                  </a:cubicBezTo>
                  <a:cubicBezTo>
                    <a:pt x="2690206" y="2428705"/>
                    <a:pt x="2687342" y="2432285"/>
                    <a:pt x="2685909" y="2435865"/>
                  </a:cubicBezTo>
                  <a:cubicBezTo>
                    <a:pt x="2677316" y="2453050"/>
                    <a:pt x="2668723" y="2462358"/>
                    <a:pt x="2651537" y="2470234"/>
                  </a:cubicBezTo>
                  <a:cubicBezTo>
                    <a:pt x="2647956" y="2480974"/>
                    <a:pt x="2642943" y="2490282"/>
                    <a:pt x="2638647" y="2498874"/>
                  </a:cubicBezTo>
                  <a:cubicBezTo>
                    <a:pt x="2635782" y="2505318"/>
                    <a:pt x="2632202" y="2511046"/>
                    <a:pt x="2629337" y="2517491"/>
                  </a:cubicBezTo>
                  <a:lnTo>
                    <a:pt x="2627905" y="2520354"/>
                  </a:lnTo>
                  <a:lnTo>
                    <a:pt x="2625041" y="2521071"/>
                  </a:lnTo>
                  <a:cubicBezTo>
                    <a:pt x="2620744" y="2521786"/>
                    <a:pt x="2617164" y="2521071"/>
                    <a:pt x="2615015" y="2520354"/>
                  </a:cubicBezTo>
                  <a:cubicBezTo>
                    <a:pt x="2606422" y="2531811"/>
                    <a:pt x="2608570" y="2549711"/>
                    <a:pt x="2610003" y="2568327"/>
                  </a:cubicBezTo>
                  <a:cubicBezTo>
                    <a:pt x="2610719" y="2580499"/>
                    <a:pt x="2612151" y="2592672"/>
                    <a:pt x="2610719" y="2604843"/>
                  </a:cubicBezTo>
                  <a:lnTo>
                    <a:pt x="2610719" y="2607708"/>
                  </a:lnTo>
                  <a:lnTo>
                    <a:pt x="2608570" y="2609140"/>
                  </a:lnTo>
                  <a:cubicBezTo>
                    <a:pt x="2604990" y="2612003"/>
                    <a:pt x="2602126" y="2616300"/>
                    <a:pt x="2607854" y="2629188"/>
                  </a:cubicBezTo>
                  <a:lnTo>
                    <a:pt x="2609287" y="2632768"/>
                  </a:lnTo>
                  <a:lnTo>
                    <a:pt x="2606422" y="2635632"/>
                  </a:lnTo>
                  <a:cubicBezTo>
                    <a:pt x="2598545" y="2643508"/>
                    <a:pt x="2592100" y="2649952"/>
                    <a:pt x="2594965" y="2667136"/>
                  </a:cubicBezTo>
                  <a:lnTo>
                    <a:pt x="2595681" y="2670716"/>
                  </a:lnTo>
                  <a:lnTo>
                    <a:pt x="2593532" y="2672864"/>
                  </a:lnTo>
                  <a:cubicBezTo>
                    <a:pt x="2583507" y="2682889"/>
                    <a:pt x="2575630" y="2695777"/>
                    <a:pt x="2567753" y="2708665"/>
                  </a:cubicBezTo>
                  <a:cubicBezTo>
                    <a:pt x="2564888" y="2712961"/>
                    <a:pt x="2562024" y="2717257"/>
                    <a:pt x="2559159" y="2722269"/>
                  </a:cubicBezTo>
                  <a:cubicBezTo>
                    <a:pt x="2564888" y="2737305"/>
                    <a:pt x="2557011" y="2745897"/>
                    <a:pt x="2550566" y="2753057"/>
                  </a:cubicBezTo>
                  <a:cubicBezTo>
                    <a:pt x="2547702" y="2756638"/>
                    <a:pt x="2544837" y="2759502"/>
                    <a:pt x="2543405" y="2763082"/>
                  </a:cubicBezTo>
                  <a:lnTo>
                    <a:pt x="2541973" y="2767378"/>
                  </a:lnTo>
                  <a:lnTo>
                    <a:pt x="2537676" y="2767378"/>
                  </a:lnTo>
                  <a:cubicBezTo>
                    <a:pt x="2520490" y="2766662"/>
                    <a:pt x="2507600" y="2769526"/>
                    <a:pt x="2493994" y="2773822"/>
                  </a:cubicBezTo>
                  <a:cubicBezTo>
                    <a:pt x="2494710" y="2777402"/>
                    <a:pt x="2494710" y="2783130"/>
                    <a:pt x="2488981" y="2785994"/>
                  </a:cubicBezTo>
                  <a:lnTo>
                    <a:pt x="2486833" y="2786710"/>
                  </a:lnTo>
                  <a:cubicBezTo>
                    <a:pt x="2465350" y="2788142"/>
                    <a:pt x="2451744" y="2798166"/>
                    <a:pt x="2436706" y="2808190"/>
                  </a:cubicBezTo>
                  <a:cubicBezTo>
                    <a:pt x="2428113" y="2813918"/>
                    <a:pt x="2419520" y="2820363"/>
                    <a:pt x="2409494" y="2824658"/>
                  </a:cubicBezTo>
                  <a:cubicBezTo>
                    <a:pt x="2408062" y="2833251"/>
                    <a:pt x="2408778" y="2843991"/>
                    <a:pt x="2410210" y="2854731"/>
                  </a:cubicBezTo>
                  <a:cubicBezTo>
                    <a:pt x="2412359" y="2870483"/>
                    <a:pt x="2413791" y="2887667"/>
                    <a:pt x="2408062" y="2902704"/>
                  </a:cubicBezTo>
                  <a:lnTo>
                    <a:pt x="2407346" y="2904852"/>
                  </a:lnTo>
                  <a:lnTo>
                    <a:pt x="2405198" y="2906284"/>
                  </a:lnTo>
                  <a:cubicBezTo>
                    <a:pt x="2400185" y="2909148"/>
                    <a:pt x="2395888" y="2913444"/>
                    <a:pt x="2392308" y="2918456"/>
                  </a:cubicBezTo>
                  <a:cubicBezTo>
                    <a:pt x="2389443" y="2922036"/>
                    <a:pt x="2387295" y="2924900"/>
                    <a:pt x="2383714" y="2928480"/>
                  </a:cubicBezTo>
                  <a:cubicBezTo>
                    <a:pt x="2382282" y="2932060"/>
                    <a:pt x="2380850" y="2936356"/>
                    <a:pt x="2380134" y="2940652"/>
                  </a:cubicBezTo>
                  <a:cubicBezTo>
                    <a:pt x="2375837" y="2955688"/>
                    <a:pt x="2371541" y="2972157"/>
                    <a:pt x="2354354" y="2977168"/>
                  </a:cubicBezTo>
                  <a:lnTo>
                    <a:pt x="2347909" y="2979317"/>
                  </a:lnTo>
                  <a:lnTo>
                    <a:pt x="2346477" y="2972873"/>
                  </a:lnTo>
                  <a:cubicBezTo>
                    <a:pt x="2345761" y="2970725"/>
                    <a:pt x="2345761" y="2968577"/>
                    <a:pt x="2345761" y="2966428"/>
                  </a:cubicBezTo>
                  <a:cubicBezTo>
                    <a:pt x="2345045" y="2967860"/>
                    <a:pt x="2343613" y="2969293"/>
                    <a:pt x="2342180" y="2972157"/>
                  </a:cubicBezTo>
                  <a:cubicBezTo>
                    <a:pt x="2340748" y="2975021"/>
                    <a:pt x="2338600" y="2978601"/>
                    <a:pt x="2336452" y="2981465"/>
                  </a:cubicBezTo>
                  <a:cubicBezTo>
                    <a:pt x="2337884" y="2984329"/>
                    <a:pt x="2338600" y="2987909"/>
                    <a:pt x="2337884" y="2992205"/>
                  </a:cubicBezTo>
                  <a:lnTo>
                    <a:pt x="2337168" y="2997933"/>
                  </a:lnTo>
                  <a:lnTo>
                    <a:pt x="2331439" y="2997217"/>
                  </a:lnTo>
                  <a:cubicBezTo>
                    <a:pt x="2329291" y="3009389"/>
                    <a:pt x="2322846" y="3016549"/>
                    <a:pt x="2317117" y="3023709"/>
                  </a:cubicBezTo>
                  <a:cubicBezTo>
                    <a:pt x="2312104" y="3029438"/>
                    <a:pt x="2307808" y="3034449"/>
                    <a:pt x="2306375" y="3042326"/>
                  </a:cubicBezTo>
                  <a:lnTo>
                    <a:pt x="2305659" y="3045906"/>
                  </a:lnTo>
                  <a:lnTo>
                    <a:pt x="2302079" y="3046621"/>
                  </a:lnTo>
                  <a:cubicBezTo>
                    <a:pt x="2299214" y="3047338"/>
                    <a:pt x="2295634" y="3048769"/>
                    <a:pt x="2292053" y="3050202"/>
                  </a:cubicBezTo>
                  <a:cubicBezTo>
                    <a:pt x="2282744" y="3053782"/>
                    <a:pt x="2272719" y="3056646"/>
                    <a:pt x="2263409" y="3051634"/>
                  </a:cubicBezTo>
                  <a:cubicBezTo>
                    <a:pt x="2254816" y="3055930"/>
                    <a:pt x="2241926" y="3054498"/>
                    <a:pt x="2233333" y="3048769"/>
                  </a:cubicBezTo>
                  <a:cubicBezTo>
                    <a:pt x="2235481" y="3050918"/>
                    <a:pt x="2236914" y="3053066"/>
                    <a:pt x="2238346" y="3055930"/>
                  </a:cubicBezTo>
                  <a:lnTo>
                    <a:pt x="2239062" y="3057362"/>
                  </a:lnTo>
                  <a:cubicBezTo>
                    <a:pt x="2240494" y="3063806"/>
                    <a:pt x="2238346" y="3067386"/>
                    <a:pt x="2236914" y="3070250"/>
                  </a:cubicBezTo>
                  <a:cubicBezTo>
                    <a:pt x="2239778" y="3072398"/>
                    <a:pt x="2243358" y="3074546"/>
                    <a:pt x="2247655" y="3075978"/>
                  </a:cubicBezTo>
                  <a:lnTo>
                    <a:pt x="2251952" y="3077410"/>
                  </a:lnTo>
                  <a:lnTo>
                    <a:pt x="2251952" y="3101038"/>
                  </a:lnTo>
                  <a:lnTo>
                    <a:pt x="2249803" y="3103186"/>
                  </a:lnTo>
                  <a:cubicBezTo>
                    <a:pt x="2245507" y="3107482"/>
                    <a:pt x="2242642" y="3113210"/>
                    <a:pt x="2239062" y="3119655"/>
                  </a:cubicBezTo>
                  <a:cubicBezTo>
                    <a:pt x="2234765" y="3128247"/>
                    <a:pt x="2229036" y="3138987"/>
                    <a:pt x="2219727" y="3145431"/>
                  </a:cubicBezTo>
                  <a:lnTo>
                    <a:pt x="2217579" y="3146147"/>
                  </a:lnTo>
                  <a:cubicBezTo>
                    <a:pt x="2205405" y="3149727"/>
                    <a:pt x="2191083" y="3152591"/>
                    <a:pt x="2178193" y="3154739"/>
                  </a:cubicBezTo>
                  <a:cubicBezTo>
                    <a:pt x="2166020" y="3156887"/>
                    <a:pt x="2153130" y="3159035"/>
                    <a:pt x="2141672" y="3162615"/>
                  </a:cubicBezTo>
                  <a:cubicBezTo>
                    <a:pt x="2141672" y="3166911"/>
                    <a:pt x="2140956" y="3171207"/>
                    <a:pt x="2140240" y="3175503"/>
                  </a:cubicBezTo>
                  <a:cubicBezTo>
                    <a:pt x="2138808" y="3183380"/>
                    <a:pt x="2137375" y="3192688"/>
                    <a:pt x="2138808" y="3201996"/>
                  </a:cubicBezTo>
                  <a:lnTo>
                    <a:pt x="2138808" y="3204860"/>
                  </a:lnTo>
                  <a:lnTo>
                    <a:pt x="2136659" y="3207008"/>
                  </a:lnTo>
                  <a:cubicBezTo>
                    <a:pt x="2130930" y="3213452"/>
                    <a:pt x="2116608" y="3223476"/>
                    <a:pt x="2103719" y="3223476"/>
                  </a:cubicBezTo>
                  <a:cubicBezTo>
                    <a:pt x="2097274" y="3223476"/>
                    <a:pt x="2091545" y="3221328"/>
                    <a:pt x="2087248" y="3217032"/>
                  </a:cubicBezTo>
                  <a:cubicBezTo>
                    <a:pt x="2089396" y="3221328"/>
                    <a:pt x="2089396" y="3225624"/>
                    <a:pt x="2087964" y="3230636"/>
                  </a:cubicBezTo>
                  <a:cubicBezTo>
                    <a:pt x="2088680" y="3230636"/>
                    <a:pt x="2088680" y="3231352"/>
                    <a:pt x="2089396" y="3231352"/>
                  </a:cubicBezTo>
                  <a:cubicBezTo>
                    <a:pt x="2094409" y="3228488"/>
                    <a:pt x="2099422" y="3227772"/>
                    <a:pt x="2106583" y="3229204"/>
                  </a:cubicBezTo>
                  <a:lnTo>
                    <a:pt x="2108015" y="3229204"/>
                  </a:lnTo>
                  <a:lnTo>
                    <a:pt x="2109447" y="3229920"/>
                  </a:lnTo>
                  <a:cubicBezTo>
                    <a:pt x="2114460" y="3234216"/>
                    <a:pt x="2115892" y="3241376"/>
                    <a:pt x="2113744" y="3249252"/>
                  </a:cubicBezTo>
                  <a:cubicBezTo>
                    <a:pt x="2110880" y="3257129"/>
                    <a:pt x="2104435" y="3264289"/>
                    <a:pt x="2097274" y="3264289"/>
                  </a:cubicBezTo>
                  <a:cubicBezTo>
                    <a:pt x="2095841" y="3264289"/>
                    <a:pt x="2093693" y="3264289"/>
                    <a:pt x="2091545" y="3262857"/>
                  </a:cubicBezTo>
                  <a:cubicBezTo>
                    <a:pt x="2081519" y="3270732"/>
                    <a:pt x="2075074" y="3279325"/>
                    <a:pt x="2079371" y="3295793"/>
                  </a:cubicBezTo>
                  <a:lnTo>
                    <a:pt x="2080803" y="3301521"/>
                  </a:lnTo>
                  <a:lnTo>
                    <a:pt x="2076507" y="3302953"/>
                  </a:lnTo>
                  <a:cubicBezTo>
                    <a:pt x="2075791" y="3304385"/>
                    <a:pt x="2075074" y="3305101"/>
                    <a:pt x="2072926" y="3306533"/>
                  </a:cubicBezTo>
                  <a:lnTo>
                    <a:pt x="2072926" y="3323717"/>
                  </a:lnTo>
                  <a:lnTo>
                    <a:pt x="2066481" y="3323002"/>
                  </a:lnTo>
                  <a:cubicBezTo>
                    <a:pt x="2052159" y="3321569"/>
                    <a:pt x="2046430" y="3328730"/>
                    <a:pt x="2039269" y="3336605"/>
                  </a:cubicBezTo>
                  <a:cubicBezTo>
                    <a:pt x="2036405" y="3340185"/>
                    <a:pt x="2033541" y="3343050"/>
                    <a:pt x="2030676" y="3345913"/>
                  </a:cubicBezTo>
                  <a:cubicBezTo>
                    <a:pt x="2034257" y="3355222"/>
                    <a:pt x="2043566" y="3359518"/>
                    <a:pt x="2055024" y="3363814"/>
                  </a:cubicBezTo>
                  <a:lnTo>
                    <a:pt x="2061469" y="3366678"/>
                  </a:lnTo>
                  <a:lnTo>
                    <a:pt x="2062185" y="3369542"/>
                  </a:lnTo>
                  <a:cubicBezTo>
                    <a:pt x="2063617" y="3373838"/>
                    <a:pt x="2063617" y="3378134"/>
                    <a:pt x="2063617" y="3380998"/>
                  </a:cubicBezTo>
                  <a:cubicBezTo>
                    <a:pt x="2063617" y="3386726"/>
                    <a:pt x="2064333" y="3388158"/>
                    <a:pt x="2066481" y="3389590"/>
                  </a:cubicBezTo>
                  <a:lnTo>
                    <a:pt x="2073642" y="3394602"/>
                  </a:lnTo>
                  <a:lnTo>
                    <a:pt x="2063617" y="3402478"/>
                  </a:lnTo>
                  <a:cubicBezTo>
                    <a:pt x="2051443" y="3411786"/>
                    <a:pt x="2039986" y="3420379"/>
                    <a:pt x="2031392" y="3431835"/>
                  </a:cubicBezTo>
                  <a:lnTo>
                    <a:pt x="2031392" y="3433267"/>
                  </a:lnTo>
                  <a:cubicBezTo>
                    <a:pt x="2032108" y="3437563"/>
                    <a:pt x="2033541" y="3441143"/>
                    <a:pt x="2033541" y="3446155"/>
                  </a:cubicBezTo>
                  <a:lnTo>
                    <a:pt x="2033541" y="3449019"/>
                  </a:lnTo>
                  <a:lnTo>
                    <a:pt x="2031392" y="3451167"/>
                  </a:lnTo>
                  <a:cubicBezTo>
                    <a:pt x="2030676" y="3451883"/>
                    <a:pt x="2029960" y="3453315"/>
                    <a:pt x="2029244" y="3454031"/>
                  </a:cubicBezTo>
                  <a:cubicBezTo>
                    <a:pt x="2025663" y="3458327"/>
                    <a:pt x="2021367" y="3464055"/>
                    <a:pt x="2012058" y="3464771"/>
                  </a:cubicBezTo>
                  <a:cubicBezTo>
                    <a:pt x="2010625" y="3467635"/>
                    <a:pt x="2008477" y="3469784"/>
                    <a:pt x="2007045" y="3471931"/>
                  </a:cubicBezTo>
                  <a:cubicBezTo>
                    <a:pt x="2002032" y="3478375"/>
                    <a:pt x="1999168" y="3482672"/>
                    <a:pt x="2002032" y="3491264"/>
                  </a:cubicBezTo>
                  <a:cubicBezTo>
                    <a:pt x="2007761" y="3495560"/>
                    <a:pt x="2011341" y="3502004"/>
                    <a:pt x="2012774" y="3512028"/>
                  </a:cubicBezTo>
                  <a:lnTo>
                    <a:pt x="2013490" y="3514892"/>
                  </a:lnTo>
                  <a:lnTo>
                    <a:pt x="2011341" y="3517040"/>
                  </a:lnTo>
                  <a:cubicBezTo>
                    <a:pt x="2009909" y="3518472"/>
                    <a:pt x="2008477" y="3519188"/>
                    <a:pt x="2006329" y="3519904"/>
                  </a:cubicBezTo>
                  <a:cubicBezTo>
                    <a:pt x="2007045" y="3520620"/>
                    <a:pt x="2007045" y="3520620"/>
                    <a:pt x="2007761" y="3521336"/>
                  </a:cubicBezTo>
                  <a:cubicBezTo>
                    <a:pt x="2008477" y="3522768"/>
                    <a:pt x="2009909" y="3524200"/>
                    <a:pt x="2011341" y="3524200"/>
                  </a:cubicBezTo>
                  <a:lnTo>
                    <a:pt x="2015638" y="3526348"/>
                  </a:lnTo>
                  <a:lnTo>
                    <a:pt x="2014922" y="3531360"/>
                  </a:lnTo>
                  <a:cubicBezTo>
                    <a:pt x="2013490" y="3537088"/>
                    <a:pt x="2014922" y="3542816"/>
                    <a:pt x="2018502" y="3548545"/>
                  </a:cubicBezTo>
                  <a:cubicBezTo>
                    <a:pt x="2026380" y="3560716"/>
                    <a:pt x="2046430" y="3571457"/>
                    <a:pt x="2069346" y="3575037"/>
                  </a:cubicBezTo>
                  <a:lnTo>
                    <a:pt x="2080087" y="3577185"/>
                  </a:lnTo>
                  <a:lnTo>
                    <a:pt x="2072926" y="3585777"/>
                  </a:lnTo>
                  <a:cubicBezTo>
                    <a:pt x="2065765" y="3594369"/>
                    <a:pt x="2045714" y="3594369"/>
                    <a:pt x="2043566" y="3594369"/>
                  </a:cubicBezTo>
                  <a:cubicBezTo>
                    <a:pt x="2040702" y="3594369"/>
                    <a:pt x="2037837" y="3594369"/>
                    <a:pt x="2034973" y="3593653"/>
                  </a:cubicBezTo>
                  <a:cubicBezTo>
                    <a:pt x="2034257" y="3594369"/>
                    <a:pt x="2034257" y="3595085"/>
                    <a:pt x="2033541" y="3596517"/>
                  </a:cubicBezTo>
                  <a:cubicBezTo>
                    <a:pt x="2030676" y="3601529"/>
                    <a:pt x="2027096" y="3607257"/>
                    <a:pt x="2020651" y="3610121"/>
                  </a:cubicBezTo>
                  <a:lnTo>
                    <a:pt x="2013490" y="3613701"/>
                  </a:lnTo>
                  <a:lnTo>
                    <a:pt x="2012058" y="3609405"/>
                  </a:lnTo>
                  <a:lnTo>
                    <a:pt x="2004897" y="3609405"/>
                  </a:lnTo>
                  <a:cubicBezTo>
                    <a:pt x="2001316" y="3609405"/>
                    <a:pt x="1999168" y="3609405"/>
                    <a:pt x="1997019" y="3608689"/>
                  </a:cubicBezTo>
                  <a:lnTo>
                    <a:pt x="1996303" y="3608689"/>
                  </a:lnTo>
                  <a:cubicBezTo>
                    <a:pt x="1995587" y="3612269"/>
                    <a:pt x="1992723" y="3614417"/>
                    <a:pt x="1992007" y="3615133"/>
                  </a:cubicBezTo>
                  <a:lnTo>
                    <a:pt x="1993439" y="3610121"/>
                  </a:lnTo>
                  <a:close/>
                  <a:moveTo>
                    <a:pt x="1941163" y="3557853"/>
                  </a:moveTo>
                  <a:cubicBezTo>
                    <a:pt x="1943312" y="3558568"/>
                    <a:pt x="1945460" y="3559285"/>
                    <a:pt x="1946892" y="3559285"/>
                  </a:cubicBezTo>
                  <a:lnTo>
                    <a:pt x="1946176" y="3558568"/>
                  </a:lnTo>
                  <a:cubicBezTo>
                    <a:pt x="1944744" y="3557853"/>
                    <a:pt x="1943312" y="3557853"/>
                    <a:pt x="1942596" y="3557136"/>
                  </a:cubicBezTo>
                  <a:cubicBezTo>
                    <a:pt x="1942596" y="3557853"/>
                    <a:pt x="1941879" y="3557853"/>
                    <a:pt x="1941163" y="3557853"/>
                  </a:cubicBezTo>
                  <a:cubicBezTo>
                    <a:pt x="1941879" y="3557853"/>
                    <a:pt x="1941163" y="3557853"/>
                    <a:pt x="1941163" y="3557853"/>
                  </a:cubicBezTo>
                  <a:moveTo>
                    <a:pt x="1921113" y="3554273"/>
                  </a:moveTo>
                  <a:lnTo>
                    <a:pt x="1924693" y="3554273"/>
                  </a:lnTo>
                  <a:cubicBezTo>
                    <a:pt x="1924693" y="3553556"/>
                    <a:pt x="1924693" y="3552125"/>
                    <a:pt x="1925409" y="3551408"/>
                  </a:cubicBezTo>
                  <a:lnTo>
                    <a:pt x="1923261" y="3548545"/>
                  </a:lnTo>
                  <a:cubicBezTo>
                    <a:pt x="1922545" y="3547112"/>
                    <a:pt x="1922545" y="3544965"/>
                    <a:pt x="1922545" y="3543532"/>
                  </a:cubicBezTo>
                  <a:lnTo>
                    <a:pt x="1921113" y="3542816"/>
                  </a:lnTo>
                  <a:lnTo>
                    <a:pt x="1920396" y="3546396"/>
                  </a:lnTo>
                  <a:lnTo>
                    <a:pt x="1913952" y="3539952"/>
                  </a:lnTo>
                  <a:cubicBezTo>
                    <a:pt x="1913952" y="3541384"/>
                    <a:pt x="1913235" y="3542816"/>
                    <a:pt x="1913235" y="3544248"/>
                  </a:cubicBezTo>
                  <a:cubicBezTo>
                    <a:pt x="1914668" y="3544965"/>
                    <a:pt x="1915384" y="3545680"/>
                    <a:pt x="1916100" y="3546396"/>
                  </a:cubicBezTo>
                  <a:lnTo>
                    <a:pt x="1914668" y="3546396"/>
                  </a:lnTo>
                  <a:lnTo>
                    <a:pt x="1921113" y="3554273"/>
                  </a:lnTo>
                  <a:close/>
                  <a:moveTo>
                    <a:pt x="1888888" y="3513460"/>
                  </a:moveTo>
                  <a:lnTo>
                    <a:pt x="1891752" y="3514176"/>
                  </a:lnTo>
                  <a:cubicBezTo>
                    <a:pt x="1893185" y="3514176"/>
                    <a:pt x="1893901" y="3514892"/>
                    <a:pt x="1895333" y="3514892"/>
                  </a:cubicBezTo>
                  <a:lnTo>
                    <a:pt x="1896049" y="3514892"/>
                  </a:lnTo>
                  <a:cubicBezTo>
                    <a:pt x="1896049" y="3509880"/>
                    <a:pt x="1894617" y="3507016"/>
                    <a:pt x="1891036" y="3503436"/>
                  </a:cubicBezTo>
                  <a:lnTo>
                    <a:pt x="1892468" y="3501288"/>
                  </a:lnTo>
                  <a:lnTo>
                    <a:pt x="1890320" y="3501288"/>
                  </a:lnTo>
                  <a:cubicBezTo>
                    <a:pt x="1886740" y="3501288"/>
                    <a:pt x="1883159" y="3500572"/>
                    <a:pt x="1880295" y="3501288"/>
                  </a:cubicBezTo>
                  <a:cubicBezTo>
                    <a:pt x="1881727" y="3505584"/>
                    <a:pt x="1883875" y="3508448"/>
                    <a:pt x="1888172" y="3511312"/>
                  </a:cubicBezTo>
                  <a:lnTo>
                    <a:pt x="1888888" y="3513460"/>
                  </a:lnTo>
                  <a:close/>
                  <a:moveTo>
                    <a:pt x="1757841" y="2029888"/>
                  </a:moveTo>
                  <a:lnTo>
                    <a:pt x="1759990" y="2029888"/>
                  </a:lnTo>
                  <a:lnTo>
                    <a:pt x="1765002" y="2030604"/>
                  </a:lnTo>
                  <a:lnTo>
                    <a:pt x="1765002" y="2035616"/>
                  </a:lnTo>
                  <a:cubicBezTo>
                    <a:pt x="1765002" y="2037048"/>
                    <a:pt x="1765718" y="2037764"/>
                    <a:pt x="1766434" y="2039196"/>
                  </a:cubicBezTo>
                  <a:cubicBezTo>
                    <a:pt x="1766434" y="2039912"/>
                    <a:pt x="1767151" y="2039912"/>
                    <a:pt x="1767151" y="2040628"/>
                  </a:cubicBezTo>
                  <a:cubicBezTo>
                    <a:pt x="1767151" y="2040628"/>
                    <a:pt x="1767867" y="2039912"/>
                    <a:pt x="1768583" y="2039196"/>
                  </a:cubicBezTo>
                  <a:cubicBezTo>
                    <a:pt x="1769299" y="2037764"/>
                    <a:pt x="1770731" y="2037048"/>
                    <a:pt x="1772163" y="2035616"/>
                  </a:cubicBezTo>
                  <a:cubicBezTo>
                    <a:pt x="1771447" y="2034900"/>
                    <a:pt x="1770731" y="2034184"/>
                    <a:pt x="1769299" y="2033468"/>
                  </a:cubicBezTo>
                  <a:cubicBezTo>
                    <a:pt x="1767867" y="2032036"/>
                    <a:pt x="1765718" y="2030604"/>
                    <a:pt x="1763570" y="2028455"/>
                  </a:cubicBezTo>
                  <a:lnTo>
                    <a:pt x="1757125" y="2021295"/>
                  </a:lnTo>
                  <a:lnTo>
                    <a:pt x="1766434" y="2018432"/>
                  </a:lnTo>
                  <a:cubicBezTo>
                    <a:pt x="1775028" y="2015567"/>
                    <a:pt x="1780757" y="2010555"/>
                    <a:pt x="1785769" y="2003395"/>
                  </a:cubicBezTo>
                  <a:lnTo>
                    <a:pt x="1783621" y="2002679"/>
                  </a:lnTo>
                  <a:cubicBezTo>
                    <a:pt x="1778608" y="2001963"/>
                    <a:pt x="1774312" y="2004827"/>
                    <a:pt x="1770015" y="2006975"/>
                  </a:cubicBezTo>
                  <a:cubicBezTo>
                    <a:pt x="1765002" y="2009839"/>
                    <a:pt x="1758557" y="2013419"/>
                    <a:pt x="1752829" y="2011987"/>
                  </a:cubicBezTo>
                  <a:lnTo>
                    <a:pt x="1750680" y="2024875"/>
                  </a:lnTo>
                  <a:cubicBezTo>
                    <a:pt x="1750680" y="2025592"/>
                    <a:pt x="1750680" y="2025592"/>
                    <a:pt x="1751396" y="2027024"/>
                  </a:cubicBezTo>
                  <a:cubicBezTo>
                    <a:pt x="1752112" y="2027740"/>
                    <a:pt x="1752829" y="2028455"/>
                    <a:pt x="1752829" y="2029888"/>
                  </a:cubicBezTo>
                  <a:cubicBezTo>
                    <a:pt x="1754261" y="2030604"/>
                    <a:pt x="1755693" y="2029888"/>
                    <a:pt x="1757841" y="2029888"/>
                  </a:cubicBezTo>
                  <a:moveTo>
                    <a:pt x="1797227" y="1993371"/>
                  </a:moveTo>
                  <a:lnTo>
                    <a:pt x="1800808" y="1996951"/>
                  </a:lnTo>
                  <a:cubicBezTo>
                    <a:pt x="1803672" y="2000531"/>
                    <a:pt x="1805820" y="2004111"/>
                    <a:pt x="1807969" y="2007691"/>
                  </a:cubicBezTo>
                  <a:cubicBezTo>
                    <a:pt x="1808684" y="2008407"/>
                    <a:pt x="1808684" y="2009124"/>
                    <a:pt x="1809401" y="2010555"/>
                  </a:cubicBezTo>
                  <a:cubicBezTo>
                    <a:pt x="1812981" y="2009124"/>
                    <a:pt x="1817278" y="2008407"/>
                    <a:pt x="1820858" y="2010555"/>
                  </a:cubicBezTo>
                  <a:cubicBezTo>
                    <a:pt x="1815845" y="2006259"/>
                    <a:pt x="1810833" y="2000531"/>
                    <a:pt x="1807969" y="1992655"/>
                  </a:cubicBezTo>
                  <a:cubicBezTo>
                    <a:pt x="1805820" y="1991939"/>
                    <a:pt x="1804388" y="1991939"/>
                    <a:pt x="1802240" y="1991223"/>
                  </a:cubicBezTo>
                  <a:cubicBezTo>
                    <a:pt x="1801523" y="1991223"/>
                    <a:pt x="1800808" y="1990507"/>
                    <a:pt x="1800091" y="1990507"/>
                  </a:cubicBezTo>
                  <a:cubicBezTo>
                    <a:pt x="1798659" y="1991939"/>
                    <a:pt x="1797943" y="1992655"/>
                    <a:pt x="1797227" y="1993371"/>
                  </a:cubicBezTo>
                  <a:moveTo>
                    <a:pt x="1947608" y="1976903"/>
                  </a:moveTo>
                  <a:cubicBezTo>
                    <a:pt x="1951189" y="1989075"/>
                    <a:pt x="1953337" y="1989791"/>
                    <a:pt x="1953337" y="1989791"/>
                  </a:cubicBezTo>
                  <a:cubicBezTo>
                    <a:pt x="1953337" y="1989791"/>
                    <a:pt x="1954769" y="1989791"/>
                    <a:pt x="1956918" y="1988359"/>
                  </a:cubicBezTo>
                  <a:cubicBezTo>
                    <a:pt x="1956201" y="1983347"/>
                    <a:pt x="1954769" y="1978335"/>
                    <a:pt x="1951905" y="1974755"/>
                  </a:cubicBezTo>
                  <a:cubicBezTo>
                    <a:pt x="1950473" y="1975471"/>
                    <a:pt x="1949757" y="1975471"/>
                    <a:pt x="1949040" y="1976187"/>
                  </a:cubicBezTo>
                  <a:cubicBezTo>
                    <a:pt x="1948324" y="1976187"/>
                    <a:pt x="1947608" y="1976187"/>
                    <a:pt x="1947608" y="1976903"/>
                  </a:cubicBezTo>
                  <a:moveTo>
                    <a:pt x="1946892" y="1930362"/>
                  </a:moveTo>
                  <a:cubicBezTo>
                    <a:pt x="1944744" y="1930362"/>
                    <a:pt x="1943312" y="1931078"/>
                    <a:pt x="1941879" y="1932510"/>
                  </a:cubicBezTo>
                  <a:cubicBezTo>
                    <a:pt x="1941163" y="1933226"/>
                    <a:pt x="1940447" y="1934658"/>
                    <a:pt x="1940447" y="1936090"/>
                  </a:cubicBezTo>
                  <a:lnTo>
                    <a:pt x="1940447" y="1938238"/>
                  </a:lnTo>
                  <a:cubicBezTo>
                    <a:pt x="1941879" y="1937523"/>
                    <a:pt x="1943312" y="1936090"/>
                    <a:pt x="1944028" y="1935374"/>
                  </a:cubicBezTo>
                  <a:cubicBezTo>
                    <a:pt x="1946176" y="1933943"/>
                    <a:pt x="1948324" y="1932510"/>
                    <a:pt x="1949040" y="1931078"/>
                  </a:cubicBezTo>
                  <a:cubicBezTo>
                    <a:pt x="1949040" y="1931078"/>
                    <a:pt x="1947608" y="1930362"/>
                    <a:pt x="1946892" y="1930362"/>
                  </a:cubicBezTo>
                  <a:moveTo>
                    <a:pt x="1164193" y="1625342"/>
                  </a:moveTo>
                  <a:cubicBezTo>
                    <a:pt x="1166341" y="1628922"/>
                    <a:pt x="1169206" y="1632502"/>
                    <a:pt x="1171354" y="1636798"/>
                  </a:cubicBezTo>
                  <a:cubicBezTo>
                    <a:pt x="1172070" y="1635366"/>
                    <a:pt x="1172070" y="1633934"/>
                    <a:pt x="1172070" y="1632502"/>
                  </a:cubicBezTo>
                  <a:cubicBezTo>
                    <a:pt x="1172070" y="1631070"/>
                    <a:pt x="1171354" y="1626774"/>
                    <a:pt x="1166341" y="1625342"/>
                  </a:cubicBezTo>
                  <a:lnTo>
                    <a:pt x="1164193" y="1625342"/>
                  </a:lnTo>
                  <a:close/>
                  <a:moveTo>
                    <a:pt x="1156316" y="1614602"/>
                  </a:moveTo>
                  <a:cubicBezTo>
                    <a:pt x="1158464" y="1616750"/>
                    <a:pt x="1159896" y="1618898"/>
                    <a:pt x="1161328" y="1621762"/>
                  </a:cubicBezTo>
                  <a:lnTo>
                    <a:pt x="1161328" y="1616750"/>
                  </a:lnTo>
                  <a:cubicBezTo>
                    <a:pt x="1160612" y="1616750"/>
                    <a:pt x="1159896" y="1616034"/>
                    <a:pt x="1159896" y="1616034"/>
                  </a:cubicBezTo>
                  <a:cubicBezTo>
                    <a:pt x="1159180" y="1615318"/>
                    <a:pt x="1157748" y="1615318"/>
                    <a:pt x="1156316" y="1614602"/>
                  </a:cubicBezTo>
                  <a:moveTo>
                    <a:pt x="1590273" y="1478560"/>
                  </a:moveTo>
                  <a:cubicBezTo>
                    <a:pt x="1593138" y="1479276"/>
                    <a:pt x="1595286" y="1480708"/>
                    <a:pt x="1596718" y="1481424"/>
                  </a:cubicBezTo>
                  <a:cubicBezTo>
                    <a:pt x="1596002" y="1479992"/>
                    <a:pt x="1594570" y="1479276"/>
                    <a:pt x="1593854" y="1479276"/>
                  </a:cubicBezTo>
                  <a:lnTo>
                    <a:pt x="1589557" y="1477128"/>
                  </a:lnTo>
                  <a:cubicBezTo>
                    <a:pt x="1589557" y="1477128"/>
                    <a:pt x="1589557" y="1477844"/>
                    <a:pt x="1590273" y="1478560"/>
                  </a:cubicBezTo>
                  <a:moveTo>
                    <a:pt x="1083273" y="1425575"/>
                  </a:moveTo>
                  <a:cubicBezTo>
                    <a:pt x="1085422" y="1429872"/>
                    <a:pt x="1087570" y="1434884"/>
                    <a:pt x="1089002" y="1439180"/>
                  </a:cubicBezTo>
                  <a:cubicBezTo>
                    <a:pt x="1092583" y="1449204"/>
                    <a:pt x="1094731" y="1455648"/>
                    <a:pt x="1101892" y="1457080"/>
                  </a:cubicBezTo>
                  <a:lnTo>
                    <a:pt x="1109769" y="1459228"/>
                  </a:lnTo>
                  <a:lnTo>
                    <a:pt x="1109769" y="1456364"/>
                  </a:lnTo>
                  <a:cubicBezTo>
                    <a:pt x="1104040" y="1451352"/>
                    <a:pt x="1101892" y="1442760"/>
                    <a:pt x="1100460" y="1435599"/>
                  </a:cubicBezTo>
                  <a:cubicBezTo>
                    <a:pt x="1099744" y="1432019"/>
                    <a:pt x="1099028" y="1428439"/>
                    <a:pt x="1097595" y="1425575"/>
                  </a:cubicBezTo>
                  <a:cubicBezTo>
                    <a:pt x="1091867" y="1429155"/>
                    <a:pt x="1087570" y="1427724"/>
                    <a:pt x="1083273" y="1425575"/>
                  </a:cubicBezTo>
                  <a:moveTo>
                    <a:pt x="1856663" y="1245141"/>
                  </a:moveTo>
                  <a:lnTo>
                    <a:pt x="1868121" y="1248721"/>
                  </a:lnTo>
                  <a:cubicBezTo>
                    <a:pt x="1868121" y="1250869"/>
                    <a:pt x="1868837" y="1252301"/>
                    <a:pt x="1869553" y="1254449"/>
                  </a:cubicBezTo>
                  <a:cubicBezTo>
                    <a:pt x="1875282" y="1242993"/>
                    <a:pt x="1877430" y="1224377"/>
                    <a:pt x="1870269" y="1215785"/>
                  </a:cubicBezTo>
                  <a:lnTo>
                    <a:pt x="1863108" y="1207192"/>
                  </a:lnTo>
                  <a:cubicBezTo>
                    <a:pt x="1862392" y="1212205"/>
                    <a:pt x="1860244" y="1216501"/>
                    <a:pt x="1858812" y="1220797"/>
                  </a:cubicBezTo>
                  <a:cubicBezTo>
                    <a:pt x="1855231" y="1229389"/>
                    <a:pt x="1852367" y="1236549"/>
                    <a:pt x="1855231" y="1245141"/>
                  </a:cubicBezTo>
                  <a:lnTo>
                    <a:pt x="1856663" y="1245141"/>
                  </a:lnTo>
                  <a:lnTo>
                    <a:pt x="1856663" y="1245141"/>
                  </a:lnTo>
                  <a:close/>
                  <a:moveTo>
                    <a:pt x="1965511" y="1128431"/>
                  </a:moveTo>
                  <a:lnTo>
                    <a:pt x="1966227" y="1134160"/>
                  </a:lnTo>
                  <a:cubicBezTo>
                    <a:pt x="1966227" y="1134875"/>
                    <a:pt x="1966227" y="1135591"/>
                    <a:pt x="1970524" y="1135591"/>
                  </a:cubicBezTo>
                  <a:cubicBezTo>
                    <a:pt x="1970524" y="1134875"/>
                    <a:pt x="1971240" y="1134160"/>
                    <a:pt x="1971240" y="1134160"/>
                  </a:cubicBezTo>
                  <a:cubicBezTo>
                    <a:pt x="1971240" y="1133444"/>
                    <a:pt x="1971956" y="1133444"/>
                    <a:pt x="1971956" y="1132727"/>
                  </a:cubicBezTo>
                  <a:cubicBezTo>
                    <a:pt x="1970524" y="1132011"/>
                    <a:pt x="1967659" y="1130580"/>
                    <a:pt x="1965511" y="1128431"/>
                  </a:cubicBezTo>
                  <a:moveTo>
                    <a:pt x="142315" y="709566"/>
                  </a:moveTo>
                  <a:lnTo>
                    <a:pt x="142315" y="711714"/>
                  </a:lnTo>
                  <a:lnTo>
                    <a:pt x="142315" y="712430"/>
                  </a:lnTo>
                  <a:cubicBezTo>
                    <a:pt x="143748" y="711714"/>
                    <a:pt x="145180" y="710282"/>
                    <a:pt x="146612" y="710282"/>
                  </a:cubicBezTo>
                  <a:cubicBezTo>
                    <a:pt x="145896" y="709566"/>
                    <a:pt x="143748" y="709566"/>
                    <a:pt x="142315" y="709566"/>
                  </a:cubicBezTo>
                  <a:moveTo>
                    <a:pt x="331366" y="589276"/>
                  </a:moveTo>
                  <a:cubicBezTo>
                    <a:pt x="334947" y="589992"/>
                    <a:pt x="339243" y="589276"/>
                    <a:pt x="343540" y="588560"/>
                  </a:cubicBezTo>
                  <a:lnTo>
                    <a:pt x="332082" y="588560"/>
                  </a:lnTo>
                  <a:cubicBezTo>
                    <a:pt x="332082" y="588560"/>
                    <a:pt x="331366" y="588560"/>
                    <a:pt x="331366" y="589276"/>
                  </a:cubicBezTo>
                  <a:moveTo>
                    <a:pt x="90756" y="356573"/>
                  </a:moveTo>
                  <a:cubicBezTo>
                    <a:pt x="95053" y="358721"/>
                    <a:pt x="102930" y="358721"/>
                    <a:pt x="111523" y="358005"/>
                  </a:cubicBezTo>
                  <a:cubicBezTo>
                    <a:pt x="111523" y="357289"/>
                    <a:pt x="111523" y="357289"/>
                    <a:pt x="110807" y="356573"/>
                  </a:cubicBezTo>
                  <a:lnTo>
                    <a:pt x="110807" y="355857"/>
                  </a:lnTo>
                  <a:lnTo>
                    <a:pt x="110807" y="355141"/>
                  </a:lnTo>
                  <a:cubicBezTo>
                    <a:pt x="110807" y="352277"/>
                    <a:pt x="111523" y="349413"/>
                    <a:pt x="114387" y="346549"/>
                  </a:cubicBezTo>
                  <a:lnTo>
                    <a:pt x="112955" y="345117"/>
                  </a:lnTo>
                  <a:lnTo>
                    <a:pt x="112955" y="343685"/>
                  </a:lnTo>
                  <a:cubicBezTo>
                    <a:pt x="112955" y="342253"/>
                    <a:pt x="112239" y="340821"/>
                    <a:pt x="112239" y="339389"/>
                  </a:cubicBezTo>
                  <a:cubicBezTo>
                    <a:pt x="107943" y="339389"/>
                    <a:pt x="105078" y="337241"/>
                    <a:pt x="103646" y="335809"/>
                  </a:cubicBezTo>
                  <a:cubicBezTo>
                    <a:pt x="97917" y="337957"/>
                    <a:pt x="92188" y="337957"/>
                    <a:pt x="85027" y="335809"/>
                  </a:cubicBezTo>
                  <a:lnTo>
                    <a:pt x="85743" y="337241"/>
                  </a:lnTo>
                  <a:cubicBezTo>
                    <a:pt x="85743" y="337957"/>
                    <a:pt x="86459" y="338673"/>
                    <a:pt x="86459" y="339389"/>
                  </a:cubicBezTo>
                  <a:cubicBezTo>
                    <a:pt x="89324" y="342969"/>
                    <a:pt x="92188" y="349413"/>
                    <a:pt x="90756" y="356573"/>
                  </a:cubicBezTo>
                  <a:moveTo>
                    <a:pt x="1187824" y="301440"/>
                  </a:moveTo>
                  <a:lnTo>
                    <a:pt x="1187108" y="305736"/>
                  </a:lnTo>
                  <a:cubicBezTo>
                    <a:pt x="1188540" y="305736"/>
                    <a:pt x="1190689" y="305020"/>
                    <a:pt x="1192121" y="305736"/>
                  </a:cubicBezTo>
                  <a:lnTo>
                    <a:pt x="1192837" y="302872"/>
                  </a:lnTo>
                  <a:cubicBezTo>
                    <a:pt x="1191405" y="302872"/>
                    <a:pt x="1189972" y="302156"/>
                    <a:pt x="1187824" y="301440"/>
                  </a:cubicBezTo>
                  <a:lnTo>
                    <a:pt x="1187824" y="301440"/>
                  </a:lnTo>
                  <a:close/>
                  <a:moveTo>
                    <a:pt x="1603880" y="254183"/>
                  </a:moveTo>
                  <a:cubicBezTo>
                    <a:pt x="1603880" y="255615"/>
                    <a:pt x="1603163" y="257763"/>
                    <a:pt x="1602447" y="259196"/>
                  </a:cubicBezTo>
                  <a:cubicBezTo>
                    <a:pt x="1601015" y="264924"/>
                    <a:pt x="1599583" y="269936"/>
                    <a:pt x="1601731" y="274232"/>
                  </a:cubicBezTo>
                  <a:lnTo>
                    <a:pt x="1606744" y="284256"/>
                  </a:lnTo>
                  <a:lnTo>
                    <a:pt x="1606744" y="282108"/>
                  </a:lnTo>
                  <a:lnTo>
                    <a:pt x="1612473" y="282824"/>
                  </a:lnTo>
                  <a:lnTo>
                    <a:pt x="1612473" y="278528"/>
                  </a:lnTo>
                  <a:lnTo>
                    <a:pt x="1612473" y="274232"/>
                  </a:lnTo>
                  <a:lnTo>
                    <a:pt x="1612473" y="269936"/>
                  </a:lnTo>
                  <a:lnTo>
                    <a:pt x="1616053" y="268504"/>
                  </a:lnTo>
                  <a:cubicBezTo>
                    <a:pt x="1616769" y="268504"/>
                    <a:pt x="1619634" y="267072"/>
                    <a:pt x="1619634" y="262060"/>
                  </a:cubicBezTo>
                  <a:cubicBezTo>
                    <a:pt x="1619634" y="257048"/>
                    <a:pt x="1617485" y="250603"/>
                    <a:pt x="1613905" y="247023"/>
                  </a:cubicBezTo>
                  <a:cubicBezTo>
                    <a:pt x="1611041" y="250603"/>
                    <a:pt x="1607460" y="252751"/>
                    <a:pt x="1603880" y="254183"/>
                  </a:cubicBezTo>
                  <a:moveTo>
                    <a:pt x="709468" y="239863"/>
                  </a:moveTo>
                  <a:lnTo>
                    <a:pt x="714481" y="240579"/>
                  </a:lnTo>
                  <a:cubicBezTo>
                    <a:pt x="715197" y="239863"/>
                    <a:pt x="715913" y="238431"/>
                    <a:pt x="715913" y="236999"/>
                  </a:cubicBezTo>
                  <a:cubicBezTo>
                    <a:pt x="716629" y="234135"/>
                    <a:pt x="718061" y="229839"/>
                    <a:pt x="721642" y="227691"/>
                  </a:cubicBezTo>
                  <a:lnTo>
                    <a:pt x="723074" y="226975"/>
                  </a:lnTo>
                  <a:lnTo>
                    <a:pt x="728803" y="226259"/>
                  </a:lnTo>
                  <a:cubicBezTo>
                    <a:pt x="733100" y="225543"/>
                    <a:pt x="736680" y="224827"/>
                    <a:pt x="740261" y="224111"/>
                  </a:cubicBezTo>
                  <a:cubicBezTo>
                    <a:pt x="735248" y="221247"/>
                    <a:pt x="730951" y="222679"/>
                    <a:pt x="725939" y="225543"/>
                  </a:cubicBezTo>
                  <a:cubicBezTo>
                    <a:pt x="722358" y="226975"/>
                    <a:pt x="718778" y="228407"/>
                    <a:pt x="713765" y="229839"/>
                  </a:cubicBezTo>
                  <a:cubicBezTo>
                    <a:pt x="713049" y="232703"/>
                    <a:pt x="712333" y="236283"/>
                    <a:pt x="710900" y="239147"/>
                  </a:cubicBezTo>
                  <a:lnTo>
                    <a:pt x="709468" y="239863"/>
                  </a:lnTo>
                  <a:close/>
                  <a:moveTo>
                    <a:pt x="753866" y="206927"/>
                  </a:moveTo>
                  <a:cubicBezTo>
                    <a:pt x="753866" y="207643"/>
                    <a:pt x="753150" y="209075"/>
                    <a:pt x="753150" y="209791"/>
                  </a:cubicBezTo>
                  <a:cubicBezTo>
                    <a:pt x="752434" y="213371"/>
                    <a:pt x="751002" y="217667"/>
                    <a:pt x="748854" y="221247"/>
                  </a:cubicBezTo>
                  <a:cubicBezTo>
                    <a:pt x="757447" y="218383"/>
                    <a:pt x="763892" y="214803"/>
                    <a:pt x="766756" y="209075"/>
                  </a:cubicBezTo>
                  <a:cubicBezTo>
                    <a:pt x="764608" y="209075"/>
                    <a:pt x="762460" y="208359"/>
                    <a:pt x="761027" y="207643"/>
                  </a:cubicBezTo>
                  <a:cubicBezTo>
                    <a:pt x="758879" y="207643"/>
                    <a:pt x="756731" y="206927"/>
                    <a:pt x="753866" y="206927"/>
                  </a:cubicBezTo>
                  <a:moveTo>
                    <a:pt x="1675490" y="1955423"/>
                  </a:moveTo>
                  <a:cubicBezTo>
                    <a:pt x="1664748" y="1955423"/>
                    <a:pt x="1659019" y="1942534"/>
                    <a:pt x="1657587" y="1935374"/>
                  </a:cubicBezTo>
                  <a:lnTo>
                    <a:pt x="1652574" y="1913178"/>
                  </a:lnTo>
                  <a:lnTo>
                    <a:pt x="1668329" y="1929646"/>
                  </a:lnTo>
                  <a:cubicBezTo>
                    <a:pt x="1669761" y="1931078"/>
                    <a:pt x="1671909" y="1932510"/>
                    <a:pt x="1673341" y="1933943"/>
                  </a:cubicBezTo>
                  <a:cubicBezTo>
                    <a:pt x="1676922" y="1936806"/>
                    <a:pt x="1680502" y="1940386"/>
                    <a:pt x="1683367" y="1944683"/>
                  </a:cubicBezTo>
                  <a:lnTo>
                    <a:pt x="1686947" y="1950411"/>
                  </a:lnTo>
                  <a:lnTo>
                    <a:pt x="1681218" y="1953274"/>
                  </a:lnTo>
                  <a:cubicBezTo>
                    <a:pt x="1679786" y="1954707"/>
                    <a:pt x="1677638" y="1955423"/>
                    <a:pt x="1675490" y="1955423"/>
                  </a:cubicBezTo>
                  <a:moveTo>
                    <a:pt x="917854" y="932961"/>
                  </a:moveTo>
                  <a:lnTo>
                    <a:pt x="917854" y="932961"/>
                  </a:lnTo>
                  <a:cubicBezTo>
                    <a:pt x="909261" y="932961"/>
                    <a:pt x="904248" y="925801"/>
                    <a:pt x="900667" y="920789"/>
                  </a:cubicBezTo>
                  <a:cubicBezTo>
                    <a:pt x="897087" y="915777"/>
                    <a:pt x="894938" y="912197"/>
                    <a:pt x="890642" y="912197"/>
                  </a:cubicBezTo>
                  <a:lnTo>
                    <a:pt x="878468" y="911480"/>
                  </a:lnTo>
                  <a:lnTo>
                    <a:pt x="882049" y="907184"/>
                  </a:lnTo>
                  <a:lnTo>
                    <a:pt x="881333" y="907184"/>
                  </a:lnTo>
                  <a:cubicBezTo>
                    <a:pt x="869875" y="909332"/>
                    <a:pt x="868443" y="900024"/>
                    <a:pt x="867727" y="897160"/>
                  </a:cubicBezTo>
                  <a:lnTo>
                    <a:pt x="867727" y="896444"/>
                  </a:lnTo>
                  <a:lnTo>
                    <a:pt x="861282" y="897876"/>
                  </a:lnTo>
                  <a:lnTo>
                    <a:pt x="861998" y="888568"/>
                  </a:lnTo>
                  <a:lnTo>
                    <a:pt x="861998" y="887136"/>
                  </a:lnTo>
                  <a:lnTo>
                    <a:pt x="857701" y="888568"/>
                  </a:lnTo>
                  <a:lnTo>
                    <a:pt x="854837" y="878544"/>
                  </a:lnTo>
                  <a:lnTo>
                    <a:pt x="856985" y="874964"/>
                  </a:lnTo>
                  <a:cubicBezTo>
                    <a:pt x="859133" y="872100"/>
                    <a:pt x="862714" y="872100"/>
                    <a:pt x="864146" y="872100"/>
                  </a:cubicBezTo>
                  <a:cubicBezTo>
                    <a:pt x="864862" y="872100"/>
                    <a:pt x="863430" y="872100"/>
                    <a:pt x="862714" y="873532"/>
                  </a:cubicBezTo>
                  <a:cubicBezTo>
                    <a:pt x="864862" y="872816"/>
                    <a:pt x="867011" y="873532"/>
                    <a:pt x="868443" y="873532"/>
                  </a:cubicBezTo>
                  <a:lnTo>
                    <a:pt x="872023" y="871384"/>
                  </a:lnTo>
                  <a:cubicBezTo>
                    <a:pt x="873455" y="872816"/>
                    <a:pt x="874172" y="874248"/>
                    <a:pt x="875604" y="875680"/>
                  </a:cubicBezTo>
                  <a:cubicBezTo>
                    <a:pt x="880616" y="882124"/>
                    <a:pt x="886345" y="888568"/>
                    <a:pt x="887777" y="900024"/>
                  </a:cubicBezTo>
                  <a:lnTo>
                    <a:pt x="887777" y="901456"/>
                  </a:lnTo>
                  <a:cubicBezTo>
                    <a:pt x="891358" y="897160"/>
                    <a:pt x="897803" y="896444"/>
                    <a:pt x="902100" y="895728"/>
                  </a:cubicBezTo>
                  <a:lnTo>
                    <a:pt x="905680" y="895728"/>
                  </a:lnTo>
                  <a:lnTo>
                    <a:pt x="907828" y="898592"/>
                  </a:lnTo>
                  <a:cubicBezTo>
                    <a:pt x="909977" y="901456"/>
                    <a:pt x="912841" y="904320"/>
                    <a:pt x="915706" y="907184"/>
                  </a:cubicBezTo>
                  <a:cubicBezTo>
                    <a:pt x="920002" y="911480"/>
                    <a:pt x="925015" y="916492"/>
                    <a:pt x="927879" y="923652"/>
                  </a:cubicBezTo>
                  <a:lnTo>
                    <a:pt x="930028" y="930097"/>
                  </a:lnTo>
                  <a:lnTo>
                    <a:pt x="922867" y="931529"/>
                  </a:lnTo>
                  <a:cubicBezTo>
                    <a:pt x="920718" y="932245"/>
                    <a:pt x="919286" y="932961"/>
                    <a:pt x="917854" y="932961"/>
                  </a:cubicBezTo>
                  <a:moveTo>
                    <a:pt x="711616" y="685221"/>
                  </a:moveTo>
                  <a:lnTo>
                    <a:pt x="699443" y="672333"/>
                  </a:lnTo>
                  <a:cubicBezTo>
                    <a:pt x="698727" y="671617"/>
                    <a:pt x="698010" y="670901"/>
                    <a:pt x="697294" y="670901"/>
                  </a:cubicBezTo>
                  <a:cubicBezTo>
                    <a:pt x="698727" y="670901"/>
                    <a:pt x="700159" y="669469"/>
                    <a:pt x="700159" y="668753"/>
                  </a:cubicBezTo>
                  <a:lnTo>
                    <a:pt x="687985" y="666605"/>
                  </a:lnTo>
                  <a:cubicBezTo>
                    <a:pt x="687985" y="665173"/>
                    <a:pt x="688701" y="663741"/>
                    <a:pt x="688701" y="662309"/>
                  </a:cubicBezTo>
                  <a:cubicBezTo>
                    <a:pt x="689417" y="658013"/>
                    <a:pt x="690849" y="652285"/>
                    <a:pt x="690849" y="647273"/>
                  </a:cubicBezTo>
                  <a:lnTo>
                    <a:pt x="702307" y="643693"/>
                  </a:lnTo>
                  <a:cubicBezTo>
                    <a:pt x="706604" y="650853"/>
                    <a:pt x="709468" y="658729"/>
                    <a:pt x="709468" y="667321"/>
                  </a:cubicBezTo>
                  <a:lnTo>
                    <a:pt x="711616" y="685221"/>
                  </a:lnTo>
                  <a:close/>
                  <a:moveTo>
                    <a:pt x="691566" y="172558"/>
                  </a:moveTo>
                  <a:lnTo>
                    <a:pt x="685837" y="171842"/>
                  </a:lnTo>
                  <a:cubicBezTo>
                    <a:pt x="680824" y="171126"/>
                    <a:pt x="675811" y="167546"/>
                    <a:pt x="677244" y="158238"/>
                  </a:cubicBezTo>
                  <a:lnTo>
                    <a:pt x="677960" y="152510"/>
                  </a:lnTo>
                  <a:lnTo>
                    <a:pt x="682256" y="152510"/>
                  </a:lnTo>
                  <a:lnTo>
                    <a:pt x="682972" y="149646"/>
                  </a:lnTo>
                  <a:lnTo>
                    <a:pt x="689417" y="151078"/>
                  </a:lnTo>
                  <a:cubicBezTo>
                    <a:pt x="695862" y="152510"/>
                    <a:pt x="695862" y="159670"/>
                    <a:pt x="695862" y="161818"/>
                  </a:cubicBezTo>
                  <a:lnTo>
                    <a:pt x="695862" y="163250"/>
                  </a:lnTo>
                  <a:lnTo>
                    <a:pt x="696578" y="171126"/>
                  </a:lnTo>
                  <a:lnTo>
                    <a:pt x="691566" y="170410"/>
                  </a:lnTo>
                  <a:lnTo>
                    <a:pt x="691566" y="172558"/>
                  </a:lnTo>
                  <a:lnTo>
                    <a:pt x="691566" y="172558"/>
                  </a:lnTo>
                  <a:close/>
                  <a:moveTo>
                    <a:pt x="670799" y="128882"/>
                  </a:moveTo>
                  <a:cubicBezTo>
                    <a:pt x="668650" y="128882"/>
                    <a:pt x="665786" y="128166"/>
                    <a:pt x="662922" y="126734"/>
                  </a:cubicBezTo>
                  <a:cubicBezTo>
                    <a:pt x="660773" y="126018"/>
                    <a:pt x="658625" y="125302"/>
                    <a:pt x="657193" y="125302"/>
                  </a:cubicBezTo>
                  <a:lnTo>
                    <a:pt x="647883" y="126734"/>
                  </a:lnTo>
                  <a:lnTo>
                    <a:pt x="650748" y="117426"/>
                  </a:lnTo>
                  <a:cubicBezTo>
                    <a:pt x="651464" y="114561"/>
                    <a:pt x="652896" y="113130"/>
                    <a:pt x="654328" y="112414"/>
                  </a:cubicBezTo>
                  <a:lnTo>
                    <a:pt x="656477" y="99525"/>
                  </a:lnTo>
                  <a:lnTo>
                    <a:pt x="665070" y="110266"/>
                  </a:lnTo>
                  <a:cubicBezTo>
                    <a:pt x="666502" y="111697"/>
                    <a:pt x="670083" y="113130"/>
                    <a:pt x="673663" y="114561"/>
                  </a:cubicBezTo>
                  <a:lnTo>
                    <a:pt x="678676" y="115994"/>
                  </a:lnTo>
                  <a:lnTo>
                    <a:pt x="679392" y="120290"/>
                  </a:lnTo>
                  <a:cubicBezTo>
                    <a:pt x="679392" y="123870"/>
                    <a:pt x="678676" y="125302"/>
                    <a:pt x="677244" y="126734"/>
                  </a:cubicBezTo>
                  <a:cubicBezTo>
                    <a:pt x="675811" y="127450"/>
                    <a:pt x="674379" y="128882"/>
                    <a:pt x="670799" y="128882"/>
                  </a:cubicBezTo>
                  <a:moveTo>
                    <a:pt x="645735" y="107401"/>
                  </a:moveTo>
                  <a:cubicBezTo>
                    <a:pt x="642155" y="107401"/>
                    <a:pt x="637858" y="105969"/>
                    <a:pt x="635710" y="102389"/>
                  </a:cubicBezTo>
                  <a:cubicBezTo>
                    <a:pt x="634277" y="100241"/>
                    <a:pt x="633561" y="97377"/>
                    <a:pt x="634277" y="94513"/>
                  </a:cubicBezTo>
                  <a:lnTo>
                    <a:pt x="635710" y="90217"/>
                  </a:lnTo>
                  <a:lnTo>
                    <a:pt x="654328" y="90217"/>
                  </a:lnTo>
                  <a:lnTo>
                    <a:pt x="653612" y="94513"/>
                  </a:lnTo>
                  <a:lnTo>
                    <a:pt x="655761" y="95229"/>
                  </a:lnTo>
                  <a:lnTo>
                    <a:pt x="655044" y="100241"/>
                  </a:lnTo>
                  <a:cubicBezTo>
                    <a:pt x="654328" y="103821"/>
                    <a:pt x="651464" y="107401"/>
                    <a:pt x="645735" y="107401"/>
                  </a:cubicBezTo>
                  <a:moveTo>
                    <a:pt x="352849" y="22912"/>
                  </a:moveTo>
                  <a:lnTo>
                    <a:pt x="344972" y="22196"/>
                  </a:lnTo>
                  <a:lnTo>
                    <a:pt x="342108" y="18616"/>
                  </a:lnTo>
                  <a:cubicBezTo>
                    <a:pt x="339960" y="15036"/>
                    <a:pt x="342108" y="10740"/>
                    <a:pt x="343540" y="7876"/>
                  </a:cubicBezTo>
                  <a:cubicBezTo>
                    <a:pt x="343540" y="7160"/>
                    <a:pt x="344256" y="6444"/>
                    <a:pt x="344256" y="6444"/>
                  </a:cubicBezTo>
                  <a:lnTo>
                    <a:pt x="344972" y="0"/>
                  </a:lnTo>
                  <a:lnTo>
                    <a:pt x="351417" y="2148"/>
                  </a:lnTo>
                  <a:cubicBezTo>
                    <a:pt x="357862" y="3580"/>
                    <a:pt x="365023" y="5728"/>
                    <a:pt x="370752" y="9308"/>
                  </a:cubicBezTo>
                  <a:lnTo>
                    <a:pt x="377197" y="13604"/>
                  </a:lnTo>
                  <a:lnTo>
                    <a:pt x="372184" y="19332"/>
                  </a:lnTo>
                  <a:cubicBezTo>
                    <a:pt x="370752" y="20764"/>
                    <a:pt x="369320" y="22196"/>
                    <a:pt x="365739" y="22196"/>
                  </a:cubicBezTo>
                  <a:cubicBezTo>
                    <a:pt x="363591" y="22196"/>
                    <a:pt x="361443" y="21480"/>
                    <a:pt x="359294" y="20764"/>
                  </a:cubicBezTo>
                  <a:cubicBezTo>
                    <a:pt x="357146" y="20048"/>
                    <a:pt x="355714" y="19332"/>
                    <a:pt x="354282" y="19332"/>
                  </a:cubicBezTo>
                  <a:lnTo>
                    <a:pt x="352849" y="22912"/>
                  </a:lnTo>
                  <a:close/>
                </a:path>
              </a:pathLst>
            </a:custGeom>
            <a:solidFill>
              <a:srgbClr val="FFFFFF"/>
            </a:solidFill>
            <a:ln w="7157" cap="flat">
              <a:noFill/>
              <a:prstDash val="solid"/>
              <a:miter/>
            </a:ln>
          </p:spPr>
          <p:txBody>
            <a:bodyPr rtlCol="0" anchor="ctr"/>
            <a:lstStyle/>
            <a:p>
              <a:endParaRPr lang="en-US"/>
            </a:p>
          </p:txBody>
        </p:sp>
        <p:sp>
          <p:nvSpPr>
            <p:cNvPr id="12" name="Graphic 521">
              <a:extLst>
                <a:ext uri="{FF2B5EF4-FFF2-40B4-BE49-F238E27FC236}">
                  <a16:creationId xmlns:a16="http://schemas.microsoft.com/office/drawing/2014/main" id="{DD1A4028-1A6A-183C-3CC7-6A3430C96A41}"/>
                </a:ext>
              </a:extLst>
            </p:cNvPr>
            <p:cNvSpPr/>
            <p:nvPr/>
          </p:nvSpPr>
          <p:spPr>
            <a:xfrm>
              <a:off x="5808521" y="2145788"/>
              <a:ext cx="1224106" cy="944416"/>
            </a:xfrm>
            <a:custGeom>
              <a:avLst/>
              <a:gdLst>
                <a:gd name="connsiteX0" fmla="*/ 1223818 w 1224106"/>
                <a:gd name="connsiteY0" fmla="*/ 110982 h 944416"/>
                <a:gd name="connsiteX1" fmla="*/ 1219522 w 1224106"/>
                <a:gd name="connsiteY1" fmla="*/ 105253 h 944416"/>
                <a:gd name="connsiteX2" fmla="*/ 1221670 w 1224106"/>
                <a:gd name="connsiteY2" fmla="*/ 99525 h 944416"/>
                <a:gd name="connsiteX3" fmla="*/ 1212361 w 1224106"/>
                <a:gd name="connsiteY3" fmla="*/ 99525 h 944416"/>
                <a:gd name="connsiteX4" fmla="*/ 1162234 w 1224106"/>
                <a:gd name="connsiteY4" fmla="*/ 95945 h 944416"/>
                <a:gd name="connsiteX5" fmla="*/ 1110674 w 1224106"/>
                <a:gd name="connsiteY5" fmla="*/ 93081 h 944416"/>
                <a:gd name="connsiteX6" fmla="*/ 1104229 w 1224106"/>
                <a:gd name="connsiteY6" fmla="*/ 93081 h 944416"/>
                <a:gd name="connsiteX7" fmla="*/ 1104229 w 1224106"/>
                <a:gd name="connsiteY7" fmla="*/ 99525 h 944416"/>
                <a:gd name="connsiteX8" fmla="*/ 1090623 w 1224106"/>
                <a:gd name="connsiteY8" fmla="*/ 104537 h 944416"/>
                <a:gd name="connsiteX9" fmla="*/ 1080598 w 1224106"/>
                <a:gd name="connsiteY9" fmla="*/ 105253 h 944416"/>
                <a:gd name="connsiteX10" fmla="*/ 1079882 w 1224106"/>
                <a:gd name="connsiteY10" fmla="*/ 108118 h 944416"/>
                <a:gd name="connsiteX11" fmla="*/ 1061263 w 1224106"/>
                <a:gd name="connsiteY11" fmla="*/ 98809 h 944416"/>
                <a:gd name="connsiteX12" fmla="*/ 1061263 w 1224106"/>
                <a:gd name="connsiteY12" fmla="*/ 99525 h 944416"/>
                <a:gd name="connsiteX13" fmla="*/ 1059115 w 1224106"/>
                <a:gd name="connsiteY13" fmla="*/ 99525 h 944416"/>
                <a:gd name="connsiteX14" fmla="*/ 1056250 w 1224106"/>
                <a:gd name="connsiteY14" fmla="*/ 100241 h 944416"/>
                <a:gd name="connsiteX15" fmla="*/ 1048373 w 1224106"/>
                <a:gd name="connsiteY15" fmla="*/ 105969 h 944416"/>
                <a:gd name="connsiteX16" fmla="*/ 1029039 w 1224106"/>
                <a:gd name="connsiteY16" fmla="*/ 114562 h 944416"/>
                <a:gd name="connsiteX17" fmla="*/ 1024026 w 1224106"/>
                <a:gd name="connsiteY17" fmla="*/ 113846 h 944416"/>
                <a:gd name="connsiteX18" fmla="*/ 1022594 w 1224106"/>
                <a:gd name="connsiteY18" fmla="*/ 118142 h 944416"/>
                <a:gd name="connsiteX19" fmla="*/ 1009704 w 1224106"/>
                <a:gd name="connsiteY19" fmla="*/ 126018 h 944416"/>
                <a:gd name="connsiteX20" fmla="*/ 1024742 w 1224106"/>
                <a:gd name="connsiteY20" fmla="*/ 111698 h 944416"/>
                <a:gd name="connsiteX21" fmla="*/ 1027606 w 1224106"/>
                <a:gd name="connsiteY21" fmla="*/ 90933 h 944416"/>
                <a:gd name="connsiteX22" fmla="*/ 1031187 w 1224106"/>
                <a:gd name="connsiteY22" fmla="*/ 91649 h 944416"/>
                <a:gd name="connsiteX23" fmla="*/ 1033335 w 1224106"/>
                <a:gd name="connsiteY23" fmla="*/ 88069 h 944416"/>
                <a:gd name="connsiteX24" fmla="*/ 1044077 w 1224106"/>
                <a:gd name="connsiteY24" fmla="*/ 80909 h 944416"/>
                <a:gd name="connsiteX25" fmla="*/ 1060547 w 1224106"/>
                <a:gd name="connsiteY25" fmla="*/ 68737 h 944416"/>
                <a:gd name="connsiteX26" fmla="*/ 1063411 w 1224106"/>
                <a:gd name="connsiteY26" fmla="*/ 63725 h 944416"/>
                <a:gd name="connsiteX27" fmla="*/ 1059115 w 1224106"/>
                <a:gd name="connsiteY27" fmla="*/ 60145 h 944416"/>
                <a:gd name="connsiteX28" fmla="*/ 1015433 w 1224106"/>
                <a:gd name="connsiteY28" fmla="*/ 49405 h 944416"/>
                <a:gd name="connsiteX29" fmla="*/ 1014000 w 1224106"/>
                <a:gd name="connsiteY29" fmla="*/ 46541 h 944416"/>
                <a:gd name="connsiteX30" fmla="*/ 998962 w 1224106"/>
                <a:gd name="connsiteY30" fmla="*/ 42245 h 944416"/>
                <a:gd name="connsiteX31" fmla="*/ 997530 w 1224106"/>
                <a:gd name="connsiteY31" fmla="*/ 40813 h 944416"/>
                <a:gd name="connsiteX32" fmla="*/ 995382 w 1224106"/>
                <a:gd name="connsiteY32" fmla="*/ 38665 h 944416"/>
                <a:gd name="connsiteX33" fmla="*/ 992517 w 1224106"/>
                <a:gd name="connsiteY33" fmla="*/ 38665 h 944416"/>
                <a:gd name="connsiteX34" fmla="*/ 983924 w 1224106"/>
                <a:gd name="connsiteY34" fmla="*/ 40813 h 944416"/>
                <a:gd name="connsiteX35" fmla="*/ 958860 w 1224106"/>
                <a:gd name="connsiteY35" fmla="*/ 19332 h 944416"/>
                <a:gd name="connsiteX36" fmla="*/ 955280 w 1224106"/>
                <a:gd name="connsiteY36" fmla="*/ 18616 h 944416"/>
                <a:gd name="connsiteX37" fmla="*/ 953132 w 1224106"/>
                <a:gd name="connsiteY37" fmla="*/ 21480 h 944416"/>
                <a:gd name="connsiteX38" fmla="*/ 947403 w 1224106"/>
                <a:gd name="connsiteY38" fmla="*/ 26492 h 944416"/>
                <a:gd name="connsiteX39" fmla="*/ 949551 w 1224106"/>
                <a:gd name="connsiteY39" fmla="*/ 20048 h 944416"/>
                <a:gd name="connsiteX40" fmla="*/ 950983 w 1224106"/>
                <a:gd name="connsiteY40" fmla="*/ 14320 h 944416"/>
                <a:gd name="connsiteX41" fmla="*/ 945255 w 1224106"/>
                <a:gd name="connsiteY41" fmla="*/ 12888 h 944416"/>
                <a:gd name="connsiteX42" fmla="*/ 903005 w 1224106"/>
                <a:gd name="connsiteY42" fmla="*/ 8592 h 944416"/>
                <a:gd name="connsiteX43" fmla="*/ 886534 w 1224106"/>
                <a:gd name="connsiteY43" fmla="*/ 8592 h 944416"/>
                <a:gd name="connsiteX44" fmla="*/ 870780 w 1224106"/>
                <a:gd name="connsiteY44" fmla="*/ 8592 h 944416"/>
                <a:gd name="connsiteX45" fmla="*/ 824949 w 1224106"/>
                <a:gd name="connsiteY45" fmla="*/ 1432 h 944416"/>
                <a:gd name="connsiteX46" fmla="*/ 822801 w 1224106"/>
                <a:gd name="connsiteY46" fmla="*/ 716 h 944416"/>
                <a:gd name="connsiteX47" fmla="*/ 820653 w 1224106"/>
                <a:gd name="connsiteY47" fmla="*/ 1432 h 944416"/>
                <a:gd name="connsiteX48" fmla="*/ 814924 w 1224106"/>
                <a:gd name="connsiteY48" fmla="*/ 4296 h 944416"/>
                <a:gd name="connsiteX49" fmla="*/ 811344 w 1224106"/>
                <a:gd name="connsiteY49" fmla="*/ 5728 h 944416"/>
                <a:gd name="connsiteX50" fmla="*/ 784132 w 1224106"/>
                <a:gd name="connsiteY50" fmla="*/ 2864 h 944416"/>
                <a:gd name="connsiteX51" fmla="*/ 767661 w 1224106"/>
                <a:gd name="connsiteY51" fmla="*/ 2864 h 944416"/>
                <a:gd name="connsiteX52" fmla="*/ 750475 w 1224106"/>
                <a:gd name="connsiteY52" fmla="*/ 2864 h 944416"/>
                <a:gd name="connsiteX53" fmla="*/ 721831 w 1224106"/>
                <a:gd name="connsiteY53" fmla="*/ 716 h 944416"/>
                <a:gd name="connsiteX54" fmla="*/ 719682 w 1224106"/>
                <a:gd name="connsiteY54" fmla="*/ 0 h 944416"/>
                <a:gd name="connsiteX55" fmla="*/ 717534 w 1224106"/>
                <a:gd name="connsiteY55" fmla="*/ 716 h 944416"/>
                <a:gd name="connsiteX56" fmla="*/ 713238 w 1224106"/>
                <a:gd name="connsiteY56" fmla="*/ 5012 h 944416"/>
                <a:gd name="connsiteX57" fmla="*/ 699632 w 1224106"/>
                <a:gd name="connsiteY57" fmla="*/ 2148 h 944416"/>
                <a:gd name="connsiteX58" fmla="*/ 695335 w 1224106"/>
                <a:gd name="connsiteY58" fmla="*/ 1432 h 944416"/>
                <a:gd name="connsiteX59" fmla="*/ 693187 w 1224106"/>
                <a:gd name="connsiteY59" fmla="*/ 5012 h 944416"/>
                <a:gd name="connsiteX60" fmla="*/ 691754 w 1224106"/>
                <a:gd name="connsiteY60" fmla="*/ 10024 h 944416"/>
                <a:gd name="connsiteX61" fmla="*/ 673136 w 1224106"/>
                <a:gd name="connsiteY61" fmla="*/ 10024 h 944416"/>
                <a:gd name="connsiteX62" fmla="*/ 671704 w 1224106"/>
                <a:gd name="connsiteY62" fmla="*/ 14320 h 944416"/>
                <a:gd name="connsiteX63" fmla="*/ 668839 w 1224106"/>
                <a:gd name="connsiteY63" fmla="*/ 17184 h 944416"/>
                <a:gd name="connsiteX64" fmla="*/ 663827 w 1224106"/>
                <a:gd name="connsiteY64" fmla="*/ 22196 h 944416"/>
                <a:gd name="connsiteX65" fmla="*/ 663110 w 1224106"/>
                <a:gd name="connsiteY65" fmla="*/ 22912 h 944416"/>
                <a:gd name="connsiteX66" fmla="*/ 654517 w 1224106"/>
                <a:gd name="connsiteY66" fmla="*/ 27208 h 944416"/>
                <a:gd name="connsiteX67" fmla="*/ 653085 w 1224106"/>
                <a:gd name="connsiteY67" fmla="*/ 29356 h 944416"/>
                <a:gd name="connsiteX68" fmla="*/ 643776 w 1224106"/>
                <a:gd name="connsiteY68" fmla="*/ 31504 h 944416"/>
                <a:gd name="connsiteX69" fmla="*/ 631602 w 1224106"/>
                <a:gd name="connsiteY69" fmla="*/ 37949 h 944416"/>
                <a:gd name="connsiteX70" fmla="*/ 630886 w 1224106"/>
                <a:gd name="connsiteY70" fmla="*/ 32220 h 944416"/>
                <a:gd name="connsiteX71" fmla="*/ 631602 w 1224106"/>
                <a:gd name="connsiteY71" fmla="*/ 27924 h 944416"/>
                <a:gd name="connsiteX72" fmla="*/ 627305 w 1224106"/>
                <a:gd name="connsiteY72" fmla="*/ 25776 h 944416"/>
                <a:gd name="connsiteX73" fmla="*/ 603674 w 1224106"/>
                <a:gd name="connsiteY73" fmla="*/ 21480 h 944416"/>
                <a:gd name="connsiteX74" fmla="*/ 591500 w 1224106"/>
                <a:gd name="connsiteY74" fmla="*/ 21480 h 944416"/>
                <a:gd name="connsiteX75" fmla="*/ 590068 w 1224106"/>
                <a:gd name="connsiteY75" fmla="*/ 25060 h 944416"/>
                <a:gd name="connsiteX76" fmla="*/ 589352 w 1224106"/>
                <a:gd name="connsiteY76" fmla="*/ 27208 h 944416"/>
                <a:gd name="connsiteX77" fmla="*/ 585772 w 1224106"/>
                <a:gd name="connsiteY77" fmla="*/ 27208 h 944416"/>
                <a:gd name="connsiteX78" fmla="*/ 582907 w 1224106"/>
                <a:gd name="connsiteY78" fmla="*/ 26492 h 944416"/>
                <a:gd name="connsiteX79" fmla="*/ 573598 w 1224106"/>
                <a:gd name="connsiteY79" fmla="*/ 17900 h 944416"/>
                <a:gd name="connsiteX80" fmla="*/ 572165 w 1224106"/>
                <a:gd name="connsiteY80" fmla="*/ 30072 h 944416"/>
                <a:gd name="connsiteX81" fmla="*/ 574314 w 1224106"/>
                <a:gd name="connsiteY81" fmla="*/ 40813 h 944416"/>
                <a:gd name="connsiteX82" fmla="*/ 571449 w 1224106"/>
                <a:gd name="connsiteY82" fmla="*/ 48689 h 944416"/>
                <a:gd name="connsiteX83" fmla="*/ 559992 w 1224106"/>
                <a:gd name="connsiteY83" fmla="*/ 48689 h 944416"/>
                <a:gd name="connsiteX84" fmla="*/ 558559 w 1224106"/>
                <a:gd name="connsiteY84" fmla="*/ 53701 h 944416"/>
                <a:gd name="connsiteX85" fmla="*/ 558559 w 1224106"/>
                <a:gd name="connsiteY85" fmla="*/ 55133 h 944416"/>
                <a:gd name="connsiteX86" fmla="*/ 536360 w 1224106"/>
                <a:gd name="connsiteY86" fmla="*/ 56565 h 944416"/>
                <a:gd name="connsiteX87" fmla="*/ 516310 w 1224106"/>
                <a:gd name="connsiteY87" fmla="*/ 57281 h 944416"/>
                <a:gd name="connsiteX88" fmla="*/ 509865 w 1224106"/>
                <a:gd name="connsiteY88" fmla="*/ 55133 h 944416"/>
                <a:gd name="connsiteX89" fmla="*/ 508432 w 1224106"/>
                <a:gd name="connsiteY89" fmla="*/ 61577 h 944416"/>
                <a:gd name="connsiteX90" fmla="*/ 514161 w 1224106"/>
                <a:gd name="connsiteY90" fmla="*/ 78761 h 944416"/>
                <a:gd name="connsiteX91" fmla="*/ 516310 w 1224106"/>
                <a:gd name="connsiteY91" fmla="*/ 81625 h 944416"/>
                <a:gd name="connsiteX92" fmla="*/ 515593 w 1224106"/>
                <a:gd name="connsiteY92" fmla="*/ 86637 h 944416"/>
                <a:gd name="connsiteX93" fmla="*/ 520606 w 1224106"/>
                <a:gd name="connsiteY93" fmla="*/ 88069 h 944416"/>
                <a:gd name="connsiteX94" fmla="*/ 543521 w 1224106"/>
                <a:gd name="connsiteY94" fmla="*/ 105253 h 944416"/>
                <a:gd name="connsiteX95" fmla="*/ 549250 w 1224106"/>
                <a:gd name="connsiteY95" fmla="*/ 110982 h 944416"/>
                <a:gd name="connsiteX96" fmla="*/ 546386 w 1224106"/>
                <a:gd name="connsiteY96" fmla="*/ 114562 h 944416"/>
                <a:gd name="connsiteX97" fmla="*/ 543521 w 1224106"/>
                <a:gd name="connsiteY97" fmla="*/ 118142 h 944416"/>
                <a:gd name="connsiteX98" fmla="*/ 538509 w 1224106"/>
                <a:gd name="connsiteY98" fmla="*/ 115994 h 944416"/>
                <a:gd name="connsiteX99" fmla="*/ 514877 w 1224106"/>
                <a:gd name="connsiteY99" fmla="*/ 99525 h 944416"/>
                <a:gd name="connsiteX100" fmla="*/ 456873 w 1224106"/>
                <a:gd name="connsiteY100" fmla="*/ 57281 h 944416"/>
                <a:gd name="connsiteX101" fmla="*/ 451860 w 1224106"/>
                <a:gd name="connsiteY101" fmla="*/ 56565 h 944416"/>
                <a:gd name="connsiteX102" fmla="*/ 450428 w 1224106"/>
                <a:gd name="connsiteY102" fmla="*/ 61577 h 944416"/>
                <a:gd name="connsiteX103" fmla="*/ 451860 w 1224106"/>
                <a:gd name="connsiteY103" fmla="*/ 84489 h 944416"/>
                <a:gd name="connsiteX104" fmla="*/ 449712 w 1224106"/>
                <a:gd name="connsiteY104" fmla="*/ 84489 h 944416"/>
                <a:gd name="connsiteX105" fmla="*/ 447564 w 1224106"/>
                <a:gd name="connsiteY105" fmla="*/ 87353 h 944416"/>
                <a:gd name="connsiteX106" fmla="*/ 446848 w 1224106"/>
                <a:gd name="connsiteY106" fmla="*/ 103821 h 944416"/>
                <a:gd name="connsiteX107" fmla="*/ 447564 w 1224106"/>
                <a:gd name="connsiteY107" fmla="*/ 106686 h 944416"/>
                <a:gd name="connsiteX108" fmla="*/ 435390 w 1224106"/>
                <a:gd name="connsiteY108" fmla="*/ 102389 h 944416"/>
                <a:gd name="connsiteX109" fmla="*/ 425364 w 1224106"/>
                <a:gd name="connsiteY109" fmla="*/ 98093 h 944416"/>
                <a:gd name="connsiteX110" fmla="*/ 420352 w 1224106"/>
                <a:gd name="connsiteY110" fmla="*/ 90217 h 944416"/>
                <a:gd name="connsiteX111" fmla="*/ 415339 w 1224106"/>
                <a:gd name="connsiteY111" fmla="*/ 98809 h 944416"/>
                <a:gd name="connsiteX112" fmla="*/ 411042 w 1224106"/>
                <a:gd name="connsiteY112" fmla="*/ 95945 h 944416"/>
                <a:gd name="connsiteX113" fmla="*/ 402449 w 1224106"/>
                <a:gd name="connsiteY113" fmla="*/ 91649 h 944416"/>
                <a:gd name="connsiteX114" fmla="*/ 398869 w 1224106"/>
                <a:gd name="connsiteY114" fmla="*/ 90933 h 944416"/>
                <a:gd name="connsiteX115" fmla="*/ 396720 w 1224106"/>
                <a:gd name="connsiteY115" fmla="*/ 94513 h 944416"/>
                <a:gd name="connsiteX116" fmla="*/ 390276 w 1224106"/>
                <a:gd name="connsiteY116" fmla="*/ 100241 h 944416"/>
                <a:gd name="connsiteX117" fmla="*/ 389559 w 1224106"/>
                <a:gd name="connsiteY117" fmla="*/ 100957 h 944416"/>
                <a:gd name="connsiteX118" fmla="*/ 381682 w 1224106"/>
                <a:gd name="connsiteY118" fmla="*/ 75897 h 944416"/>
                <a:gd name="connsiteX119" fmla="*/ 378102 w 1224106"/>
                <a:gd name="connsiteY119" fmla="*/ 68021 h 944416"/>
                <a:gd name="connsiteX120" fmla="*/ 373805 w 1224106"/>
                <a:gd name="connsiteY120" fmla="*/ 68737 h 944416"/>
                <a:gd name="connsiteX121" fmla="*/ 364496 w 1224106"/>
                <a:gd name="connsiteY121" fmla="*/ 70169 h 944416"/>
                <a:gd name="connsiteX122" fmla="*/ 353754 w 1224106"/>
                <a:gd name="connsiteY122" fmla="*/ 71601 h 944416"/>
                <a:gd name="connsiteX123" fmla="*/ 349458 w 1224106"/>
                <a:gd name="connsiteY123" fmla="*/ 71601 h 944416"/>
                <a:gd name="connsiteX124" fmla="*/ 348026 w 1224106"/>
                <a:gd name="connsiteY124" fmla="*/ 75897 h 944416"/>
                <a:gd name="connsiteX125" fmla="*/ 348026 w 1224106"/>
                <a:gd name="connsiteY125" fmla="*/ 77329 h 944416"/>
                <a:gd name="connsiteX126" fmla="*/ 340865 w 1224106"/>
                <a:gd name="connsiteY126" fmla="*/ 75181 h 944416"/>
                <a:gd name="connsiteX127" fmla="*/ 338000 w 1224106"/>
                <a:gd name="connsiteY127" fmla="*/ 74465 h 944416"/>
                <a:gd name="connsiteX128" fmla="*/ 335852 w 1224106"/>
                <a:gd name="connsiteY128" fmla="*/ 75897 h 944416"/>
                <a:gd name="connsiteX129" fmla="*/ 332271 w 1224106"/>
                <a:gd name="connsiteY129" fmla="*/ 80909 h 944416"/>
                <a:gd name="connsiteX130" fmla="*/ 314369 w 1224106"/>
                <a:gd name="connsiteY130" fmla="*/ 78045 h 944416"/>
                <a:gd name="connsiteX131" fmla="*/ 260661 w 1224106"/>
                <a:gd name="connsiteY131" fmla="*/ 89501 h 944416"/>
                <a:gd name="connsiteX132" fmla="*/ 249920 w 1224106"/>
                <a:gd name="connsiteY132" fmla="*/ 93081 h 944416"/>
                <a:gd name="connsiteX133" fmla="*/ 246339 w 1224106"/>
                <a:gd name="connsiteY133" fmla="*/ 94513 h 944416"/>
                <a:gd name="connsiteX134" fmla="*/ 242759 w 1224106"/>
                <a:gd name="connsiteY134" fmla="*/ 93081 h 944416"/>
                <a:gd name="connsiteX135" fmla="*/ 232733 w 1224106"/>
                <a:gd name="connsiteY135" fmla="*/ 90933 h 944416"/>
                <a:gd name="connsiteX136" fmla="*/ 228436 w 1224106"/>
                <a:gd name="connsiteY136" fmla="*/ 90933 h 944416"/>
                <a:gd name="connsiteX137" fmla="*/ 227004 w 1224106"/>
                <a:gd name="connsiteY137" fmla="*/ 93081 h 944416"/>
                <a:gd name="connsiteX138" fmla="*/ 218411 w 1224106"/>
                <a:gd name="connsiteY138" fmla="*/ 108118 h 944416"/>
                <a:gd name="connsiteX139" fmla="*/ 213398 w 1224106"/>
                <a:gd name="connsiteY139" fmla="*/ 117426 h 944416"/>
                <a:gd name="connsiteX140" fmla="*/ 212682 w 1224106"/>
                <a:gd name="connsiteY140" fmla="*/ 118858 h 944416"/>
                <a:gd name="connsiteX141" fmla="*/ 199076 w 1224106"/>
                <a:gd name="connsiteY141" fmla="*/ 116710 h 944416"/>
                <a:gd name="connsiteX142" fmla="*/ 192631 w 1224106"/>
                <a:gd name="connsiteY142" fmla="*/ 115994 h 944416"/>
                <a:gd name="connsiteX143" fmla="*/ 190483 w 1224106"/>
                <a:gd name="connsiteY143" fmla="*/ 115994 h 944416"/>
                <a:gd name="connsiteX144" fmla="*/ 189051 w 1224106"/>
                <a:gd name="connsiteY144" fmla="*/ 116710 h 944416"/>
                <a:gd name="connsiteX145" fmla="*/ 110996 w 1224106"/>
                <a:gd name="connsiteY145" fmla="*/ 141770 h 944416"/>
                <a:gd name="connsiteX146" fmla="*/ 107415 w 1224106"/>
                <a:gd name="connsiteY146" fmla="*/ 142486 h 944416"/>
                <a:gd name="connsiteX147" fmla="*/ 106699 w 1224106"/>
                <a:gd name="connsiteY147" fmla="*/ 146066 h 944416"/>
                <a:gd name="connsiteX148" fmla="*/ 103835 w 1224106"/>
                <a:gd name="connsiteY148" fmla="*/ 153942 h 944416"/>
                <a:gd name="connsiteX149" fmla="*/ 105983 w 1224106"/>
                <a:gd name="connsiteY149" fmla="*/ 181150 h 944416"/>
                <a:gd name="connsiteX150" fmla="*/ 108131 w 1224106"/>
                <a:gd name="connsiteY150" fmla="*/ 182582 h 944416"/>
                <a:gd name="connsiteX151" fmla="*/ 110280 w 1224106"/>
                <a:gd name="connsiteY151" fmla="*/ 182582 h 944416"/>
                <a:gd name="connsiteX152" fmla="*/ 123886 w 1224106"/>
                <a:gd name="connsiteY152" fmla="*/ 179718 h 944416"/>
                <a:gd name="connsiteX153" fmla="*/ 132479 w 1224106"/>
                <a:gd name="connsiteY153" fmla="*/ 178287 h 944416"/>
                <a:gd name="connsiteX154" fmla="*/ 138924 w 1224106"/>
                <a:gd name="connsiteY154" fmla="*/ 181867 h 944416"/>
                <a:gd name="connsiteX155" fmla="*/ 142504 w 1224106"/>
                <a:gd name="connsiteY155" fmla="*/ 186163 h 944416"/>
                <a:gd name="connsiteX156" fmla="*/ 151098 w 1224106"/>
                <a:gd name="connsiteY156" fmla="*/ 181150 h 944416"/>
                <a:gd name="connsiteX157" fmla="*/ 156826 w 1224106"/>
                <a:gd name="connsiteY157" fmla="*/ 177570 h 944416"/>
                <a:gd name="connsiteX158" fmla="*/ 168284 w 1224106"/>
                <a:gd name="connsiteY158" fmla="*/ 179002 h 944416"/>
                <a:gd name="connsiteX159" fmla="*/ 165420 w 1224106"/>
                <a:gd name="connsiteY159" fmla="*/ 180434 h 944416"/>
                <a:gd name="connsiteX160" fmla="*/ 165420 w 1224106"/>
                <a:gd name="connsiteY160" fmla="*/ 183299 h 944416"/>
                <a:gd name="connsiteX161" fmla="*/ 168284 w 1224106"/>
                <a:gd name="connsiteY161" fmla="*/ 191891 h 944416"/>
                <a:gd name="connsiteX162" fmla="*/ 168284 w 1224106"/>
                <a:gd name="connsiteY162" fmla="*/ 192607 h 944416"/>
                <a:gd name="connsiteX163" fmla="*/ 142504 w 1224106"/>
                <a:gd name="connsiteY163" fmla="*/ 211223 h 944416"/>
                <a:gd name="connsiteX164" fmla="*/ 141788 w 1224106"/>
                <a:gd name="connsiteY164" fmla="*/ 211939 h 944416"/>
                <a:gd name="connsiteX165" fmla="*/ 121737 w 1224106"/>
                <a:gd name="connsiteY165" fmla="*/ 209075 h 944416"/>
                <a:gd name="connsiteX166" fmla="*/ 87365 w 1224106"/>
                <a:gd name="connsiteY166" fmla="*/ 214087 h 944416"/>
                <a:gd name="connsiteX167" fmla="*/ 39386 w 1224106"/>
                <a:gd name="connsiteY167" fmla="*/ 219815 h 944416"/>
                <a:gd name="connsiteX168" fmla="*/ 36521 w 1224106"/>
                <a:gd name="connsiteY168" fmla="*/ 219815 h 944416"/>
                <a:gd name="connsiteX169" fmla="*/ 34373 w 1224106"/>
                <a:gd name="connsiteY169" fmla="*/ 221963 h 944416"/>
                <a:gd name="connsiteX170" fmla="*/ 32225 w 1224106"/>
                <a:gd name="connsiteY170" fmla="*/ 224111 h 944416"/>
                <a:gd name="connsiteX171" fmla="*/ 716 w 1224106"/>
                <a:gd name="connsiteY171" fmla="*/ 244159 h 944416"/>
                <a:gd name="connsiteX172" fmla="*/ 0 w 1224106"/>
                <a:gd name="connsiteY172" fmla="*/ 247023 h 944416"/>
                <a:gd name="connsiteX173" fmla="*/ 1432 w 1224106"/>
                <a:gd name="connsiteY173" fmla="*/ 249171 h 944416"/>
                <a:gd name="connsiteX174" fmla="*/ 8593 w 1224106"/>
                <a:gd name="connsiteY174" fmla="*/ 256332 h 944416"/>
                <a:gd name="connsiteX175" fmla="*/ 17186 w 1224106"/>
                <a:gd name="connsiteY175" fmla="*/ 267072 h 944416"/>
                <a:gd name="connsiteX176" fmla="*/ 19335 w 1224106"/>
                <a:gd name="connsiteY176" fmla="*/ 272084 h 944416"/>
                <a:gd name="connsiteX177" fmla="*/ 24347 w 1224106"/>
                <a:gd name="connsiteY177" fmla="*/ 271368 h 944416"/>
                <a:gd name="connsiteX178" fmla="*/ 31508 w 1224106"/>
                <a:gd name="connsiteY178" fmla="*/ 274232 h 944416"/>
                <a:gd name="connsiteX179" fmla="*/ 40818 w 1224106"/>
                <a:gd name="connsiteY179" fmla="*/ 280676 h 944416"/>
                <a:gd name="connsiteX180" fmla="*/ 58720 w 1224106"/>
                <a:gd name="connsiteY180" fmla="*/ 283540 h 944416"/>
                <a:gd name="connsiteX181" fmla="*/ 54424 w 1224106"/>
                <a:gd name="connsiteY181" fmla="*/ 284972 h 944416"/>
                <a:gd name="connsiteX182" fmla="*/ 51559 w 1224106"/>
                <a:gd name="connsiteY182" fmla="*/ 286404 h 944416"/>
                <a:gd name="connsiteX183" fmla="*/ 50843 w 1224106"/>
                <a:gd name="connsiteY183" fmla="*/ 289268 h 944416"/>
                <a:gd name="connsiteX184" fmla="*/ 50127 w 1224106"/>
                <a:gd name="connsiteY184" fmla="*/ 292848 h 944416"/>
                <a:gd name="connsiteX185" fmla="*/ 43682 w 1224106"/>
                <a:gd name="connsiteY185" fmla="*/ 289984 h 944416"/>
                <a:gd name="connsiteX186" fmla="*/ 34373 w 1224106"/>
                <a:gd name="connsiteY186" fmla="*/ 285688 h 944416"/>
                <a:gd name="connsiteX187" fmla="*/ 32225 w 1224106"/>
                <a:gd name="connsiteY187" fmla="*/ 285688 h 944416"/>
                <a:gd name="connsiteX188" fmla="*/ 22915 w 1224106"/>
                <a:gd name="connsiteY188" fmla="*/ 289984 h 944416"/>
                <a:gd name="connsiteX189" fmla="*/ 21483 w 1224106"/>
                <a:gd name="connsiteY189" fmla="*/ 290700 h 944416"/>
                <a:gd name="connsiteX190" fmla="*/ 12174 w 1224106"/>
                <a:gd name="connsiteY190" fmla="*/ 292132 h 944416"/>
                <a:gd name="connsiteX191" fmla="*/ 17186 w 1224106"/>
                <a:gd name="connsiteY191" fmla="*/ 300008 h 944416"/>
                <a:gd name="connsiteX192" fmla="*/ 20051 w 1224106"/>
                <a:gd name="connsiteY192" fmla="*/ 306452 h 944416"/>
                <a:gd name="connsiteX193" fmla="*/ 23631 w 1224106"/>
                <a:gd name="connsiteY193" fmla="*/ 314328 h 944416"/>
                <a:gd name="connsiteX194" fmla="*/ 25780 w 1224106"/>
                <a:gd name="connsiteY194" fmla="*/ 318624 h 944416"/>
                <a:gd name="connsiteX195" fmla="*/ 30076 w 1224106"/>
                <a:gd name="connsiteY195" fmla="*/ 317192 h 944416"/>
                <a:gd name="connsiteX196" fmla="*/ 40102 w 1224106"/>
                <a:gd name="connsiteY196" fmla="*/ 320056 h 944416"/>
                <a:gd name="connsiteX197" fmla="*/ 43682 w 1224106"/>
                <a:gd name="connsiteY197" fmla="*/ 322204 h 944416"/>
                <a:gd name="connsiteX198" fmla="*/ 43682 w 1224106"/>
                <a:gd name="connsiteY198" fmla="*/ 324352 h 944416"/>
                <a:gd name="connsiteX199" fmla="*/ 44398 w 1224106"/>
                <a:gd name="connsiteY199" fmla="*/ 326501 h 944416"/>
                <a:gd name="connsiteX200" fmla="*/ 84500 w 1224106"/>
                <a:gd name="connsiteY200" fmla="*/ 348697 h 944416"/>
                <a:gd name="connsiteX201" fmla="*/ 100254 w 1224106"/>
                <a:gd name="connsiteY201" fmla="*/ 351561 h 944416"/>
                <a:gd name="connsiteX202" fmla="*/ 104551 w 1224106"/>
                <a:gd name="connsiteY202" fmla="*/ 352277 h 944416"/>
                <a:gd name="connsiteX203" fmla="*/ 106699 w 1224106"/>
                <a:gd name="connsiteY203" fmla="*/ 347981 h 944416"/>
                <a:gd name="connsiteX204" fmla="*/ 108131 w 1224106"/>
                <a:gd name="connsiteY204" fmla="*/ 337957 h 944416"/>
                <a:gd name="connsiteX205" fmla="*/ 120305 w 1224106"/>
                <a:gd name="connsiteY205" fmla="*/ 339389 h 944416"/>
                <a:gd name="connsiteX206" fmla="*/ 123170 w 1224106"/>
                <a:gd name="connsiteY206" fmla="*/ 338673 h 944416"/>
                <a:gd name="connsiteX207" fmla="*/ 124602 w 1224106"/>
                <a:gd name="connsiteY207" fmla="*/ 335809 h 944416"/>
                <a:gd name="connsiteX208" fmla="*/ 132479 w 1224106"/>
                <a:gd name="connsiteY208" fmla="*/ 330796 h 944416"/>
                <a:gd name="connsiteX209" fmla="*/ 149665 w 1224106"/>
                <a:gd name="connsiteY209" fmla="*/ 343685 h 944416"/>
                <a:gd name="connsiteX210" fmla="*/ 153246 w 1224106"/>
                <a:gd name="connsiteY210" fmla="*/ 343685 h 944416"/>
                <a:gd name="connsiteX211" fmla="*/ 155394 w 1224106"/>
                <a:gd name="connsiteY211" fmla="*/ 340105 h 944416"/>
                <a:gd name="connsiteX212" fmla="*/ 177593 w 1224106"/>
                <a:gd name="connsiteY212" fmla="*/ 333661 h 944416"/>
                <a:gd name="connsiteX213" fmla="*/ 184754 w 1224106"/>
                <a:gd name="connsiteY213" fmla="*/ 333661 h 944416"/>
                <a:gd name="connsiteX214" fmla="*/ 188335 w 1224106"/>
                <a:gd name="connsiteY214" fmla="*/ 333661 h 944416"/>
                <a:gd name="connsiteX215" fmla="*/ 187619 w 1224106"/>
                <a:gd name="connsiteY215" fmla="*/ 338673 h 944416"/>
                <a:gd name="connsiteX216" fmla="*/ 194780 w 1224106"/>
                <a:gd name="connsiteY216" fmla="*/ 338673 h 944416"/>
                <a:gd name="connsiteX217" fmla="*/ 207670 w 1224106"/>
                <a:gd name="connsiteY217" fmla="*/ 334377 h 944416"/>
                <a:gd name="connsiteX218" fmla="*/ 207670 w 1224106"/>
                <a:gd name="connsiteY218" fmla="*/ 335093 h 944416"/>
                <a:gd name="connsiteX219" fmla="*/ 217695 w 1224106"/>
                <a:gd name="connsiteY219" fmla="*/ 333661 h 944416"/>
                <a:gd name="connsiteX220" fmla="*/ 255648 w 1224106"/>
                <a:gd name="connsiteY220" fmla="*/ 347265 h 944416"/>
                <a:gd name="connsiteX221" fmla="*/ 262809 w 1224106"/>
                <a:gd name="connsiteY221" fmla="*/ 352993 h 944416"/>
                <a:gd name="connsiteX222" fmla="*/ 264958 w 1224106"/>
                <a:gd name="connsiteY222" fmla="*/ 354425 h 944416"/>
                <a:gd name="connsiteX223" fmla="*/ 267822 w 1224106"/>
                <a:gd name="connsiteY223" fmla="*/ 353709 h 944416"/>
                <a:gd name="connsiteX224" fmla="*/ 272119 w 1224106"/>
                <a:gd name="connsiteY224" fmla="*/ 352993 h 944416"/>
                <a:gd name="connsiteX225" fmla="*/ 287873 w 1224106"/>
                <a:gd name="connsiteY225" fmla="*/ 365165 h 944416"/>
                <a:gd name="connsiteX226" fmla="*/ 287873 w 1224106"/>
                <a:gd name="connsiteY226" fmla="*/ 369461 h 944416"/>
                <a:gd name="connsiteX227" fmla="*/ 292170 w 1224106"/>
                <a:gd name="connsiteY227" fmla="*/ 370893 h 944416"/>
                <a:gd name="connsiteX228" fmla="*/ 314369 w 1224106"/>
                <a:gd name="connsiteY228" fmla="*/ 388077 h 944416"/>
                <a:gd name="connsiteX229" fmla="*/ 315801 w 1224106"/>
                <a:gd name="connsiteY229" fmla="*/ 392373 h 944416"/>
                <a:gd name="connsiteX230" fmla="*/ 320098 w 1224106"/>
                <a:gd name="connsiteY230" fmla="*/ 392373 h 944416"/>
                <a:gd name="connsiteX231" fmla="*/ 327259 w 1224106"/>
                <a:gd name="connsiteY231" fmla="*/ 393089 h 944416"/>
                <a:gd name="connsiteX232" fmla="*/ 324394 w 1224106"/>
                <a:gd name="connsiteY232" fmla="*/ 398817 h 944416"/>
                <a:gd name="connsiteX233" fmla="*/ 315801 w 1224106"/>
                <a:gd name="connsiteY233" fmla="*/ 410274 h 944416"/>
                <a:gd name="connsiteX234" fmla="*/ 313653 w 1224106"/>
                <a:gd name="connsiteY234" fmla="*/ 418866 h 944416"/>
                <a:gd name="connsiteX235" fmla="*/ 322246 w 1224106"/>
                <a:gd name="connsiteY235" fmla="*/ 418150 h 944416"/>
                <a:gd name="connsiteX236" fmla="*/ 334420 w 1224106"/>
                <a:gd name="connsiteY236" fmla="*/ 415286 h 944416"/>
                <a:gd name="connsiteX237" fmla="*/ 343013 w 1224106"/>
                <a:gd name="connsiteY237" fmla="*/ 429606 h 944416"/>
                <a:gd name="connsiteX238" fmla="*/ 351606 w 1224106"/>
                <a:gd name="connsiteY238" fmla="*/ 451086 h 944416"/>
                <a:gd name="connsiteX239" fmla="*/ 351606 w 1224106"/>
                <a:gd name="connsiteY239" fmla="*/ 455382 h 944416"/>
                <a:gd name="connsiteX240" fmla="*/ 355903 w 1224106"/>
                <a:gd name="connsiteY240" fmla="*/ 456814 h 944416"/>
                <a:gd name="connsiteX241" fmla="*/ 358767 w 1224106"/>
                <a:gd name="connsiteY241" fmla="*/ 457530 h 944416"/>
                <a:gd name="connsiteX242" fmla="*/ 358051 w 1224106"/>
                <a:gd name="connsiteY242" fmla="*/ 462542 h 944416"/>
                <a:gd name="connsiteX243" fmla="*/ 358051 w 1224106"/>
                <a:gd name="connsiteY243" fmla="*/ 463974 h 944416"/>
                <a:gd name="connsiteX244" fmla="*/ 348026 w 1224106"/>
                <a:gd name="connsiteY244" fmla="*/ 464690 h 944416"/>
                <a:gd name="connsiteX245" fmla="*/ 343729 w 1224106"/>
                <a:gd name="connsiteY245" fmla="*/ 465406 h 944416"/>
                <a:gd name="connsiteX246" fmla="*/ 342297 w 1224106"/>
                <a:gd name="connsiteY246" fmla="*/ 468987 h 944416"/>
                <a:gd name="connsiteX247" fmla="*/ 345161 w 1224106"/>
                <a:gd name="connsiteY247" fmla="*/ 480442 h 944416"/>
                <a:gd name="connsiteX248" fmla="*/ 341581 w 1224106"/>
                <a:gd name="connsiteY248" fmla="*/ 485455 h 944416"/>
                <a:gd name="connsiteX249" fmla="*/ 338716 w 1224106"/>
                <a:gd name="connsiteY249" fmla="*/ 489035 h 944416"/>
                <a:gd name="connsiteX250" fmla="*/ 338716 w 1224106"/>
                <a:gd name="connsiteY250" fmla="*/ 494047 h 944416"/>
                <a:gd name="connsiteX251" fmla="*/ 340148 w 1224106"/>
                <a:gd name="connsiteY251" fmla="*/ 499775 h 944416"/>
                <a:gd name="connsiteX252" fmla="*/ 337284 w 1224106"/>
                <a:gd name="connsiteY252" fmla="*/ 507651 h 944416"/>
                <a:gd name="connsiteX253" fmla="*/ 337284 w 1224106"/>
                <a:gd name="connsiteY253" fmla="*/ 509799 h 944416"/>
                <a:gd name="connsiteX254" fmla="*/ 338716 w 1224106"/>
                <a:gd name="connsiteY254" fmla="*/ 511231 h 944416"/>
                <a:gd name="connsiteX255" fmla="*/ 371657 w 1224106"/>
                <a:gd name="connsiteY255" fmla="*/ 521255 h 944416"/>
                <a:gd name="connsiteX256" fmla="*/ 375954 w 1224106"/>
                <a:gd name="connsiteY256" fmla="*/ 521255 h 944416"/>
                <a:gd name="connsiteX257" fmla="*/ 377386 w 1224106"/>
                <a:gd name="connsiteY257" fmla="*/ 515527 h 944416"/>
                <a:gd name="connsiteX258" fmla="*/ 378818 w 1224106"/>
                <a:gd name="connsiteY258" fmla="*/ 510515 h 944416"/>
                <a:gd name="connsiteX259" fmla="*/ 394572 w 1224106"/>
                <a:gd name="connsiteY259" fmla="*/ 514095 h 944416"/>
                <a:gd name="connsiteX260" fmla="*/ 405314 w 1224106"/>
                <a:gd name="connsiteY260" fmla="*/ 516243 h 944416"/>
                <a:gd name="connsiteX261" fmla="*/ 405314 w 1224106"/>
                <a:gd name="connsiteY261" fmla="*/ 524119 h 944416"/>
                <a:gd name="connsiteX262" fmla="*/ 411042 w 1224106"/>
                <a:gd name="connsiteY262" fmla="*/ 524835 h 944416"/>
                <a:gd name="connsiteX263" fmla="*/ 416771 w 1224106"/>
                <a:gd name="connsiteY263" fmla="*/ 524835 h 944416"/>
                <a:gd name="connsiteX264" fmla="*/ 418203 w 1224106"/>
                <a:gd name="connsiteY264" fmla="*/ 524835 h 944416"/>
                <a:gd name="connsiteX265" fmla="*/ 416771 w 1224106"/>
                <a:gd name="connsiteY265" fmla="*/ 529847 h 944416"/>
                <a:gd name="connsiteX266" fmla="*/ 423932 w 1224106"/>
                <a:gd name="connsiteY266" fmla="*/ 531279 h 944416"/>
                <a:gd name="connsiteX267" fmla="*/ 428229 w 1224106"/>
                <a:gd name="connsiteY267" fmla="*/ 531279 h 944416"/>
                <a:gd name="connsiteX268" fmla="*/ 428945 w 1224106"/>
                <a:gd name="connsiteY268" fmla="*/ 544168 h 944416"/>
                <a:gd name="connsiteX269" fmla="*/ 418920 w 1224106"/>
                <a:gd name="connsiteY269" fmla="*/ 540587 h 944416"/>
                <a:gd name="connsiteX270" fmla="*/ 368792 w 1224106"/>
                <a:gd name="connsiteY270" fmla="*/ 531995 h 944416"/>
                <a:gd name="connsiteX271" fmla="*/ 363064 w 1224106"/>
                <a:gd name="connsiteY271" fmla="*/ 532711 h 944416"/>
                <a:gd name="connsiteX272" fmla="*/ 363064 w 1224106"/>
                <a:gd name="connsiteY272" fmla="*/ 537007 h 944416"/>
                <a:gd name="connsiteX273" fmla="*/ 356619 w 1224106"/>
                <a:gd name="connsiteY273" fmla="*/ 545599 h 944416"/>
                <a:gd name="connsiteX274" fmla="*/ 356619 w 1224106"/>
                <a:gd name="connsiteY274" fmla="*/ 547032 h 944416"/>
                <a:gd name="connsiteX275" fmla="*/ 357335 w 1224106"/>
                <a:gd name="connsiteY275" fmla="*/ 548463 h 944416"/>
                <a:gd name="connsiteX276" fmla="*/ 363064 w 1224106"/>
                <a:gd name="connsiteY276" fmla="*/ 556340 h 944416"/>
                <a:gd name="connsiteX277" fmla="*/ 360915 w 1224106"/>
                <a:gd name="connsiteY277" fmla="*/ 557772 h 944416"/>
                <a:gd name="connsiteX278" fmla="*/ 358051 w 1224106"/>
                <a:gd name="connsiteY278" fmla="*/ 559204 h 944416"/>
                <a:gd name="connsiteX279" fmla="*/ 354470 w 1224106"/>
                <a:gd name="connsiteY279" fmla="*/ 559920 h 944416"/>
                <a:gd name="connsiteX280" fmla="*/ 353754 w 1224106"/>
                <a:gd name="connsiteY280" fmla="*/ 563500 h 944416"/>
                <a:gd name="connsiteX281" fmla="*/ 354470 w 1224106"/>
                <a:gd name="connsiteY281" fmla="*/ 574240 h 944416"/>
                <a:gd name="connsiteX282" fmla="*/ 354470 w 1224106"/>
                <a:gd name="connsiteY282" fmla="*/ 574956 h 944416"/>
                <a:gd name="connsiteX283" fmla="*/ 348026 w 1224106"/>
                <a:gd name="connsiteY283" fmla="*/ 588560 h 944416"/>
                <a:gd name="connsiteX284" fmla="*/ 345877 w 1224106"/>
                <a:gd name="connsiteY284" fmla="*/ 594288 h 944416"/>
                <a:gd name="connsiteX285" fmla="*/ 343013 w 1224106"/>
                <a:gd name="connsiteY285" fmla="*/ 600732 h 944416"/>
                <a:gd name="connsiteX286" fmla="*/ 349458 w 1224106"/>
                <a:gd name="connsiteY286" fmla="*/ 602880 h 944416"/>
                <a:gd name="connsiteX287" fmla="*/ 355187 w 1224106"/>
                <a:gd name="connsiteY287" fmla="*/ 604312 h 944416"/>
                <a:gd name="connsiteX288" fmla="*/ 353754 w 1224106"/>
                <a:gd name="connsiteY288" fmla="*/ 607892 h 944416"/>
                <a:gd name="connsiteX289" fmla="*/ 356619 w 1224106"/>
                <a:gd name="connsiteY289" fmla="*/ 610756 h 944416"/>
                <a:gd name="connsiteX290" fmla="*/ 379534 w 1224106"/>
                <a:gd name="connsiteY290" fmla="*/ 620064 h 944416"/>
                <a:gd name="connsiteX291" fmla="*/ 426081 w 1224106"/>
                <a:gd name="connsiteY291" fmla="*/ 601448 h 944416"/>
                <a:gd name="connsiteX292" fmla="*/ 435390 w 1224106"/>
                <a:gd name="connsiteY292" fmla="*/ 593572 h 944416"/>
                <a:gd name="connsiteX293" fmla="*/ 428229 w 1224106"/>
                <a:gd name="connsiteY293" fmla="*/ 591424 h 944416"/>
                <a:gd name="connsiteX294" fmla="*/ 427513 w 1224106"/>
                <a:gd name="connsiteY294" fmla="*/ 587128 h 944416"/>
                <a:gd name="connsiteX295" fmla="*/ 426797 w 1224106"/>
                <a:gd name="connsiteY295" fmla="*/ 585696 h 944416"/>
                <a:gd name="connsiteX296" fmla="*/ 425364 w 1224106"/>
                <a:gd name="connsiteY296" fmla="*/ 584980 h 944416"/>
                <a:gd name="connsiteX297" fmla="*/ 421068 w 1224106"/>
                <a:gd name="connsiteY297" fmla="*/ 582116 h 944416"/>
                <a:gd name="connsiteX298" fmla="*/ 422500 w 1224106"/>
                <a:gd name="connsiteY298" fmla="*/ 581400 h 944416"/>
                <a:gd name="connsiteX299" fmla="*/ 433242 w 1224106"/>
                <a:gd name="connsiteY299" fmla="*/ 580684 h 944416"/>
                <a:gd name="connsiteX300" fmla="*/ 438971 w 1224106"/>
                <a:gd name="connsiteY300" fmla="*/ 581400 h 944416"/>
                <a:gd name="connsiteX301" fmla="*/ 436106 w 1224106"/>
                <a:gd name="connsiteY301" fmla="*/ 596436 h 944416"/>
                <a:gd name="connsiteX302" fmla="*/ 436106 w 1224106"/>
                <a:gd name="connsiteY302" fmla="*/ 603596 h 944416"/>
                <a:gd name="connsiteX303" fmla="*/ 436106 w 1224106"/>
                <a:gd name="connsiteY303" fmla="*/ 604312 h 944416"/>
                <a:gd name="connsiteX304" fmla="*/ 433958 w 1224106"/>
                <a:gd name="connsiteY304" fmla="*/ 604312 h 944416"/>
                <a:gd name="connsiteX305" fmla="*/ 433242 w 1224106"/>
                <a:gd name="connsiteY305" fmla="*/ 610040 h 944416"/>
                <a:gd name="connsiteX306" fmla="*/ 435390 w 1224106"/>
                <a:gd name="connsiteY306" fmla="*/ 630089 h 944416"/>
                <a:gd name="connsiteX307" fmla="*/ 436822 w 1224106"/>
                <a:gd name="connsiteY307" fmla="*/ 634385 h 944416"/>
                <a:gd name="connsiteX308" fmla="*/ 421068 w 1224106"/>
                <a:gd name="connsiteY308" fmla="*/ 632237 h 944416"/>
                <a:gd name="connsiteX309" fmla="*/ 412475 w 1224106"/>
                <a:gd name="connsiteY309" fmla="*/ 630089 h 944416"/>
                <a:gd name="connsiteX310" fmla="*/ 412475 w 1224106"/>
                <a:gd name="connsiteY310" fmla="*/ 638681 h 944416"/>
                <a:gd name="connsiteX311" fmla="*/ 407462 w 1224106"/>
                <a:gd name="connsiteY311" fmla="*/ 640113 h 944416"/>
                <a:gd name="connsiteX312" fmla="*/ 400301 w 1224106"/>
                <a:gd name="connsiteY312" fmla="*/ 641545 h 944416"/>
                <a:gd name="connsiteX313" fmla="*/ 393856 w 1224106"/>
                <a:gd name="connsiteY313" fmla="*/ 643693 h 944416"/>
                <a:gd name="connsiteX314" fmla="*/ 396720 w 1224106"/>
                <a:gd name="connsiteY314" fmla="*/ 649421 h 944416"/>
                <a:gd name="connsiteX315" fmla="*/ 398153 w 1224106"/>
                <a:gd name="connsiteY315" fmla="*/ 655149 h 944416"/>
                <a:gd name="connsiteX316" fmla="*/ 385263 w 1224106"/>
                <a:gd name="connsiteY316" fmla="*/ 665889 h 944416"/>
                <a:gd name="connsiteX317" fmla="*/ 382398 w 1224106"/>
                <a:gd name="connsiteY317" fmla="*/ 683789 h 944416"/>
                <a:gd name="connsiteX318" fmla="*/ 380250 w 1224106"/>
                <a:gd name="connsiteY318" fmla="*/ 686653 h 944416"/>
                <a:gd name="connsiteX319" fmla="*/ 370941 w 1224106"/>
                <a:gd name="connsiteY319" fmla="*/ 700258 h 944416"/>
                <a:gd name="connsiteX320" fmla="*/ 382398 w 1224106"/>
                <a:gd name="connsiteY320" fmla="*/ 697394 h 944416"/>
                <a:gd name="connsiteX321" fmla="*/ 383115 w 1224106"/>
                <a:gd name="connsiteY321" fmla="*/ 701690 h 944416"/>
                <a:gd name="connsiteX322" fmla="*/ 383831 w 1224106"/>
                <a:gd name="connsiteY322" fmla="*/ 704554 h 944416"/>
                <a:gd name="connsiteX323" fmla="*/ 385979 w 1224106"/>
                <a:gd name="connsiteY323" fmla="*/ 705986 h 944416"/>
                <a:gd name="connsiteX324" fmla="*/ 387411 w 1224106"/>
                <a:gd name="connsiteY324" fmla="*/ 706702 h 944416"/>
                <a:gd name="connsiteX325" fmla="*/ 386695 w 1224106"/>
                <a:gd name="connsiteY325" fmla="*/ 706702 h 944416"/>
                <a:gd name="connsiteX326" fmla="*/ 385979 w 1224106"/>
                <a:gd name="connsiteY326" fmla="*/ 713146 h 944416"/>
                <a:gd name="connsiteX327" fmla="*/ 385979 w 1224106"/>
                <a:gd name="connsiteY327" fmla="*/ 720306 h 944416"/>
                <a:gd name="connsiteX328" fmla="*/ 383831 w 1224106"/>
                <a:gd name="connsiteY328" fmla="*/ 721738 h 944416"/>
                <a:gd name="connsiteX329" fmla="*/ 380966 w 1224106"/>
                <a:gd name="connsiteY329" fmla="*/ 723886 h 944416"/>
                <a:gd name="connsiteX330" fmla="*/ 380966 w 1224106"/>
                <a:gd name="connsiteY330" fmla="*/ 727466 h 944416"/>
                <a:gd name="connsiteX331" fmla="*/ 391708 w 1224106"/>
                <a:gd name="connsiteY331" fmla="*/ 741786 h 944416"/>
                <a:gd name="connsiteX332" fmla="*/ 384547 w 1224106"/>
                <a:gd name="connsiteY332" fmla="*/ 751810 h 944416"/>
                <a:gd name="connsiteX333" fmla="*/ 399585 w 1224106"/>
                <a:gd name="connsiteY333" fmla="*/ 751810 h 944416"/>
                <a:gd name="connsiteX334" fmla="*/ 402449 w 1224106"/>
                <a:gd name="connsiteY334" fmla="*/ 751810 h 944416"/>
                <a:gd name="connsiteX335" fmla="*/ 400301 w 1224106"/>
                <a:gd name="connsiteY335" fmla="*/ 756106 h 944416"/>
                <a:gd name="connsiteX336" fmla="*/ 407462 w 1224106"/>
                <a:gd name="connsiteY336" fmla="*/ 757538 h 944416"/>
                <a:gd name="connsiteX337" fmla="*/ 406030 w 1224106"/>
                <a:gd name="connsiteY337" fmla="*/ 768995 h 944416"/>
                <a:gd name="connsiteX338" fmla="*/ 407462 w 1224106"/>
                <a:gd name="connsiteY338" fmla="*/ 774723 h 944416"/>
                <a:gd name="connsiteX339" fmla="*/ 413191 w 1224106"/>
                <a:gd name="connsiteY339" fmla="*/ 774007 h 944416"/>
                <a:gd name="connsiteX340" fmla="*/ 414623 w 1224106"/>
                <a:gd name="connsiteY340" fmla="*/ 774007 h 944416"/>
                <a:gd name="connsiteX341" fmla="*/ 414623 w 1224106"/>
                <a:gd name="connsiteY341" fmla="*/ 777587 h 944416"/>
                <a:gd name="connsiteX342" fmla="*/ 416771 w 1224106"/>
                <a:gd name="connsiteY342" fmla="*/ 790475 h 944416"/>
                <a:gd name="connsiteX343" fmla="*/ 421784 w 1224106"/>
                <a:gd name="connsiteY343" fmla="*/ 793339 h 944416"/>
                <a:gd name="connsiteX344" fmla="*/ 420352 w 1224106"/>
                <a:gd name="connsiteY344" fmla="*/ 793339 h 944416"/>
                <a:gd name="connsiteX345" fmla="*/ 421068 w 1224106"/>
                <a:gd name="connsiteY345" fmla="*/ 799783 h 944416"/>
                <a:gd name="connsiteX346" fmla="*/ 425364 w 1224106"/>
                <a:gd name="connsiteY346" fmla="*/ 809091 h 944416"/>
                <a:gd name="connsiteX347" fmla="*/ 426797 w 1224106"/>
                <a:gd name="connsiteY347" fmla="*/ 810523 h 944416"/>
                <a:gd name="connsiteX348" fmla="*/ 426081 w 1224106"/>
                <a:gd name="connsiteY348" fmla="*/ 811955 h 944416"/>
                <a:gd name="connsiteX349" fmla="*/ 423216 w 1224106"/>
                <a:gd name="connsiteY349" fmla="*/ 818399 h 944416"/>
                <a:gd name="connsiteX350" fmla="*/ 429661 w 1224106"/>
                <a:gd name="connsiteY350" fmla="*/ 820547 h 944416"/>
                <a:gd name="connsiteX351" fmla="*/ 433958 w 1224106"/>
                <a:gd name="connsiteY351" fmla="*/ 821263 h 944416"/>
                <a:gd name="connsiteX352" fmla="*/ 443267 w 1224106"/>
                <a:gd name="connsiteY352" fmla="*/ 840596 h 944416"/>
                <a:gd name="connsiteX353" fmla="*/ 445415 w 1224106"/>
                <a:gd name="connsiteY353" fmla="*/ 842027 h 944416"/>
                <a:gd name="connsiteX354" fmla="*/ 445415 w 1224106"/>
                <a:gd name="connsiteY354" fmla="*/ 844176 h 944416"/>
                <a:gd name="connsiteX355" fmla="*/ 446848 w 1224106"/>
                <a:gd name="connsiteY355" fmla="*/ 846324 h 944416"/>
                <a:gd name="connsiteX356" fmla="*/ 449712 w 1224106"/>
                <a:gd name="connsiteY356" fmla="*/ 848472 h 944416"/>
                <a:gd name="connsiteX357" fmla="*/ 448996 w 1224106"/>
                <a:gd name="connsiteY357" fmla="*/ 853484 h 944416"/>
                <a:gd name="connsiteX358" fmla="*/ 456873 w 1224106"/>
                <a:gd name="connsiteY358" fmla="*/ 853484 h 944416"/>
                <a:gd name="connsiteX359" fmla="*/ 458305 w 1224106"/>
                <a:gd name="connsiteY359" fmla="*/ 853484 h 944416"/>
                <a:gd name="connsiteX360" fmla="*/ 458305 w 1224106"/>
                <a:gd name="connsiteY360" fmla="*/ 854200 h 944416"/>
                <a:gd name="connsiteX361" fmla="*/ 458305 w 1224106"/>
                <a:gd name="connsiteY361" fmla="*/ 858496 h 944416"/>
                <a:gd name="connsiteX362" fmla="*/ 458305 w 1224106"/>
                <a:gd name="connsiteY362" fmla="*/ 864940 h 944416"/>
                <a:gd name="connsiteX363" fmla="*/ 464750 w 1224106"/>
                <a:gd name="connsiteY363" fmla="*/ 864940 h 944416"/>
                <a:gd name="connsiteX364" fmla="*/ 474776 w 1224106"/>
                <a:gd name="connsiteY364" fmla="*/ 860644 h 944416"/>
                <a:gd name="connsiteX365" fmla="*/ 477640 w 1224106"/>
                <a:gd name="connsiteY365" fmla="*/ 867804 h 944416"/>
                <a:gd name="connsiteX366" fmla="*/ 479072 w 1224106"/>
                <a:gd name="connsiteY366" fmla="*/ 871384 h 944416"/>
                <a:gd name="connsiteX367" fmla="*/ 479072 w 1224106"/>
                <a:gd name="connsiteY367" fmla="*/ 875680 h 944416"/>
                <a:gd name="connsiteX368" fmla="*/ 484085 w 1224106"/>
                <a:gd name="connsiteY368" fmla="*/ 877828 h 944416"/>
                <a:gd name="connsiteX369" fmla="*/ 484085 w 1224106"/>
                <a:gd name="connsiteY369" fmla="*/ 884272 h 944416"/>
                <a:gd name="connsiteX370" fmla="*/ 484801 w 1224106"/>
                <a:gd name="connsiteY370" fmla="*/ 886420 h 944416"/>
                <a:gd name="connsiteX371" fmla="*/ 486949 w 1224106"/>
                <a:gd name="connsiteY371" fmla="*/ 887852 h 944416"/>
                <a:gd name="connsiteX372" fmla="*/ 489814 w 1224106"/>
                <a:gd name="connsiteY372" fmla="*/ 890716 h 944416"/>
                <a:gd name="connsiteX373" fmla="*/ 493394 w 1224106"/>
                <a:gd name="connsiteY373" fmla="*/ 893580 h 944416"/>
                <a:gd name="connsiteX374" fmla="*/ 493394 w 1224106"/>
                <a:gd name="connsiteY374" fmla="*/ 899308 h 944416"/>
                <a:gd name="connsiteX375" fmla="*/ 493394 w 1224106"/>
                <a:gd name="connsiteY375" fmla="*/ 902888 h 944416"/>
                <a:gd name="connsiteX376" fmla="*/ 496975 w 1224106"/>
                <a:gd name="connsiteY376" fmla="*/ 904320 h 944416"/>
                <a:gd name="connsiteX377" fmla="*/ 499839 w 1224106"/>
                <a:gd name="connsiteY377" fmla="*/ 905036 h 944416"/>
                <a:gd name="connsiteX378" fmla="*/ 498407 w 1224106"/>
                <a:gd name="connsiteY378" fmla="*/ 911480 h 944416"/>
                <a:gd name="connsiteX379" fmla="*/ 504852 w 1224106"/>
                <a:gd name="connsiteY379" fmla="*/ 912913 h 944416"/>
                <a:gd name="connsiteX380" fmla="*/ 518458 w 1224106"/>
                <a:gd name="connsiteY380" fmla="*/ 907900 h 944416"/>
                <a:gd name="connsiteX381" fmla="*/ 519890 w 1224106"/>
                <a:gd name="connsiteY381" fmla="*/ 907900 h 944416"/>
                <a:gd name="connsiteX382" fmla="*/ 519174 w 1224106"/>
                <a:gd name="connsiteY382" fmla="*/ 907184 h 944416"/>
                <a:gd name="connsiteX383" fmla="*/ 529915 w 1224106"/>
                <a:gd name="connsiteY383" fmla="*/ 906468 h 944416"/>
                <a:gd name="connsiteX384" fmla="*/ 532780 w 1224106"/>
                <a:gd name="connsiteY384" fmla="*/ 908616 h 944416"/>
                <a:gd name="connsiteX385" fmla="*/ 541373 w 1224106"/>
                <a:gd name="connsiteY385" fmla="*/ 910764 h 944416"/>
                <a:gd name="connsiteX386" fmla="*/ 544237 w 1224106"/>
                <a:gd name="connsiteY386" fmla="*/ 910764 h 944416"/>
                <a:gd name="connsiteX387" fmla="*/ 543521 w 1224106"/>
                <a:gd name="connsiteY387" fmla="*/ 915777 h 944416"/>
                <a:gd name="connsiteX388" fmla="*/ 548534 w 1224106"/>
                <a:gd name="connsiteY388" fmla="*/ 917208 h 944416"/>
                <a:gd name="connsiteX389" fmla="*/ 554979 w 1224106"/>
                <a:gd name="connsiteY389" fmla="*/ 917925 h 944416"/>
                <a:gd name="connsiteX390" fmla="*/ 554979 w 1224106"/>
                <a:gd name="connsiteY390" fmla="*/ 923653 h 944416"/>
                <a:gd name="connsiteX391" fmla="*/ 555695 w 1224106"/>
                <a:gd name="connsiteY391" fmla="*/ 927949 h 944416"/>
                <a:gd name="connsiteX392" fmla="*/ 559992 w 1224106"/>
                <a:gd name="connsiteY392" fmla="*/ 928665 h 944416"/>
                <a:gd name="connsiteX393" fmla="*/ 570017 w 1224106"/>
                <a:gd name="connsiteY393" fmla="*/ 927949 h 944416"/>
                <a:gd name="connsiteX394" fmla="*/ 581475 w 1224106"/>
                <a:gd name="connsiteY394" fmla="*/ 933677 h 944416"/>
                <a:gd name="connsiteX395" fmla="*/ 590784 w 1224106"/>
                <a:gd name="connsiteY395" fmla="*/ 938689 h 944416"/>
                <a:gd name="connsiteX396" fmla="*/ 595797 w 1224106"/>
                <a:gd name="connsiteY396" fmla="*/ 944417 h 944416"/>
                <a:gd name="connsiteX397" fmla="*/ 597945 w 1224106"/>
                <a:gd name="connsiteY397" fmla="*/ 942269 h 944416"/>
                <a:gd name="connsiteX398" fmla="*/ 602242 w 1224106"/>
                <a:gd name="connsiteY398" fmla="*/ 938689 h 944416"/>
                <a:gd name="connsiteX399" fmla="*/ 613699 w 1224106"/>
                <a:gd name="connsiteY399" fmla="*/ 925801 h 944416"/>
                <a:gd name="connsiteX400" fmla="*/ 613699 w 1224106"/>
                <a:gd name="connsiteY400" fmla="*/ 924369 h 944416"/>
                <a:gd name="connsiteX401" fmla="*/ 612267 w 1224106"/>
                <a:gd name="connsiteY401" fmla="*/ 917925 h 944416"/>
                <a:gd name="connsiteX402" fmla="*/ 607970 w 1224106"/>
                <a:gd name="connsiteY402" fmla="*/ 905036 h 944416"/>
                <a:gd name="connsiteX403" fmla="*/ 613699 w 1224106"/>
                <a:gd name="connsiteY403" fmla="*/ 892864 h 944416"/>
                <a:gd name="connsiteX404" fmla="*/ 624441 w 1224106"/>
                <a:gd name="connsiteY404" fmla="*/ 857064 h 944416"/>
                <a:gd name="connsiteX405" fmla="*/ 628738 w 1224106"/>
                <a:gd name="connsiteY405" fmla="*/ 857064 h 944416"/>
                <a:gd name="connsiteX406" fmla="*/ 630170 w 1224106"/>
                <a:gd name="connsiteY406" fmla="*/ 853484 h 944416"/>
                <a:gd name="connsiteX407" fmla="*/ 632318 w 1224106"/>
                <a:gd name="connsiteY407" fmla="*/ 840596 h 944416"/>
                <a:gd name="connsiteX408" fmla="*/ 637331 w 1224106"/>
                <a:gd name="connsiteY408" fmla="*/ 840596 h 944416"/>
                <a:gd name="connsiteX409" fmla="*/ 647356 w 1224106"/>
                <a:gd name="connsiteY409" fmla="*/ 841312 h 944416"/>
                <a:gd name="connsiteX410" fmla="*/ 643060 w 1224106"/>
                <a:gd name="connsiteY410" fmla="*/ 832003 h 944416"/>
                <a:gd name="connsiteX411" fmla="*/ 643776 w 1224106"/>
                <a:gd name="connsiteY411" fmla="*/ 827707 h 944416"/>
                <a:gd name="connsiteX412" fmla="*/ 645208 w 1224106"/>
                <a:gd name="connsiteY412" fmla="*/ 823411 h 944416"/>
                <a:gd name="connsiteX413" fmla="*/ 648072 w 1224106"/>
                <a:gd name="connsiteY413" fmla="*/ 823411 h 944416"/>
                <a:gd name="connsiteX414" fmla="*/ 653801 w 1224106"/>
                <a:gd name="connsiteY414" fmla="*/ 823411 h 944416"/>
                <a:gd name="connsiteX415" fmla="*/ 653801 w 1224106"/>
                <a:gd name="connsiteY415" fmla="*/ 817683 h 944416"/>
                <a:gd name="connsiteX416" fmla="*/ 658814 w 1224106"/>
                <a:gd name="connsiteY416" fmla="*/ 793339 h 944416"/>
                <a:gd name="connsiteX417" fmla="*/ 660962 w 1224106"/>
                <a:gd name="connsiteY417" fmla="*/ 762551 h 944416"/>
                <a:gd name="connsiteX418" fmla="*/ 671704 w 1224106"/>
                <a:gd name="connsiteY418" fmla="*/ 748230 h 944416"/>
                <a:gd name="connsiteX419" fmla="*/ 683161 w 1224106"/>
                <a:gd name="connsiteY419" fmla="*/ 747514 h 944416"/>
                <a:gd name="connsiteX420" fmla="*/ 699632 w 1224106"/>
                <a:gd name="connsiteY420" fmla="*/ 746798 h 944416"/>
                <a:gd name="connsiteX421" fmla="*/ 703212 w 1224106"/>
                <a:gd name="connsiteY421" fmla="*/ 746798 h 944416"/>
                <a:gd name="connsiteX422" fmla="*/ 706077 w 1224106"/>
                <a:gd name="connsiteY422" fmla="*/ 743218 h 944416"/>
                <a:gd name="connsiteX423" fmla="*/ 718250 w 1224106"/>
                <a:gd name="connsiteY423" fmla="*/ 753242 h 944416"/>
                <a:gd name="connsiteX424" fmla="*/ 721831 w 1224106"/>
                <a:gd name="connsiteY424" fmla="*/ 753958 h 944416"/>
                <a:gd name="connsiteX425" fmla="*/ 723979 w 1224106"/>
                <a:gd name="connsiteY425" fmla="*/ 751810 h 944416"/>
                <a:gd name="connsiteX426" fmla="*/ 734004 w 1224106"/>
                <a:gd name="connsiteY426" fmla="*/ 740354 h 944416"/>
                <a:gd name="connsiteX427" fmla="*/ 745462 w 1224106"/>
                <a:gd name="connsiteY427" fmla="*/ 743934 h 944416"/>
                <a:gd name="connsiteX428" fmla="*/ 748326 w 1224106"/>
                <a:gd name="connsiteY428" fmla="*/ 743218 h 944416"/>
                <a:gd name="connsiteX429" fmla="*/ 749759 w 1224106"/>
                <a:gd name="connsiteY429" fmla="*/ 740354 h 944416"/>
                <a:gd name="connsiteX430" fmla="*/ 756920 w 1224106"/>
                <a:gd name="connsiteY430" fmla="*/ 730330 h 944416"/>
                <a:gd name="connsiteX431" fmla="*/ 766945 w 1224106"/>
                <a:gd name="connsiteY431" fmla="*/ 712430 h 944416"/>
                <a:gd name="connsiteX432" fmla="*/ 794873 w 1224106"/>
                <a:gd name="connsiteY432" fmla="*/ 694530 h 944416"/>
                <a:gd name="connsiteX433" fmla="*/ 817788 w 1224106"/>
                <a:gd name="connsiteY433" fmla="*/ 679493 h 944416"/>
                <a:gd name="connsiteX434" fmla="*/ 819937 w 1224106"/>
                <a:gd name="connsiteY434" fmla="*/ 678777 h 944416"/>
                <a:gd name="connsiteX435" fmla="*/ 821369 w 1224106"/>
                <a:gd name="connsiteY435" fmla="*/ 677345 h 944416"/>
                <a:gd name="connsiteX436" fmla="*/ 824233 w 1224106"/>
                <a:gd name="connsiteY436" fmla="*/ 663025 h 944416"/>
                <a:gd name="connsiteX437" fmla="*/ 824233 w 1224106"/>
                <a:gd name="connsiteY437" fmla="*/ 662309 h 944416"/>
                <a:gd name="connsiteX438" fmla="*/ 827814 w 1224106"/>
                <a:gd name="connsiteY438" fmla="*/ 663741 h 944416"/>
                <a:gd name="connsiteX439" fmla="*/ 829246 w 1224106"/>
                <a:gd name="connsiteY439" fmla="*/ 663741 h 944416"/>
                <a:gd name="connsiteX440" fmla="*/ 830678 w 1224106"/>
                <a:gd name="connsiteY440" fmla="*/ 663025 h 944416"/>
                <a:gd name="connsiteX441" fmla="*/ 847149 w 1224106"/>
                <a:gd name="connsiteY441" fmla="*/ 659445 h 944416"/>
                <a:gd name="connsiteX442" fmla="*/ 875793 w 1224106"/>
                <a:gd name="connsiteY442" fmla="*/ 649421 h 944416"/>
                <a:gd name="connsiteX443" fmla="*/ 880805 w 1224106"/>
                <a:gd name="connsiteY443" fmla="*/ 650853 h 944416"/>
                <a:gd name="connsiteX444" fmla="*/ 882954 w 1224106"/>
                <a:gd name="connsiteY444" fmla="*/ 651569 h 944416"/>
                <a:gd name="connsiteX445" fmla="*/ 885102 w 1224106"/>
                <a:gd name="connsiteY445" fmla="*/ 652285 h 944416"/>
                <a:gd name="connsiteX446" fmla="*/ 887250 w 1224106"/>
                <a:gd name="connsiteY446" fmla="*/ 651569 h 944416"/>
                <a:gd name="connsiteX447" fmla="*/ 906585 w 1224106"/>
                <a:gd name="connsiteY447" fmla="*/ 645125 h 944416"/>
                <a:gd name="connsiteX448" fmla="*/ 942390 w 1224106"/>
                <a:gd name="connsiteY448" fmla="*/ 628657 h 944416"/>
                <a:gd name="connsiteX449" fmla="*/ 958860 w 1224106"/>
                <a:gd name="connsiteY449" fmla="*/ 618633 h 944416"/>
                <a:gd name="connsiteX450" fmla="*/ 959577 w 1224106"/>
                <a:gd name="connsiteY450" fmla="*/ 617200 h 944416"/>
                <a:gd name="connsiteX451" fmla="*/ 968886 w 1224106"/>
                <a:gd name="connsiteY451" fmla="*/ 617916 h 944416"/>
                <a:gd name="connsiteX452" fmla="*/ 971750 w 1224106"/>
                <a:gd name="connsiteY452" fmla="*/ 617200 h 944416"/>
                <a:gd name="connsiteX453" fmla="*/ 973182 w 1224106"/>
                <a:gd name="connsiteY453" fmla="*/ 615052 h 944416"/>
                <a:gd name="connsiteX454" fmla="*/ 976763 w 1224106"/>
                <a:gd name="connsiteY454" fmla="*/ 612904 h 944416"/>
                <a:gd name="connsiteX455" fmla="*/ 981060 w 1224106"/>
                <a:gd name="connsiteY455" fmla="*/ 610040 h 944416"/>
                <a:gd name="connsiteX456" fmla="*/ 1008988 w 1224106"/>
                <a:gd name="connsiteY456" fmla="*/ 600016 h 944416"/>
                <a:gd name="connsiteX457" fmla="*/ 1009704 w 1224106"/>
                <a:gd name="connsiteY457" fmla="*/ 598584 h 944416"/>
                <a:gd name="connsiteX458" fmla="*/ 1013284 w 1224106"/>
                <a:gd name="connsiteY458" fmla="*/ 597868 h 944416"/>
                <a:gd name="connsiteX459" fmla="*/ 1019013 w 1224106"/>
                <a:gd name="connsiteY459" fmla="*/ 596436 h 944416"/>
                <a:gd name="connsiteX460" fmla="*/ 1017581 w 1224106"/>
                <a:gd name="connsiteY460" fmla="*/ 590708 h 944416"/>
                <a:gd name="connsiteX461" fmla="*/ 1025458 w 1224106"/>
                <a:gd name="connsiteY461" fmla="*/ 581400 h 944416"/>
                <a:gd name="connsiteX462" fmla="*/ 1035483 w 1224106"/>
                <a:gd name="connsiteY462" fmla="*/ 574240 h 944416"/>
                <a:gd name="connsiteX463" fmla="*/ 1037632 w 1224106"/>
                <a:gd name="connsiteY463" fmla="*/ 572092 h 944416"/>
                <a:gd name="connsiteX464" fmla="*/ 1041928 w 1224106"/>
                <a:gd name="connsiteY464" fmla="*/ 570660 h 944416"/>
                <a:gd name="connsiteX465" fmla="*/ 1044077 w 1224106"/>
                <a:gd name="connsiteY465" fmla="*/ 569228 h 944416"/>
                <a:gd name="connsiteX466" fmla="*/ 1046225 w 1224106"/>
                <a:gd name="connsiteY466" fmla="*/ 554192 h 944416"/>
                <a:gd name="connsiteX467" fmla="*/ 1044793 w 1224106"/>
                <a:gd name="connsiteY467" fmla="*/ 552043 h 944416"/>
                <a:gd name="connsiteX468" fmla="*/ 1046225 w 1224106"/>
                <a:gd name="connsiteY468" fmla="*/ 544168 h 944416"/>
                <a:gd name="connsiteX469" fmla="*/ 1046941 w 1224106"/>
                <a:gd name="connsiteY469" fmla="*/ 539155 h 944416"/>
                <a:gd name="connsiteX470" fmla="*/ 1047657 w 1224106"/>
                <a:gd name="connsiteY470" fmla="*/ 536291 h 944416"/>
                <a:gd name="connsiteX471" fmla="*/ 1045509 w 1224106"/>
                <a:gd name="connsiteY471" fmla="*/ 533427 h 944416"/>
                <a:gd name="connsiteX472" fmla="*/ 1035483 w 1224106"/>
                <a:gd name="connsiteY472" fmla="*/ 519107 h 944416"/>
                <a:gd name="connsiteX473" fmla="*/ 1034051 w 1224106"/>
                <a:gd name="connsiteY473" fmla="*/ 516959 h 944416"/>
                <a:gd name="connsiteX474" fmla="*/ 1040496 w 1224106"/>
                <a:gd name="connsiteY474" fmla="*/ 516243 h 944416"/>
                <a:gd name="connsiteX475" fmla="*/ 1044793 w 1224106"/>
                <a:gd name="connsiteY475" fmla="*/ 515527 h 944416"/>
                <a:gd name="connsiteX476" fmla="*/ 1045509 w 1224106"/>
                <a:gd name="connsiteY476" fmla="*/ 511231 h 944416"/>
                <a:gd name="connsiteX477" fmla="*/ 1039780 w 1224106"/>
                <a:gd name="connsiteY477" fmla="*/ 496911 h 944416"/>
                <a:gd name="connsiteX478" fmla="*/ 1041928 w 1224106"/>
                <a:gd name="connsiteY478" fmla="*/ 491183 h 944416"/>
                <a:gd name="connsiteX479" fmla="*/ 1044077 w 1224106"/>
                <a:gd name="connsiteY479" fmla="*/ 484023 h 944416"/>
                <a:gd name="connsiteX480" fmla="*/ 1041928 w 1224106"/>
                <a:gd name="connsiteY480" fmla="*/ 484023 h 944416"/>
                <a:gd name="connsiteX481" fmla="*/ 1044077 w 1224106"/>
                <a:gd name="connsiteY481" fmla="*/ 476147 h 944416"/>
                <a:gd name="connsiteX482" fmla="*/ 1045509 w 1224106"/>
                <a:gd name="connsiteY482" fmla="*/ 468987 h 944416"/>
                <a:gd name="connsiteX483" fmla="*/ 1041928 w 1224106"/>
                <a:gd name="connsiteY483" fmla="*/ 466838 h 944416"/>
                <a:gd name="connsiteX484" fmla="*/ 1032619 w 1224106"/>
                <a:gd name="connsiteY484" fmla="*/ 463974 h 944416"/>
                <a:gd name="connsiteX485" fmla="*/ 1028322 w 1224106"/>
                <a:gd name="connsiteY485" fmla="*/ 463258 h 944416"/>
                <a:gd name="connsiteX486" fmla="*/ 1028322 w 1224106"/>
                <a:gd name="connsiteY486" fmla="*/ 461826 h 944416"/>
                <a:gd name="connsiteX487" fmla="*/ 1047657 w 1224106"/>
                <a:gd name="connsiteY487" fmla="*/ 453950 h 944416"/>
                <a:gd name="connsiteX488" fmla="*/ 1062695 w 1224106"/>
                <a:gd name="connsiteY488" fmla="*/ 447506 h 944416"/>
                <a:gd name="connsiteX489" fmla="*/ 1066276 w 1224106"/>
                <a:gd name="connsiteY489" fmla="*/ 446074 h 944416"/>
                <a:gd name="connsiteX490" fmla="*/ 1066992 w 1224106"/>
                <a:gd name="connsiteY490" fmla="*/ 442494 h 944416"/>
                <a:gd name="connsiteX491" fmla="*/ 1066276 w 1224106"/>
                <a:gd name="connsiteY491" fmla="*/ 431754 h 944416"/>
                <a:gd name="connsiteX492" fmla="*/ 1065560 w 1224106"/>
                <a:gd name="connsiteY492" fmla="*/ 426742 h 944416"/>
                <a:gd name="connsiteX493" fmla="*/ 1066276 w 1224106"/>
                <a:gd name="connsiteY493" fmla="*/ 422446 h 944416"/>
                <a:gd name="connsiteX494" fmla="*/ 1094920 w 1224106"/>
                <a:gd name="connsiteY494" fmla="*/ 416718 h 944416"/>
                <a:gd name="connsiteX495" fmla="*/ 1096352 w 1224106"/>
                <a:gd name="connsiteY495" fmla="*/ 414570 h 944416"/>
                <a:gd name="connsiteX496" fmla="*/ 1094920 w 1224106"/>
                <a:gd name="connsiteY496" fmla="*/ 404546 h 944416"/>
                <a:gd name="connsiteX497" fmla="*/ 1096352 w 1224106"/>
                <a:gd name="connsiteY497" fmla="*/ 398817 h 944416"/>
                <a:gd name="connsiteX498" fmla="*/ 1091339 w 1224106"/>
                <a:gd name="connsiteY498" fmla="*/ 396669 h 944416"/>
                <a:gd name="connsiteX499" fmla="*/ 1072721 w 1224106"/>
                <a:gd name="connsiteY499" fmla="*/ 396669 h 944416"/>
                <a:gd name="connsiteX500" fmla="*/ 1066276 w 1224106"/>
                <a:gd name="connsiteY500" fmla="*/ 397386 h 944416"/>
                <a:gd name="connsiteX501" fmla="*/ 1066276 w 1224106"/>
                <a:gd name="connsiteY501" fmla="*/ 385929 h 944416"/>
                <a:gd name="connsiteX502" fmla="*/ 1073437 w 1224106"/>
                <a:gd name="connsiteY502" fmla="*/ 385929 h 944416"/>
                <a:gd name="connsiteX503" fmla="*/ 1076301 w 1224106"/>
                <a:gd name="connsiteY503" fmla="*/ 385929 h 944416"/>
                <a:gd name="connsiteX504" fmla="*/ 1077733 w 1224106"/>
                <a:gd name="connsiteY504" fmla="*/ 383781 h 944416"/>
                <a:gd name="connsiteX505" fmla="*/ 1079166 w 1224106"/>
                <a:gd name="connsiteY505" fmla="*/ 348697 h 944416"/>
                <a:gd name="connsiteX506" fmla="*/ 1075585 w 1224106"/>
                <a:gd name="connsiteY506" fmla="*/ 330081 h 944416"/>
                <a:gd name="connsiteX507" fmla="*/ 1075585 w 1224106"/>
                <a:gd name="connsiteY507" fmla="*/ 322204 h 944416"/>
                <a:gd name="connsiteX508" fmla="*/ 1068424 w 1224106"/>
                <a:gd name="connsiteY508" fmla="*/ 323636 h 944416"/>
                <a:gd name="connsiteX509" fmla="*/ 1063411 w 1224106"/>
                <a:gd name="connsiteY509" fmla="*/ 322204 h 944416"/>
                <a:gd name="connsiteX510" fmla="*/ 1059115 w 1224106"/>
                <a:gd name="connsiteY510" fmla="*/ 320056 h 944416"/>
                <a:gd name="connsiteX511" fmla="*/ 1059115 w 1224106"/>
                <a:gd name="connsiteY511" fmla="*/ 316476 h 944416"/>
                <a:gd name="connsiteX512" fmla="*/ 1075585 w 1224106"/>
                <a:gd name="connsiteY512" fmla="*/ 319340 h 944416"/>
                <a:gd name="connsiteX513" fmla="*/ 1098500 w 1224106"/>
                <a:gd name="connsiteY513" fmla="*/ 322920 h 944416"/>
                <a:gd name="connsiteX514" fmla="*/ 1107810 w 1224106"/>
                <a:gd name="connsiteY514" fmla="*/ 322920 h 944416"/>
                <a:gd name="connsiteX515" fmla="*/ 1107094 w 1224106"/>
                <a:gd name="connsiteY515" fmla="*/ 316476 h 944416"/>
                <a:gd name="connsiteX516" fmla="*/ 1088475 w 1224106"/>
                <a:gd name="connsiteY516" fmla="*/ 279960 h 944416"/>
                <a:gd name="connsiteX517" fmla="*/ 1089907 w 1224106"/>
                <a:gd name="connsiteY517" fmla="*/ 272800 h 944416"/>
                <a:gd name="connsiteX518" fmla="*/ 1089907 w 1224106"/>
                <a:gd name="connsiteY518" fmla="*/ 270652 h 944416"/>
                <a:gd name="connsiteX519" fmla="*/ 1088475 w 1224106"/>
                <a:gd name="connsiteY519" fmla="*/ 269220 h 944416"/>
                <a:gd name="connsiteX520" fmla="*/ 1074153 w 1224106"/>
                <a:gd name="connsiteY520" fmla="*/ 260628 h 944416"/>
                <a:gd name="connsiteX521" fmla="*/ 1074153 w 1224106"/>
                <a:gd name="connsiteY521" fmla="*/ 259912 h 944416"/>
                <a:gd name="connsiteX522" fmla="*/ 1080598 w 1224106"/>
                <a:gd name="connsiteY522" fmla="*/ 247739 h 944416"/>
                <a:gd name="connsiteX523" fmla="*/ 1090623 w 1224106"/>
                <a:gd name="connsiteY523" fmla="*/ 227691 h 944416"/>
                <a:gd name="connsiteX524" fmla="*/ 1092055 w 1224106"/>
                <a:gd name="connsiteY524" fmla="*/ 226259 h 944416"/>
                <a:gd name="connsiteX525" fmla="*/ 1097068 w 1224106"/>
                <a:gd name="connsiteY525" fmla="*/ 211939 h 944416"/>
                <a:gd name="connsiteX526" fmla="*/ 1114971 w 1224106"/>
                <a:gd name="connsiteY526" fmla="*/ 211939 h 944416"/>
                <a:gd name="connsiteX527" fmla="*/ 1114971 w 1224106"/>
                <a:gd name="connsiteY527" fmla="*/ 205495 h 944416"/>
                <a:gd name="connsiteX528" fmla="*/ 1119983 w 1224106"/>
                <a:gd name="connsiteY528" fmla="*/ 198335 h 944416"/>
                <a:gd name="connsiteX529" fmla="*/ 1130009 w 1224106"/>
                <a:gd name="connsiteY529" fmla="*/ 179718 h 944416"/>
                <a:gd name="connsiteX530" fmla="*/ 1136454 w 1224106"/>
                <a:gd name="connsiteY530" fmla="*/ 179718 h 944416"/>
                <a:gd name="connsiteX531" fmla="*/ 1141466 w 1224106"/>
                <a:gd name="connsiteY531" fmla="*/ 179718 h 944416"/>
                <a:gd name="connsiteX532" fmla="*/ 1142183 w 1224106"/>
                <a:gd name="connsiteY532" fmla="*/ 174706 h 944416"/>
                <a:gd name="connsiteX533" fmla="*/ 1148627 w 1224106"/>
                <a:gd name="connsiteY533" fmla="*/ 167546 h 944416"/>
                <a:gd name="connsiteX534" fmla="*/ 1160085 w 1224106"/>
                <a:gd name="connsiteY534" fmla="*/ 148930 h 944416"/>
                <a:gd name="connsiteX535" fmla="*/ 1193742 w 1224106"/>
                <a:gd name="connsiteY535" fmla="*/ 132462 h 944416"/>
                <a:gd name="connsiteX536" fmla="*/ 1203767 w 1224106"/>
                <a:gd name="connsiteY536" fmla="*/ 126018 h 944416"/>
                <a:gd name="connsiteX537" fmla="*/ 1212361 w 1224106"/>
                <a:gd name="connsiteY537" fmla="*/ 128166 h 944416"/>
                <a:gd name="connsiteX538" fmla="*/ 1218089 w 1224106"/>
                <a:gd name="connsiteY538" fmla="*/ 128882 h 944416"/>
                <a:gd name="connsiteX539" fmla="*/ 1219522 w 1224106"/>
                <a:gd name="connsiteY539" fmla="*/ 123154 h 944416"/>
                <a:gd name="connsiteX540" fmla="*/ 1223818 w 1224106"/>
                <a:gd name="connsiteY540" fmla="*/ 110982 h 94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Lst>
              <a:rect l="l" t="t" r="r" b="b"/>
              <a:pathLst>
                <a:path w="1224106" h="944416">
                  <a:moveTo>
                    <a:pt x="1223818" y="110982"/>
                  </a:moveTo>
                  <a:cubicBezTo>
                    <a:pt x="1223102" y="108118"/>
                    <a:pt x="1220954" y="105969"/>
                    <a:pt x="1219522" y="105253"/>
                  </a:cubicBezTo>
                  <a:lnTo>
                    <a:pt x="1221670" y="99525"/>
                  </a:lnTo>
                  <a:lnTo>
                    <a:pt x="1212361" y="99525"/>
                  </a:lnTo>
                  <a:cubicBezTo>
                    <a:pt x="1195174" y="98809"/>
                    <a:pt x="1177988" y="97377"/>
                    <a:pt x="1162234" y="95945"/>
                  </a:cubicBezTo>
                  <a:cubicBezTo>
                    <a:pt x="1144331" y="94513"/>
                    <a:pt x="1127861" y="93797"/>
                    <a:pt x="1110674" y="93081"/>
                  </a:cubicBezTo>
                  <a:lnTo>
                    <a:pt x="1104229" y="93081"/>
                  </a:lnTo>
                  <a:lnTo>
                    <a:pt x="1104229" y="99525"/>
                  </a:lnTo>
                  <a:cubicBezTo>
                    <a:pt x="1104229" y="102389"/>
                    <a:pt x="1102797" y="103821"/>
                    <a:pt x="1090623" y="104537"/>
                  </a:cubicBezTo>
                  <a:lnTo>
                    <a:pt x="1080598" y="105253"/>
                  </a:lnTo>
                  <a:lnTo>
                    <a:pt x="1079882" y="108118"/>
                  </a:lnTo>
                  <a:lnTo>
                    <a:pt x="1061263" y="98809"/>
                  </a:lnTo>
                  <a:lnTo>
                    <a:pt x="1061263" y="99525"/>
                  </a:lnTo>
                  <a:lnTo>
                    <a:pt x="1059115" y="99525"/>
                  </a:lnTo>
                  <a:lnTo>
                    <a:pt x="1056250" y="100241"/>
                  </a:lnTo>
                  <a:cubicBezTo>
                    <a:pt x="1054102" y="101673"/>
                    <a:pt x="1051238" y="103821"/>
                    <a:pt x="1048373" y="105969"/>
                  </a:cubicBezTo>
                  <a:cubicBezTo>
                    <a:pt x="1043361" y="110266"/>
                    <a:pt x="1036916" y="115278"/>
                    <a:pt x="1029039" y="114562"/>
                  </a:cubicBezTo>
                  <a:lnTo>
                    <a:pt x="1024026" y="113846"/>
                  </a:lnTo>
                  <a:lnTo>
                    <a:pt x="1022594" y="118142"/>
                  </a:lnTo>
                  <a:cubicBezTo>
                    <a:pt x="1021161" y="122438"/>
                    <a:pt x="1016865" y="124586"/>
                    <a:pt x="1009704" y="126018"/>
                  </a:cubicBezTo>
                  <a:cubicBezTo>
                    <a:pt x="1015433" y="123870"/>
                    <a:pt x="1021161" y="118858"/>
                    <a:pt x="1024742" y="111698"/>
                  </a:cubicBezTo>
                  <a:cubicBezTo>
                    <a:pt x="1028322" y="104537"/>
                    <a:pt x="1029755" y="96661"/>
                    <a:pt x="1027606" y="90933"/>
                  </a:cubicBezTo>
                  <a:lnTo>
                    <a:pt x="1031187" y="91649"/>
                  </a:lnTo>
                  <a:lnTo>
                    <a:pt x="1033335" y="88069"/>
                  </a:lnTo>
                  <a:cubicBezTo>
                    <a:pt x="1034767" y="84489"/>
                    <a:pt x="1039064" y="83057"/>
                    <a:pt x="1044077" y="80909"/>
                  </a:cubicBezTo>
                  <a:cubicBezTo>
                    <a:pt x="1049805" y="78761"/>
                    <a:pt x="1056966" y="75181"/>
                    <a:pt x="1060547" y="68737"/>
                  </a:cubicBezTo>
                  <a:lnTo>
                    <a:pt x="1063411" y="63725"/>
                  </a:lnTo>
                  <a:lnTo>
                    <a:pt x="1059115" y="60145"/>
                  </a:lnTo>
                  <a:cubicBezTo>
                    <a:pt x="1047657" y="52985"/>
                    <a:pt x="1033335" y="48689"/>
                    <a:pt x="1015433" y="49405"/>
                  </a:cubicBezTo>
                  <a:cubicBezTo>
                    <a:pt x="1015433" y="47973"/>
                    <a:pt x="1014716" y="47257"/>
                    <a:pt x="1014000" y="46541"/>
                  </a:cubicBezTo>
                  <a:cubicBezTo>
                    <a:pt x="1011136" y="42961"/>
                    <a:pt x="1004691" y="41529"/>
                    <a:pt x="998962" y="42245"/>
                  </a:cubicBezTo>
                  <a:cubicBezTo>
                    <a:pt x="998246" y="41529"/>
                    <a:pt x="998246" y="41529"/>
                    <a:pt x="997530" y="40813"/>
                  </a:cubicBezTo>
                  <a:lnTo>
                    <a:pt x="995382" y="38665"/>
                  </a:lnTo>
                  <a:lnTo>
                    <a:pt x="992517" y="38665"/>
                  </a:lnTo>
                  <a:cubicBezTo>
                    <a:pt x="988937" y="38665"/>
                    <a:pt x="986789" y="40097"/>
                    <a:pt x="983924" y="40813"/>
                  </a:cubicBezTo>
                  <a:cubicBezTo>
                    <a:pt x="981776" y="29356"/>
                    <a:pt x="973182" y="22196"/>
                    <a:pt x="958860" y="19332"/>
                  </a:cubicBezTo>
                  <a:lnTo>
                    <a:pt x="955280" y="18616"/>
                  </a:lnTo>
                  <a:lnTo>
                    <a:pt x="953132" y="21480"/>
                  </a:lnTo>
                  <a:cubicBezTo>
                    <a:pt x="951699" y="22912"/>
                    <a:pt x="949551" y="25060"/>
                    <a:pt x="947403" y="26492"/>
                  </a:cubicBezTo>
                  <a:cubicBezTo>
                    <a:pt x="948119" y="24344"/>
                    <a:pt x="948835" y="22196"/>
                    <a:pt x="949551" y="20048"/>
                  </a:cubicBezTo>
                  <a:lnTo>
                    <a:pt x="950983" y="14320"/>
                  </a:lnTo>
                  <a:lnTo>
                    <a:pt x="945255" y="12888"/>
                  </a:lnTo>
                  <a:cubicBezTo>
                    <a:pt x="930932" y="9308"/>
                    <a:pt x="915894" y="8592"/>
                    <a:pt x="903005" y="8592"/>
                  </a:cubicBezTo>
                  <a:lnTo>
                    <a:pt x="886534" y="8592"/>
                  </a:lnTo>
                  <a:lnTo>
                    <a:pt x="870780" y="8592"/>
                  </a:lnTo>
                  <a:cubicBezTo>
                    <a:pt x="855742" y="8592"/>
                    <a:pt x="838555" y="7876"/>
                    <a:pt x="824949" y="1432"/>
                  </a:cubicBezTo>
                  <a:lnTo>
                    <a:pt x="822801" y="716"/>
                  </a:lnTo>
                  <a:lnTo>
                    <a:pt x="820653" y="1432"/>
                  </a:lnTo>
                  <a:cubicBezTo>
                    <a:pt x="818505" y="2148"/>
                    <a:pt x="816356" y="3580"/>
                    <a:pt x="814924" y="4296"/>
                  </a:cubicBezTo>
                  <a:cubicBezTo>
                    <a:pt x="813492" y="5012"/>
                    <a:pt x="812060" y="5728"/>
                    <a:pt x="811344" y="5728"/>
                  </a:cubicBezTo>
                  <a:cubicBezTo>
                    <a:pt x="804183" y="3580"/>
                    <a:pt x="795589" y="2864"/>
                    <a:pt x="784132" y="2864"/>
                  </a:cubicBezTo>
                  <a:lnTo>
                    <a:pt x="767661" y="2864"/>
                  </a:lnTo>
                  <a:lnTo>
                    <a:pt x="750475" y="2864"/>
                  </a:lnTo>
                  <a:cubicBezTo>
                    <a:pt x="739017" y="2864"/>
                    <a:pt x="729708" y="2148"/>
                    <a:pt x="721831" y="716"/>
                  </a:cubicBezTo>
                  <a:lnTo>
                    <a:pt x="719682" y="0"/>
                  </a:lnTo>
                  <a:lnTo>
                    <a:pt x="717534" y="716"/>
                  </a:lnTo>
                  <a:cubicBezTo>
                    <a:pt x="715386" y="2148"/>
                    <a:pt x="713954" y="3580"/>
                    <a:pt x="713238" y="5012"/>
                  </a:cubicBezTo>
                  <a:cubicBezTo>
                    <a:pt x="708941" y="3580"/>
                    <a:pt x="704644" y="2864"/>
                    <a:pt x="699632" y="2148"/>
                  </a:cubicBezTo>
                  <a:lnTo>
                    <a:pt x="695335" y="1432"/>
                  </a:lnTo>
                  <a:lnTo>
                    <a:pt x="693187" y="5012"/>
                  </a:lnTo>
                  <a:cubicBezTo>
                    <a:pt x="691754" y="7160"/>
                    <a:pt x="691754" y="8592"/>
                    <a:pt x="691754" y="10024"/>
                  </a:cubicBezTo>
                  <a:lnTo>
                    <a:pt x="673136" y="10024"/>
                  </a:lnTo>
                  <a:lnTo>
                    <a:pt x="671704" y="14320"/>
                  </a:lnTo>
                  <a:cubicBezTo>
                    <a:pt x="670988" y="15036"/>
                    <a:pt x="670271" y="15752"/>
                    <a:pt x="668839" y="17184"/>
                  </a:cubicBezTo>
                  <a:cubicBezTo>
                    <a:pt x="667407" y="18616"/>
                    <a:pt x="665259" y="20048"/>
                    <a:pt x="663827" y="22196"/>
                  </a:cubicBezTo>
                  <a:lnTo>
                    <a:pt x="663110" y="22912"/>
                  </a:lnTo>
                  <a:cubicBezTo>
                    <a:pt x="660246" y="23628"/>
                    <a:pt x="656666" y="24344"/>
                    <a:pt x="654517" y="27208"/>
                  </a:cubicBezTo>
                  <a:cubicBezTo>
                    <a:pt x="654517" y="27208"/>
                    <a:pt x="653801" y="28640"/>
                    <a:pt x="653085" y="29356"/>
                  </a:cubicBezTo>
                  <a:cubicBezTo>
                    <a:pt x="650221" y="29356"/>
                    <a:pt x="646640" y="30072"/>
                    <a:pt x="643776" y="31504"/>
                  </a:cubicBezTo>
                  <a:lnTo>
                    <a:pt x="631602" y="37949"/>
                  </a:lnTo>
                  <a:cubicBezTo>
                    <a:pt x="630170" y="37232"/>
                    <a:pt x="630170" y="35085"/>
                    <a:pt x="630886" y="32220"/>
                  </a:cubicBezTo>
                  <a:lnTo>
                    <a:pt x="631602" y="27924"/>
                  </a:lnTo>
                  <a:lnTo>
                    <a:pt x="627305" y="25776"/>
                  </a:lnTo>
                  <a:cubicBezTo>
                    <a:pt x="620860" y="22196"/>
                    <a:pt x="612267" y="21480"/>
                    <a:pt x="603674" y="21480"/>
                  </a:cubicBezTo>
                  <a:lnTo>
                    <a:pt x="591500" y="21480"/>
                  </a:lnTo>
                  <a:lnTo>
                    <a:pt x="590068" y="25060"/>
                  </a:lnTo>
                  <a:cubicBezTo>
                    <a:pt x="590068" y="25776"/>
                    <a:pt x="589352" y="26492"/>
                    <a:pt x="589352" y="27208"/>
                  </a:cubicBezTo>
                  <a:lnTo>
                    <a:pt x="585772" y="27208"/>
                  </a:lnTo>
                  <a:cubicBezTo>
                    <a:pt x="583623" y="27208"/>
                    <a:pt x="583623" y="27208"/>
                    <a:pt x="582907" y="26492"/>
                  </a:cubicBezTo>
                  <a:lnTo>
                    <a:pt x="573598" y="17900"/>
                  </a:lnTo>
                  <a:lnTo>
                    <a:pt x="572165" y="30072"/>
                  </a:lnTo>
                  <a:cubicBezTo>
                    <a:pt x="572165" y="35085"/>
                    <a:pt x="572882" y="37949"/>
                    <a:pt x="574314" y="40813"/>
                  </a:cubicBezTo>
                  <a:cubicBezTo>
                    <a:pt x="572165" y="43677"/>
                    <a:pt x="571449" y="45825"/>
                    <a:pt x="571449" y="48689"/>
                  </a:cubicBezTo>
                  <a:lnTo>
                    <a:pt x="559992" y="48689"/>
                  </a:lnTo>
                  <a:lnTo>
                    <a:pt x="558559" y="53701"/>
                  </a:lnTo>
                  <a:lnTo>
                    <a:pt x="558559" y="55133"/>
                  </a:lnTo>
                  <a:cubicBezTo>
                    <a:pt x="549966" y="53701"/>
                    <a:pt x="542805" y="55133"/>
                    <a:pt x="536360" y="56565"/>
                  </a:cubicBezTo>
                  <a:cubicBezTo>
                    <a:pt x="529199" y="57997"/>
                    <a:pt x="523471" y="59429"/>
                    <a:pt x="516310" y="57281"/>
                  </a:cubicBezTo>
                  <a:lnTo>
                    <a:pt x="509865" y="55133"/>
                  </a:lnTo>
                  <a:lnTo>
                    <a:pt x="508432" y="61577"/>
                  </a:lnTo>
                  <a:cubicBezTo>
                    <a:pt x="505568" y="72317"/>
                    <a:pt x="511297" y="76613"/>
                    <a:pt x="514161" y="78761"/>
                  </a:cubicBezTo>
                  <a:cubicBezTo>
                    <a:pt x="516310" y="80193"/>
                    <a:pt x="516310" y="80193"/>
                    <a:pt x="516310" y="81625"/>
                  </a:cubicBezTo>
                  <a:lnTo>
                    <a:pt x="515593" y="86637"/>
                  </a:lnTo>
                  <a:lnTo>
                    <a:pt x="520606" y="88069"/>
                  </a:lnTo>
                  <a:cubicBezTo>
                    <a:pt x="530632" y="91649"/>
                    <a:pt x="537076" y="98093"/>
                    <a:pt x="543521" y="105253"/>
                  </a:cubicBezTo>
                  <a:cubicBezTo>
                    <a:pt x="545670" y="107401"/>
                    <a:pt x="547102" y="108833"/>
                    <a:pt x="549250" y="110982"/>
                  </a:cubicBezTo>
                  <a:cubicBezTo>
                    <a:pt x="548534" y="112414"/>
                    <a:pt x="547102" y="113130"/>
                    <a:pt x="546386" y="114562"/>
                  </a:cubicBezTo>
                  <a:cubicBezTo>
                    <a:pt x="545670" y="116710"/>
                    <a:pt x="544237" y="117426"/>
                    <a:pt x="543521" y="118142"/>
                  </a:cubicBezTo>
                  <a:cubicBezTo>
                    <a:pt x="541373" y="117426"/>
                    <a:pt x="539941" y="116710"/>
                    <a:pt x="538509" y="115994"/>
                  </a:cubicBezTo>
                  <a:cubicBezTo>
                    <a:pt x="528483" y="111698"/>
                    <a:pt x="521322" y="108118"/>
                    <a:pt x="514877" y="99525"/>
                  </a:cubicBezTo>
                  <a:cubicBezTo>
                    <a:pt x="507716" y="69453"/>
                    <a:pt x="480504" y="60861"/>
                    <a:pt x="456873" y="57281"/>
                  </a:cubicBezTo>
                  <a:lnTo>
                    <a:pt x="451860" y="56565"/>
                  </a:lnTo>
                  <a:lnTo>
                    <a:pt x="450428" y="61577"/>
                  </a:lnTo>
                  <a:cubicBezTo>
                    <a:pt x="448280" y="68021"/>
                    <a:pt x="449712" y="76613"/>
                    <a:pt x="451860" y="84489"/>
                  </a:cubicBezTo>
                  <a:lnTo>
                    <a:pt x="449712" y="84489"/>
                  </a:lnTo>
                  <a:lnTo>
                    <a:pt x="447564" y="87353"/>
                  </a:lnTo>
                  <a:cubicBezTo>
                    <a:pt x="443983" y="92365"/>
                    <a:pt x="445415" y="98809"/>
                    <a:pt x="446848" y="103821"/>
                  </a:cubicBezTo>
                  <a:cubicBezTo>
                    <a:pt x="446848" y="104537"/>
                    <a:pt x="447564" y="105969"/>
                    <a:pt x="447564" y="106686"/>
                  </a:cubicBezTo>
                  <a:cubicBezTo>
                    <a:pt x="443267" y="104537"/>
                    <a:pt x="438971" y="103821"/>
                    <a:pt x="435390" y="102389"/>
                  </a:cubicBezTo>
                  <a:cubicBezTo>
                    <a:pt x="431093" y="100957"/>
                    <a:pt x="426081" y="99525"/>
                    <a:pt x="425364" y="98093"/>
                  </a:cubicBezTo>
                  <a:lnTo>
                    <a:pt x="420352" y="90217"/>
                  </a:lnTo>
                  <a:lnTo>
                    <a:pt x="415339" y="98809"/>
                  </a:lnTo>
                  <a:cubicBezTo>
                    <a:pt x="414623" y="98093"/>
                    <a:pt x="412475" y="96661"/>
                    <a:pt x="411042" y="95945"/>
                  </a:cubicBezTo>
                  <a:cubicBezTo>
                    <a:pt x="408178" y="93797"/>
                    <a:pt x="406030" y="92365"/>
                    <a:pt x="402449" y="91649"/>
                  </a:cubicBezTo>
                  <a:lnTo>
                    <a:pt x="398869" y="90933"/>
                  </a:lnTo>
                  <a:lnTo>
                    <a:pt x="396720" y="94513"/>
                  </a:lnTo>
                  <a:cubicBezTo>
                    <a:pt x="395288" y="96661"/>
                    <a:pt x="392424" y="98093"/>
                    <a:pt x="390276" y="100241"/>
                  </a:cubicBezTo>
                  <a:cubicBezTo>
                    <a:pt x="390276" y="100957"/>
                    <a:pt x="389559" y="100957"/>
                    <a:pt x="389559" y="100957"/>
                  </a:cubicBezTo>
                  <a:cubicBezTo>
                    <a:pt x="388127" y="91649"/>
                    <a:pt x="385263" y="84489"/>
                    <a:pt x="381682" y="75897"/>
                  </a:cubicBezTo>
                  <a:lnTo>
                    <a:pt x="378102" y="68021"/>
                  </a:lnTo>
                  <a:lnTo>
                    <a:pt x="373805" y="68737"/>
                  </a:lnTo>
                  <a:cubicBezTo>
                    <a:pt x="370941" y="68737"/>
                    <a:pt x="367360" y="69453"/>
                    <a:pt x="364496" y="70169"/>
                  </a:cubicBezTo>
                  <a:cubicBezTo>
                    <a:pt x="360915" y="70885"/>
                    <a:pt x="357335" y="71601"/>
                    <a:pt x="353754" y="71601"/>
                  </a:cubicBezTo>
                  <a:lnTo>
                    <a:pt x="349458" y="71601"/>
                  </a:lnTo>
                  <a:lnTo>
                    <a:pt x="348026" y="75897"/>
                  </a:lnTo>
                  <a:lnTo>
                    <a:pt x="348026" y="77329"/>
                  </a:lnTo>
                  <a:cubicBezTo>
                    <a:pt x="345877" y="76613"/>
                    <a:pt x="343729" y="75897"/>
                    <a:pt x="340865" y="75181"/>
                  </a:cubicBezTo>
                  <a:lnTo>
                    <a:pt x="338000" y="74465"/>
                  </a:lnTo>
                  <a:lnTo>
                    <a:pt x="335852" y="75897"/>
                  </a:lnTo>
                  <a:cubicBezTo>
                    <a:pt x="334420" y="77329"/>
                    <a:pt x="332987" y="79477"/>
                    <a:pt x="332271" y="80909"/>
                  </a:cubicBezTo>
                  <a:cubicBezTo>
                    <a:pt x="327259" y="78761"/>
                    <a:pt x="321530" y="78045"/>
                    <a:pt x="314369" y="78045"/>
                  </a:cubicBezTo>
                  <a:cubicBezTo>
                    <a:pt x="296466" y="78045"/>
                    <a:pt x="276415" y="84489"/>
                    <a:pt x="260661" y="89501"/>
                  </a:cubicBezTo>
                  <a:cubicBezTo>
                    <a:pt x="257081" y="90933"/>
                    <a:pt x="253500" y="92365"/>
                    <a:pt x="249920" y="93081"/>
                  </a:cubicBezTo>
                  <a:lnTo>
                    <a:pt x="246339" y="94513"/>
                  </a:lnTo>
                  <a:cubicBezTo>
                    <a:pt x="244907" y="93797"/>
                    <a:pt x="244191" y="93797"/>
                    <a:pt x="242759" y="93081"/>
                  </a:cubicBezTo>
                  <a:cubicBezTo>
                    <a:pt x="240610" y="92365"/>
                    <a:pt x="237030" y="90933"/>
                    <a:pt x="232733" y="90933"/>
                  </a:cubicBezTo>
                  <a:lnTo>
                    <a:pt x="228436" y="90933"/>
                  </a:lnTo>
                  <a:lnTo>
                    <a:pt x="227004" y="93081"/>
                  </a:lnTo>
                  <a:cubicBezTo>
                    <a:pt x="223424" y="97377"/>
                    <a:pt x="220560" y="103105"/>
                    <a:pt x="218411" y="108118"/>
                  </a:cubicBezTo>
                  <a:cubicBezTo>
                    <a:pt x="216263" y="111698"/>
                    <a:pt x="214831" y="114562"/>
                    <a:pt x="213398" y="117426"/>
                  </a:cubicBezTo>
                  <a:lnTo>
                    <a:pt x="212682" y="118858"/>
                  </a:lnTo>
                  <a:cubicBezTo>
                    <a:pt x="208386" y="117426"/>
                    <a:pt x="203373" y="117426"/>
                    <a:pt x="199076" y="116710"/>
                  </a:cubicBezTo>
                  <a:cubicBezTo>
                    <a:pt x="196928" y="116710"/>
                    <a:pt x="194780" y="115994"/>
                    <a:pt x="192631" y="115994"/>
                  </a:cubicBezTo>
                  <a:lnTo>
                    <a:pt x="190483" y="115994"/>
                  </a:lnTo>
                  <a:lnTo>
                    <a:pt x="189051" y="116710"/>
                  </a:lnTo>
                  <a:cubicBezTo>
                    <a:pt x="176161" y="122438"/>
                    <a:pt x="148949" y="131030"/>
                    <a:pt x="110996" y="141770"/>
                  </a:cubicBezTo>
                  <a:lnTo>
                    <a:pt x="107415" y="142486"/>
                  </a:lnTo>
                  <a:lnTo>
                    <a:pt x="106699" y="146066"/>
                  </a:lnTo>
                  <a:cubicBezTo>
                    <a:pt x="106699" y="148214"/>
                    <a:pt x="105267" y="151078"/>
                    <a:pt x="103835" y="153942"/>
                  </a:cubicBezTo>
                  <a:cubicBezTo>
                    <a:pt x="100254" y="161102"/>
                    <a:pt x="95242" y="171842"/>
                    <a:pt x="105983" y="181150"/>
                  </a:cubicBezTo>
                  <a:lnTo>
                    <a:pt x="108131" y="182582"/>
                  </a:lnTo>
                  <a:lnTo>
                    <a:pt x="110280" y="182582"/>
                  </a:lnTo>
                  <a:cubicBezTo>
                    <a:pt x="115292" y="182582"/>
                    <a:pt x="119589" y="181150"/>
                    <a:pt x="123886" y="179718"/>
                  </a:cubicBezTo>
                  <a:cubicBezTo>
                    <a:pt x="127466" y="179002"/>
                    <a:pt x="130331" y="178287"/>
                    <a:pt x="132479" y="178287"/>
                  </a:cubicBezTo>
                  <a:cubicBezTo>
                    <a:pt x="133911" y="178287"/>
                    <a:pt x="136059" y="178287"/>
                    <a:pt x="138924" y="181867"/>
                  </a:cubicBezTo>
                  <a:lnTo>
                    <a:pt x="142504" y="186163"/>
                  </a:lnTo>
                  <a:lnTo>
                    <a:pt x="151098" y="181150"/>
                  </a:lnTo>
                  <a:cubicBezTo>
                    <a:pt x="153246" y="179718"/>
                    <a:pt x="155394" y="179002"/>
                    <a:pt x="156826" y="177570"/>
                  </a:cubicBezTo>
                  <a:cubicBezTo>
                    <a:pt x="159691" y="179002"/>
                    <a:pt x="163987" y="179718"/>
                    <a:pt x="168284" y="179002"/>
                  </a:cubicBezTo>
                  <a:lnTo>
                    <a:pt x="165420" y="180434"/>
                  </a:lnTo>
                  <a:lnTo>
                    <a:pt x="165420" y="183299"/>
                  </a:lnTo>
                  <a:cubicBezTo>
                    <a:pt x="165420" y="187595"/>
                    <a:pt x="166852" y="190459"/>
                    <a:pt x="168284" y="191891"/>
                  </a:cubicBezTo>
                  <a:lnTo>
                    <a:pt x="168284" y="192607"/>
                  </a:lnTo>
                  <a:cubicBezTo>
                    <a:pt x="161839" y="200483"/>
                    <a:pt x="152530" y="205495"/>
                    <a:pt x="142504" y="211223"/>
                  </a:cubicBezTo>
                  <a:lnTo>
                    <a:pt x="141788" y="211939"/>
                  </a:lnTo>
                  <a:cubicBezTo>
                    <a:pt x="134627" y="209791"/>
                    <a:pt x="128182" y="209075"/>
                    <a:pt x="121737" y="209075"/>
                  </a:cubicBezTo>
                  <a:cubicBezTo>
                    <a:pt x="109564" y="209075"/>
                    <a:pt x="98822" y="211223"/>
                    <a:pt x="87365" y="214087"/>
                  </a:cubicBezTo>
                  <a:cubicBezTo>
                    <a:pt x="73042" y="217667"/>
                    <a:pt x="58004" y="221247"/>
                    <a:pt x="39386" y="219815"/>
                  </a:cubicBezTo>
                  <a:lnTo>
                    <a:pt x="36521" y="219815"/>
                  </a:lnTo>
                  <a:lnTo>
                    <a:pt x="34373" y="221963"/>
                  </a:lnTo>
                  <a:cubicBezTo>
                    <a:pt x="33657" y="222679"/>
                    <a:pt x="32941" y="223395"/>
                    <a:pt x="32225" y="224111"/>
                  </a:cubicBezTo>
                  <a:cubicBezTo>
                    <a:pt x="17903" y="219815"/>
                    <a:pt x="3581" y="229123"/>
                    <a:pt x="716" y="244159"/>
                  </a:cubicBezTo>
                  <a:lnTo>
                    <a:pt x="0" y="247023"/>
                  </a:lnTo>
                  <a:lnTo>
                    <a:pt x="1432" y="249171"/>
                  </a:lnTo>
                  <a:cubicBezTo>
                    <a:pt x="3581" y="251319"/>
                    <a:pt x="6445" y="254183"/>
                    <a:pt x="8593" y="256332"/>
                  </a:cubicBezTo>
                  <a:cubicBezTo>
                    <a:pt x="12174" y="259912"/>
                    <a:pt x="15754" y="262776"/>
                    <a:pt x="17186" y="267072"/>
                  </a:cubicBezTo>
                  <a:lnTo>
                    <a:pt x="19335" y="272084"/>
                  </a:lnTo>
                  <a:lnTo>
                    <a:pt x="24347" y="271368"/>
                  </a:lnTo>
                  <a:cubicBezTo>
                    <a:pt x="27928" y="270652"/>
                    <a:pt x="28644" y="270652"/>
                    <a:pt x="31508" y="274232"/>
                  </a:cubicBezTo>
                  <a:cubicBezTo>
                    <a:pt x="33657" y="276380"/>
                    <a:pt x="35805" y="279244"/>
                    <a:pt x="40818" y="280676"/>
                  </a:cubicBezTo>
                  <a:cubicBezTo>
                    <a:pt x="44398" y="282108"/>
                    <a:pt x="51559" y="283540"/>
                    <a:pt x="58720" y="283540"/>
                  </a:cubicBezTo>
                  <a:cubicBezTo>
                    <a:pt x="57288" y="283540"/>
                    <a:pt x="55856" y="284256"/>
                    <a:pt x="54424" y="284972"/>
                  </a:cubicBezTo>
                  <a:lnTo>
                    <a:pt x="51559" y="286404"/>
                  </a:lnTo>
                  <a:lnTo>
                    <a:pt x="50843" y="289268"/>
                  </a:lnTo>
                  <a:cubicBezTo>
                    <a:pt x="50127" y="290700"/>
                    <a:pt x="50127" y="292132"/>
                    <a:pt x="50127" y="292848"/>
                  </a:cubicBezTo>
                  <a:cubicBezTo>
                    <a:pt x="47979" y="292132"/>
                    <a:pt x="45830" y="291416"/>
                    <a:pt x="43682" y="289984"/>
                  </a:cubicBezTo>
                  <a:cubicBezTo>
                    <a:pt x="40818" y="288552"/>
                    <a:pt x="37954" y="287120"/>
                    <a:pt x="34373" y="285688"/>
                  </a:cubicBezTo>
                  <a:lnTo>
                    <a:pt x="32225" y="285688"/>
                  </a:lnTo>
                  <a:cubicBezTo>
                    <a:pt x="27212" y="285688"/>
                    <a:pt x="24347" y="288552"/>
                    <a:pt x="22915" y="289984"/>
                  </a:cubicBezTo>
                  <a:cubicBezTo>
                    <a:pt x="22199" y="289984"/>
                    <a:pt x="21483" y="290700"/>
                    <a:pt x="21483" y="290700"/>
                  </a:cubicBezTo>
                  <a:lnTo>
                    <a:pt x="12174" y="292132"/>
                  </a:lnTo>
                  <a:lnTo>
                    <a:pt x="17186" y="300008"/>
                  </a:lnTo>
                  <a:cubicBezTo>
                    <a:pt x="17903" y="301440"/>
                    <a:pt x="19335" y="304304"/>
                    <a:pt x="20051" y="306452"/>
                  </a:cubicBezTo>
                  <a:cubicBezTo>
                    <a:pt x="21483" y="309316"/>
                    <a:pt x="22199" y="312180"/>
                    <a:pt x="23631" y="314328"/>
                  </a:cubicBezTo>
                  <a:lnTo>
                    <a:pt x="25780" y="318624"/>
                  </a:lnTo>
                  <a:lnTo>
                    <a:pt x="30076" y="317192"/>
                  </a:lnTo>
                  <a:cubicBezTo>
                    <a:pt x="34373" y="316476"/>
                    <a:pt x="35805" y="317192"/>
                    <a:pt x="40102" y="320056"/>
                  </a:cubicBezTo>
                  <a:cubicBezTo>
                    <a:pt x="41534" y="320772"/>
                    <a:pt x="42250" y="321488"/>
                    <a:pt x="43682" y="322204"/>
                  </a:cubicBezTo>
                  <a:lnTo>
                    <a:pt x="43682" y="324352"/>
                  </a:lnTo>
                  <a:lnTo>
                    <a:pt x="44398" y="326501"/>
                  </a:lnTo>
                  <a:cubicBezTo>
                    <a:pt x="52276" y="344401"/>
                    <a:pt x="68746" y="346549"/>
                    <a:pt x="84500" y="348697"/>
                  </a:cubicBezTo>
                  <a:cubicBezTo>
                    <a:pt x="89513" y="349413"/>
                    <a:pt x="94526" y="350129"/>
                    <a:pt x="100254" y="351561"/>
                  </a:cubicBezTo>
                  <a:lnTo>
                    <a:pt x="104551" y="352277"/>
                  </a:lnTo>
                  <a:lnTo>
                    <a:pt x="106699" y="347981"/>
                  </a:lnTo>
                  <a:cubicBezTo>
                    <a:pt x="108848" y="344401"/>
                    <a:pt x="108848" y="341537"/>
                    <a:pt x="108131" y="337957"/>
                  </a:cubicBezTo>
                  <a:cubicBezTo>
                    <a:pt x="110996" y="339389"/>
                    <a:pt x="114576" y="340105"/>
                    <a:pt x="120305" y="339389"/>
                  </a:cubicBezTo>
                  <a:lnTo>
                    <a:pt x="123170" y="338673"/>
                  </a:lnTo>
                  <a:lnTo>
                    <a:pt x="124602" y="335809"/>
                  </a:lnTo>
                  <a:cubicBezTo>
                    <a:pt x="126034" y="332945"/>
                    <a:pt x="128182" y="330796"/>
                    <a:pt x="132479" y="330796"/>
                  </a:cubicBezTo>
                  <a:cubicBezTo>
                    <a:pt x="135343" y="336525"/>
                    <a:pt x="138924" y="343685"/>
                    <a:pt x="149665" y="343685"/>
                  </a:cubicBezTo>
                  <a:lnTo>
                    <a:pt x="153246" y="343685"/>
                  </a:lnTo>
                  <a:lnTo>
                    <a:pt x="155394" y="340105"/>
                  </a:lnTo>
                  <a:cubicBezTo>
                    <a:pt x="157542" y="335809"/>
                    <a:pt x="164703" y="333661"/>
                    <a:pt x="177593" y="333661"/>
                  </a:cubicBezTo>
                  <a:lnTo>
                    <a:pt x="184754" y="333661"/>
                  </a:lnTo>
                  <a:lnTo>
                    <a:pt x="188335" y="333661"/>
                  </a:lnTo>
                  <a:lnTo>
                    <a:pt x="187619" y="338673"/>
                  </a:lnTo>
                  <a:lnTo>
                    <a:pt x="194780" y="338673"/>
                  </a:lnTo>
                  <a:cubicBezTo>
                    <a:pt x="200509" y="338673"/>
                    <a:pt x="204805" y="336525"/>
                    <a:pt x="207670" y="334377"/>
                  </a:cubicBezTo>
                  <a:lnTo>
                    <a:pt x="207670" y="335093"/>
                  </a:lnTo>
                  <a:lnTo>
                    <a:pt x="217695" y="333661"/>
                  </a:lnTo>
                  <a:cubicBezTo>
                    <a:pt x="236314" y="331513"/>
                    <a:pt x="245623" y="338673"/>
                    <a:pt x="255648" y="347265"/>
                  </a:cubicBezTo>
                  <a:cubicBezTo>
                    <a:pt x="257797" y="348697"/>
                    <a:pt x="259945" y="350845"/>
                    <a:pt x="262809" y="352993"/>
                  </a:cubicBezTo>
                  <a:lnTo>
                    <a:pt x="264958" y="354425"/>
                  </a:lnTo>
                  <a:lnTo>
                    <a:pt x="267822" y="353709"/>
                  </a:lnTo>
                  <a:cubicBezTo>
                    <a:pt x="269254" y="352993"/>
                    <a:pt x="270687" y="352993"/>
                    <a:pt x="272119" y="352993"/>
                  </a:cubicBezTo>
                  <a:cubicBezTo>
                    <a:pt x="274983" y="352993"/>
                    <a:pt x="287873" y="353709"/>
                    <a:pt x="287873" y="365165"/>
                  </a:cubicBezTo>
                  <a:lnTo>
                    <a:pt x="287873" y="369461"/>
                  </a:lnTo>
                  <a:lnTo>
                    <a:pt x="292170" y="370893"/>
                  </a:lnTo>
                  <a:cubicBezTo>
                    <a:pt x="303627" y="374473"/>
                    <a:pt x="311504" y="378769"/>
                    <a:pt x="314369" y="388077"/>
                  </a:cubicBezTo>
                  <a:lnTo>
                    <a:pt x="315801" y="392373"/>
                  </a:lnTo>
                  <a:lnTo>
                    <a:pt x="320098" y="392373"/>
                  </a:lnTo>
                  <a:cubicBezTo>
                    <a:pt x="325826" y="393089"/>
                    <a:pt x="327259" y="393805"/>
                    <a:pt x="327259" y="393089"/>
                  </a:cubicBezTo>
                  <a:cubicBezTo>
                    <a:pt x="327975" y="395237"/>
                    <a:pt x="327975" y="395953"/>
                    <a:pt x="324394" y="398817"/>
                  </a:cubicBezTo>
                  <a:cubicBezTo>
                    <a:pt x="321530" y="400966"/>
                    <a:pt x="317233" y="404546"/>
                    <a:pt x="315801" y="410274"/>
                  </a:cubicBezTo>
                  <a:lnTo>
                    <a:pt x="313653" y="418866"/>
                  </a:lnTo>
                  <a:lnTo>
                    <a:pt x="322246" y="418150"/>
                  </a:lnTo>
                  <a:cubicBezTo>
                    <a:pt x="327259" y="418150"/>
                    <a:pt x="330839" y="416718"/>
                    <a:pt x="334420" y="415286"/>
                  </a:cubicBezTo>
                  <a:cubicBezTo>
                    <a:pt x="337284" y="421014"/>
                    <a:pt x="340148" y="425310"/>
                    <a:pt x="343013" y="429606"/>
                  </a:cubicBezTo>
                  <a:cubicBezTo>
                    <a:pt x="348026" y="436766"/>
                    <a:pt x="351606" y="442494"/>
                    <a:pt x="351606" y="451086"/>
                  </a:cubicBezTo>
                  <a:lnTo>
                    <a:pt x="351606" y="455382"/>
                  </a:lnTo>
                  <a:lnTo>
                    <a:pt x="355903" y="456814"/>
                  </a:lnTo>
                  <a:cubicBezTo>
                    <a:pt x="357335" y="457530"/>
                    <a:pt x="358051" y="457530"/>
                    <a:pt x="358767" y="457530"/>
                  </a:cubicBezTo>
                  <a:cubicBezTo>
                    <a:pt x="358051" y="459678"/>
                    <a:pt x="358051" y="461110"/>
                    <a:pt x="358051" y="462542"/>
                  </a:cubicBezTo>
                  <a:lnTo>
                    <a:pt x="358051" y="463974"/>
                  </a:lnTo>
                  <a:cubicBezTo>
                    <a:pt x="355187" y="463974"/>
                    <a:pt x="354470" y="463974"/>
                    <a:pt x="348026" y="464690"/>
                  </a:cubicBezTo>
                  <a:lnTo>
                    <a:pt x="343729" y="465406"/>
                  </a:lnTo>
                  <a:lnTo>
                    <a:pt x="342297" y="468987"/>
                  </a:lnTo>
                  <a:cubicBezTo>
                    <a:pt x="340148" y="473282"/>
                    <a:pt x="341581" y="477578"/>
                    <a:pt x="345161" y="480442"/>
                  </a:cubicBezTo>
                  <a:cubicBezTo>
                    <a:pt x="343729" y="482591"/>
                    <a:pt x="343013" y="484023"/>
                    <a:pt x="341581" y="485455"/>
                  </a:cubicBezTo>
                  <a:lnTo>
                    <a:pt x="338716" y="489035"/>
                  </a:lnTo>
                  <a:lnTo>
                    <a:pt x="338716" y="494047"/>
                  </a:lnTo>
                  <a:cubicBezTo>
                    <a:pt x="338716" y="496911"/>
                    <a:pt x="339432" y="499059"/>
                    <a:pt x="340148" y="499775"/>
                  </a:cubicBezTo>
                  <a:cubicBezTo>
                    <a:pt x="338716" y="501923"/>
                    <a:pt x="337284" y="504071"/>
                    <a:pt x="337284" y="507651"/>
                  </a:cubicBezTo>
                  <a:lnTo>
                    <a:pt x="337284" y="509799"/>
                  </a:lnTo>
                  <a:lnTo>
                    <a:pt x="338716" y="511231"/>
                  </a:lnTo>
                  <a:cubicBezTo>
                    <a:pt x="345161" y="519107"/>
                    <a:pt x="356619" y="522687"/>
                    <a:pt x="371657" y="521255"/>
                  </a:cubicBezTo>
                  <a:lnTo>
                    <a:pt x="375954" y="521255"/>
                  </a:lnTo>
                  <a:lnTo>
                    <a:pt x="377386" y="515527"/>
                  </a:lnTo>
                  <a:cubicBezTo>
                    <a:pt x="377386" y="514095"/>
                    <a:pt x="378102" y="511947"/>
                    <a:pt x="378818" y="510515"/>
                  </a:cubicBezTo>
                  <a:cubicBezTo>
                    <a:pt x="383831" y="512663"/>
                    <a:pt x="389559" y="513379"/>
                    <a:pt x="394572" y="514095"/>
                  </a:cubicBezTo>
                  <a:cubicBezTo>
                    <a:pt x="398153" y="514811"/>
                    <a:pt x="402449" y="515527"/>
                    <a:pt x="405314" y="516243"/>
                  </a:cubicBezTo>
                  <a:lnTo>
                    <a:pt x="405314" y="524119"/>
                  </a:lnTo>
                  <a:lnTo>
                    <a:pt x="411042" y="524835"/>
                  </a:lnTo>
                  <a:lnTo>
                    <a:pt x="416771" y="524835"/>
                  </a:lnTo>
                  <a:lnTo>
                    <a:pt x="418203" y="524835"/>
                  </a:lnTo>
                  <a:lnTo>
                    <a:pt x="416771" y="529847"/>
                  </a:lnTo>
                  <a:lnTo>
                    <a:pt x="423932" y="531279"/>
                  </a:lnTo>
                  <a:lnTo>
                    <a:pt x="428229" y="531279"/>
                  </a:lnTo>
                  <a:cubicBezTo>
                    <a:pt x="428229" y="535575"/>
                    <a:pt x="428229" y="539871"/>
                    <a:pt x="428945" y="544168"/>
                  </a:cubicBezTo>
                  <a:cubicBezTo>
                    <a:pt x="426081" y="543451"/>
                    <a:pt x="422500" y="542019"/>
                    <a:pt x="418920" y="540587"/>
                  </a:cubicBezTo>
                  <a:cubicBezTo>
                    <a:pt x="406030" y="535575"/>
                    <a:pt x="390276" y="529847"/>
                    <a:pt x="368792" y="531995"/>
                  </a:cubicBezTo>
                  <a:lnTo>
                    <a:pt x="363064" y="532711"/>
                  </a:lnTo>
                  <a:lnTo>
                    <a:pt x="363064" y="537007"/>
                  </a:lnTo>
                  <a:cubicBezTo>
                    <a:pt x="360915" y="537723"/>
                    <a:pt x="356619" y="539871"/>
                    <a:pt x="356619" y="545599"/>
                  </a:cubicBezTo>
                  <a:lnTo>
                    <a:pt x="356619" y="547032"/>
                  </a:lnTo>
                  <a:lnTo>
                    <a:pt x="357335" y="548463"/>
                  </a:lnTo>
                  <a:cubicBezTo>
                    <a:pt x="358051" y="552043"/>
                    <a:pt x="360915" y="554192"/>
                    <a:pt x="363064" y="556340"/>
                  </a:cubicBezTo>
                  <a:cubicBezTo>
                    <a:pt x="362348" y="556340"/>
                    <a:pt x="361631" y="557056"/>
                    <a:pt x="360915" y="557772"/>
                  </a:cubicBezTo>
                  <a:cubicBezTo>
                    <a:pt x="359483" y="558488"/>
                    <a:pt x="358767" y="559204"/>
                    <a:pt x="358051" y="559204"/>
                  </a:cubicBezTo>
                  <a:lnTo>
                    <a:pt x="354470" y="559920"/>
                  </a:lnTo>
                  <a:lnTo>
                    <a:pt x="353754" y="563500"/>
                  </a:lnTo>
                  <a:cubicBezTo>
                    <a:pt x="352322" y="568512"/>
                    <a:pt x="353754" y="572092"/>
                    <a:pt x="354470" y="574240"/>
                  </a:cubicBezTo>
                  <a:lnTo>
                    <a:pt x="354470" y="574956"/>
                  </a:lnTo>
                  <a:cubicBezTo>
                    <a:pt x="350890" y="578536"/>
                    <a:pt x="349458" y="584264"/>
                    <a:pt x="348026" y="588560"/>
                  </a:cubicBezTo>
                  <a:cubicBezTo>
                    <a:pt x="347309" y="589992"/>
                    <a:pt x="346593" y="592140"/>
                    <a:pt x="345877" y="594288"/>
                  </a:cubicBezTo>
                  <a:lnTo>
                    <a:pt x="343013" y="600732"/>
                  </a:lnTo>
                  <a:lnTo>
                    <a:pt x="349458" y="602880"/>
                  </a:lnTo>
                  <a:cubicBezTo>
                    <a:pt x="350890" y="603596"/>
                    <a:pt x="353038" y="604312"/>
                    <a:pt x="355187" y="604312"/>
                  </a:cubicBezTo>
                  <a:lnTo>
                    <a:pt x="353754" y="607892"/>
                  </a:lnTo>
                  <a:lnTo>
                    <a:pt x="356619" y="610756"/>
                  </a:lnTo>
                  <a:cubicBezTo>
                    <a:pt x="362348" y="616484"/>
                    <a:pt x="370225" y="620064"/>
                    <a:pt x="379534" y="620064"/>
                  </a:cubicBezTo>
                  <a:cubicBezTo>
                    <a:pt x="400301" y="620064"/>
                    <a:pt x="421784" y="604312"/>
                    <a:pt x="426081" y="601448"/>
                  </a:cubicBezTo>
                  <a:lnTo>
                    <a:pt x="435390" y="593572"/>
                  </a:lnTo>
                  <a:lnTo>
                    <a:pt x="428229" y="591424"/>
                  </a:lnTo>
                  <a:cubicBezTo>
                    <a:pt x="428229" y="590708"/>
                    <a:pt x="428229" y="588560"/>
                    <a:pt x="427513" y="587128"/>
                  </a:cubicBezTo>
                  <a:lnTo>
                    <a:pt x="426797" y="585696"/>
                  </a:lnTo>
                  <a:lnTo>
                    <a:pt x="425364" y="584980"/>
                  </a:lnTo>
                  <a:cubicBezTo>
                    <a:pt x="423932" y="584264"/>
                    <a:pt x="422500" y="582832"/>
                    <a:pt x="421068" y="582116"/>
                  </a:cubicBezTo>
                  <a:lnTo>
                    <a:pt x="422500" y="581400"/>
                  </a:lnTo>
                  <a:cubicBezTo>
                    <a:pt x="426081" y="579252"/>
                    <a:pt x="429661" y="579968"/>
                    <a:pt x="433242" y="580684"/>
                  </a:cubicBezTo>
                  <a:cubicBezTo>
                    <a:pt x="435390" y="580684"/>
                    <a:pt x="436822" y="581400"/>
                    <a:pt x="438971" y="581400"/>
                  </a:cubicBezTo>
                  <a:cubicBezTo>
                    <a:pt x="435390" y="585696"/>
                    <a:pt x="436106" y="590708"/>
                    <a:pt x="436106" y="596436"/>
                  </a:cubicBezTo>
                  <a:lnTo>
                    <a:pt x="436106" y="603596"/>
                  </a:lnTo>
                  <a:lnTo>
                    <a:pt x="436106" y="604312"/>
                  </a:lnTo>
                  <a:lnTo>
                    <a:pt x="433958" y="604312"/>
                  </a:lnTo>
                  <a:lnTo>
                    <a:pt x="433242" y="610040"/>
                  </a:lnTo>
                  <a:cubicBezTo>
                    <a:pt x="432526" y="620780"/>
                    <a:pt x="433958" y="625793"/>
                    <a:pt x="435390" y="630089"/>
                  </a:cubicBezTo>
                  <a:cubicBezTo>
                    <a:pt x="436106" y="631521"/>
                    <a:pt x="436822" y="632953"/>
                    <a:pt x="436822" y="634385"/>
                  </a:cubicBezTo>
                  <a:cubicBezTo>
                    <a:pt x="432526" y="635817"/>
                    <a:pt x="426081" y="633669"/>
                    <a:pt x="421068" y="632237"/>
                  </a:cubicBezTo>
                  <a:lnTo>
                    <a:pt x="412475" y="630089"/>
                  </a:lnTo>
                  <a:lnTo>
                    <a:pt x="412475" y="638681"/>
                  </a:lnTo>
                  <a:cubicBezTo>
                    <a:pt x="411759" y="639397"/>
                    <a:pt x="408894" y="640113"/>
                    <a:pt x="407462" y="640113"/>
                  </a:cubicBezTo>
                  <a:cubicBezTo>
                    <a:pt x="404598" y="640113"/>
                    <a:pt x="402449" y="640829"/>
                    <a:pt x="400301" y="641545"/>
                  </a:cubicBezTo>
                  <a:lnTo>
                    <a:pt x="393856" y="643693"/>
                  </a:lnTo>
                  <a:lnTo>
                    <a:pt x="396720" y="649421"/>
                  </a:lnTo>
                  <a:cubicBezTo>
                    <a:pt x="397437" y="652285"/>
                    <a:pt x="398153" y="653717"/>
                    <a:pt x="398153" y="655149"/>
                  </a:cubicBezTo>
                  <a:cubicBezTo>
                    <a:pt x="392424" y="657297"/>
                    <a:pt x="388127" y="660877"/>
                    <a:pt x="385263" y="665889"/>
                  </a:cubicBezTo>
                  <a:cubicBezTo>
                    <a:pt x="381682" y="671617"/>
                    <a:pt x="380250" y="678061"/>
                    <a:pt x="382398" y="683789"/>
                  </a:cubicBezTo>
                  <a:cubicBezTo>
                    <a:pt x="381682" y="684505"/>
                    <a:pt x="380966" y="685937"/>
                    <a:pt x="380250" y="686653"/>
                  </a:cubicBezTo>
                  <a:lnTo>
                    <a:pt x="370941" y="700258"/>
                  </a:lnTo>
                  <a:lnTo>
                    <a:pt x="382398" y="697394"/>
                  </a:lnTo>
                  <a:cubicBezTo>
                    <a:pt x="382398" y="698825"/>
                    <a:pt x="382398" y="700258"/>
                    <a:pt x="383115" y="701690"/>
                  </a:cubicBezTo>
                  <a:lnTo>
                    <a:pt x="383831" y="704554"/>
                  </a:lnTo>
                  <a:lnTo>
                    <a:pt x="385979" y="705986"/>
                  </a:lnTo>
                  <a:cubicBezTo>
                    <a:pt x="386695" y="706702"/>
                    <a:pt x="386695" y="706702"/>
                    <a:pt x="387411" y="706702"/>
                  </a:cubicBezTo>
                  <a:lnTo>
                    <a:pt x="386695" y="706702"/>
                  </a:lnTo>
                  <a:lnTo>
                    <a:pt x="385979" y="713146"/>
                  </a:lnTo>
                  <a:lnTo>
                    <a:pt x="385979" y="720306"/>
                  </a:lnTo>
                  <a:cubicBezTo>
                    <a:pt x="385263" y="721022"/>
                    <a:pt x="384547" y="721022"/>
                    <a:pt x="383831" y="721738"/>
                  </a:cubicBezTo>
                  <a:lnTo>
                    <a:pt x="380966" y="723886"/>
                  </a:lnTo>
                  <a:lnTo>
                    <a:pt x="380966" y="727466"/>
                  </a:lnTo>
                  <a:cubicBezTo>
                    <a:pt x="380966" y="734626"/>
                    <a:pt x="385263" y="739638"/>
                    <a:pt x="391708" y="741786"/>
                  </a:cubicBezTo>
                  <a:lnTo>
                    <a:pt x="384547" y="751810"/>
                  </a:lnTo>
                  <a:lnTo>
                    <a:pt x="399585" y="751810"/>
                  </a:lnTo>
                  <a:lnTo>
                    <a:pt x="402449" y="751810"/>
                  </a:lnTo>
                  <a:lnTo>
                    <a:pt x="400301" y="756106"/>
                  </a:lnTo>
                  <a:lnTo>
                    <a:pt x="407462" y="757538"/>
                  </a:lnTo>
                  <a:cubicBezTo>
                    <a:pt x="405314" y="759686"/>
                    <a:pt x="404598" y="763982"/>
                    <a:pt x="406030" y="768995"/>
                  </a:cubicBezTo>
                  <a:lnTo>
                    <a:pt x="407462" y="774723"/>
                  </a:lnTo>
                  <a:lnTo>
                    <a:pt x="413191" y="774007"/>
                  </a:lnTo>
                  <a:lnTo>
                    <a:pt x="414623" y="774007"/>
                  </a:lnTo>
                  <a:lnTo>
                    <a:pt x="414623" y="777587"/>
                  </a:lnTo>
                  <a:cubicBezTo>
                    <a:pt x="414623" y="781883"/>
                    <a:pt x="413907" y="786179"/>
                    <a:pt x="416771" y="790475"/>
                  </a:cubicBezTo>
                  <a:lnTo>
                    <a:pt x="421784" y="793339"/>
                  </a:lnTo>
                  <a:lnTo>
                    <a:pt x="420352" y="793339"/>
                  </a:lnTo>
                  <a:lnTo>
                    <a:pt x="421068" y="799783"/>
                  </a:lnTo>
                  <a:cubicBezTo>
                    <a:pt x="421784" y="804079"/>
                    <a:pt x="423932" y="806943"/>
                    <a:pt x="425364" y="809091"/>
                  </a:cubicBezTo>
                  <a:cubicBezTo>
                    <a:pt x="426081" y="809807"/>
                    <a:pt x="426797" y="810523"/>
                    <a:pt x="426797" y="810523"/>
                  </a:cubicBezTo>
                  <a:lnTo>
                    <a:pt x="426081" y="811955"/>
                  </a:lnTo>
                  <a:lnTo>
                    <a:pt x="423216" y="818399"/>
                  </a:lnTo>
                  <a:lnTo>
                    <a:pt x="429661" y="820547"/>
                  </a:lnTo>
                  <a:cubicBezTo>
                    <a:pt x="430377" y="821263"/>
                    <a:pt x="431810" y="821263"/>
                    <a:pt x="433958" y="821263"/>
                  </a:cubicBezTo>
                  <a:cubicBezTo>
                    <a:pt x="432526" y="828423"/>
                    <a:pt x="436106" y="835583"/>
                    <a:pt x="443267" y="840596"/>
                  </a:cubicBezTo>
                  <a:lnTo>
                    <a:pt x="445415" y="842027"/>
                  </a:lnTo>
                  <a:lnTo>
                    <a:pt x="445415" y="844176"/>
                  </a:lnTo>
                  <a:lnTo>
                    <a:pt x="446848" y="846324"/>
                  </a:lnTo>
                  <a:cubicBezTo>
                    <a:pt x="447564" y="847040"/>
                    <a:pt x="448996" y="847756"/>
                    <a:pt x="449712" y="848472"/>
                  </a:cubicBezTo>
                  <a:lnTo>
                    <a:pt x="448996" y="853484"/>
                  </a:lnTo>
                  <a:lnTo>
                    <a:pt x="456873" y="853484"/>
                  </a:lnTo>
                  <a:lnTo>
                    <a:pt x="458305" y="853484"/>
                  </a:lnTo>
                  <a:lnTo>
                    <a:pt x="458305" y="854200"/>
                  </a:lnTo>
                  <a:lnTo>
                    <a:pt x="458305" y="858496"/>
                  </a:lnTo>
                  <a:lnTo>
                    <a:pt x="458305" y="864940"/>
                  </a:lnTo>
                  <a:lnTo>
                    <a:pt x="464750" y="864940"/>
                  </a:lnTo>
                  <a:cubicBezTo>
                    <a:pt x="469763" y="864940"/>
                    <a:pt x="472627" y="862792"/>
                    <a:pt x="474776" y="860644"/>
                  </a:cubicBezTo>
                  <a:cubicBezTo>
                    <a:pt x="475492" y="864224"/>
                    <a:pt x="476924" y="866372"/>
                    <a:pt x="477640" y="867804"/>
                  </a:cubicBezTo>
                  <a:cubicBezTo>
                    <a:pt x="479072" y="869952"/>
                    <a:pt x="479072" y="869952"/>
                    <a:pt x="479072" y="871384"/>
                  </a:cubicBezTo>
                  <a:lnTo>
                    <a:pt x="479072" y="875680"/>
                  </a:lnTo>
                  <a:lnTo>
                    <a:pt x="484085" y="877828"/>
                  </a:lnTo>
                  <a:cubicBezTo>
                    <a:pt x="483369" y="879260"/>
                    <a:pt x="483369" y="881408"/>
                    <a:pt x="484085" y="884272"/>
                  </a:cubicBezTo>
                  <a:lnTo>
                    <a:pt x="484801" y="886420"/>
                  </a:lnTo>
                  <a:lnTo>
                    <a:pt x="486949" y="887852"/>
                  </a:lnTo>
                  <a:cubicBezTo>
                    <a:pt x="487665" y="889284"/>
                    <a:pt x="489098" y="890000"/>
                    <a:pt x="489814" y="890716"/>
                  </a:cubicBezTo>
                  <a:cubicBezTo>
                    <a:pt x="490530" y="891432"/>
                    <a:pt x="491962" y="892864"/>
                    <a:pt x="493394" y="893580"/>
                  </a:cubicBezTo>
                  <a:lnTo>
                    <a:pt x="493394" y="899308"/>
                  </a:lnTo>
                  <a:lnTo>
                    <a:pt x="493394" y="902888"/>
                  </a:lnTo>
                  <a:lnTo>
                    <a:pt x="496975" y="904320"/>
                  </a:lnTo>
                  <a:cubicBezTo>
                    <a:pt x="497691" y="905036"/>
                    <a:pt x="499123" y="905036"/>
                    <a:pt x="499839" y="905036"/>
                  </a:cubicBezTo>
                  <a:lnTo>
                    <a:pt x="498407" y="911480"/>
                  </a:lnTo>
                  <a:lnTo>
                    <a:pt x="504852" y="912913"/>
                  </a:lnTo>
                  <a:cubicBezTo>
                    <a:pt x="512013" y="913628"/>
                    <a:pt x="516310" y="910764"/>
                    <a:pt x="518458" y="907900"/>
                  </a:cubicBezTo>
                  <a:lnTo>
                    <a:pt x="519890" y="907900"/>
                  </a:lnTo>
                  <a:lnTo>
                    <a:pt x="519174" y="907184"/>
                  </a:lnTo>
                  <a:cubicBezTo>
                    <a:pt x="522754" y="908616"/>
                    <a:pt x="527051" y="907184"/>
                    <a:pt x="529915" y="906468"/>
                  </a:cubicBezTo>
                  <a:lnTo>
                    <a:pt x="532780" y="908616"/>
                  </a:lnTo>
                  <a:cubicBezTo>
                    <a:pt x="535644" y="910048"/>
                    <a:pt x="538509" y="910764"/>
                    <a:pt x="541373" y="910764"/>
                  </a:cubicBezTo>
                  <a:lnTo>
                    <a:pt x="544237" y="910764"/>
                  </a:lnTo>
                  <a:lnTo>
                    <a:pt x="543521" y="915777"/>
                  </a:lnTo>
                  <a:lnTo>
                    <a:pt x="548534" y="917208"/>
                  </a:lnTo>
                  <a:cubicBezTo>
                    <a:pt x="550682" y="917925"/>
                    <a:pt x="552831" y="917925"/>
                    <a:pt x="554979" y="917925"/>
                  </a:cubicBezTo>
                  <a:lnTo>
                    <a:pt x="554979" y="923653"/>
                  </a:lnTo>
                  <a:lnTo>
                    <a:pt x="555695" y="927949"/>
                  </a:lnTo>
                  <a:lnTo>
                    <a:pt x="559992" y="928665"/>
                  </a:lnTo>
                  <a:cubicBezTo>
                    <a:pt x="564288" y="930097"/>
                    <a:pt x="567869" y="929381"/>
                    <a:pt x="570017" y="927949"/>
                  </a:cubicBezTo>
                  <a:cubicBezTo>
                    <a:pt x="573598" y="931529"/>
                    <a:pt x="577894" y="932961"/>
                    <a:pt x="581475" y="933677"/>
                  </a:cubicBezTo>
                  <a:cubicBezTo>
                    <a:pt x="585055" y="935109"/>
                    <a:pt x="588636" y="935825"/>
                    <a:pt x="590784" y="938689"/>
                  </a:cubicBezTo>
                  <a:lnTo>
                    <a:pt x="595797" y="944417"/>
                  </a:lnTo>
                  <a:lnTo>
                    <a:pt x="597945" y="942269"/>
                  </a:lnTo>
                  <a:cubicBezTo>
                    <a:pt x="599377" y="940837"/>
                    <a:pt x="600094" y="940121"/>
                    <a:pt x="602242" y="938689"/>
                  </a:cubicBezTo>
                  <a:cubicBezTo>
                    <a:pt x="605822" y="936541"/>
                    <a:pt x="610835" y="932961"/>
                    <a:pt x="613699" y="925801"/>
                  </a:cubicBezTo>
                  <a:lnTo>
                    <a:pt x="613699" y="924369"/>
                  </a:lnTo>
                  <a:cubicBezTo>
                    <a:pt x="614416" y="921505"/>
                    <a:pt x="612983" y="919357"/>
                    <a:pt x="612267" y="917925"/>
                  </a:cubicBezTo>
                  <a:cubicBezTo>
                    <a:pt x="612983" y="913628"/>
                    <a:pt x="610835" y="908616"/>
                    <a:pt x="607970" y="905036"/>
                  </a:cubicBezTo>
                  <a:cubicBezTo>
                    <a:pt x="609403" y="900740"/>
                    <a:pt x="611551" y="897160"/>
                    <a:pt x="613699" y="892864"/>
                  </a:cubicBezTo>
                  <a:cubicBezTo>
                    <a:pt x="619428" y="882124"/>
                    <a:pt x="625873" y="869952"/>
                    <a:pt x="624441" y="857064"/>
                  </a:cubicBezTo>
                  <a:lnTo>
                    <a:pt x="628738" y="857064"/>
                  </a:lnTo>
                  <a:lnTo>
                    <a:pt x="630170" y="853484"/>
                  </a:lnTo>
                  <a:cubicBezTo>
                    <a:pt x="632318" y="849188"/>
                    <a:pt x="632318" y="844892"/>
                    <a:pt x="632318" y="840596"/>
                  </a:cubicBezTo>
                  <a:lnTo>
                    <a:pt x="637331" y="840596"/>
                  </a:lnTo>
                  <a:lnTo>
                    <a:pt x="647356" y="841312"/>
                  </a:lnTo>
                  <a:lnTo>
                    <a:pt x="643060" y="832003"/>
                  </a:lnTo>
                  <a:cubicBezTo>
                    <a:pt x="643060" y="830571"/>
                    <a:pt x="643060" y="829855"/>
                    <a:pt x="643776" y="827707"/>
                  </a:cubicBezTo>
                  <a:cubicBezTo>
                    <a:pt x="644492" y="826275"/>
                    <a:pt x="645208" y="824843"/>
                    <a:pt x="645208" y="823411"/>
                  </a:cubicBezTo>
                  <a:lnTo>
                    <a:pt x="648072" y="823411"/>
                  </a:lnTo>
                  <a:lnTo>
                    <a:pt x="653801" y="823411"/>
                  </a:lnTo>
                  <a:lnTo>
                    <a:pt x="653801" y="817683"/>
                  </a:lnTo>
                  <a:cubicBezTo>
                    <a:pt x="653801" y="808375"/>
                    <a:pt x="655949" y="800499"/>
                    <a:pt x="658814" y="793339"/>
                  </a:cubicBezTo>
                  <a:cubicBezTo>
                    <a:pt x="662394" y="783315"/>
                    <a:pt x="665975" y="773291"/>
                    <a:pt x="660962" y="762551"/>
                  </a:cubicBezTo>
                  <a:cubicBezTo>
                    <a:pt x="665975" y="759686"/>
                    <a:pt x="669555" y="753958"/>
                    <a:pt x="671704" y="748230"/>
                  </a:cubicBezTo>
                  <a:cubicBezTo>
                    <a:pt x="676000" y="748230"/>
                    <a:pt x="679581" y="748230"/>
                    <a:pt x="683161" y="747514"/>
                  </a:cubicBezTo>
                  <a:cubicBezTo>
                    <a:pt x="688174" y="746798"/>
                    <a:pt x="693187" y="746082"/>
                    <a:pt x="699632" y="746798"/>
                  </a:cubicBezTo>
                  <a:lnTo>
                    <a:pt x="703212" y="746798"/>
                  </a:lnTo>
                  <a:lnTo>
                    <a:pt x="706077" y="743218"/>
                  </a:lnTo>
                  <a:cubicBezTo>
                    <a:pt x="708941" y="747514"/>
                    <a:pt x="712521" y="751810"/>
                    <a:pt x="718250" y="753242"/>
                  </a:cubicBezTo>
                  <a:lnTo>
                    <a:pt x="721831" y="753958"/>
                  </a:lnTo>
                  <a:lnTo>
                    <a:pt x="723979" y="751810"/>
                  </a:lnTo>
                  <a:cubicBezTo>
                    <a:pt x="727560" y="748946"/>
                    <a:pt x="731140" y="744650"/>
                    <a:pt x="734004" y="740354"/>
                  </a:cubicBezTo>
                  <a:cubicBezTo>
                    <a:pt x="736153" y="743218"/>
                    <a:pt x="739733" y="745366"/>
                    <a:pt x="745462" y="743934"/>
                  </a:cubicBezTo>
                  <a:lnTo>
                    <a:pt x="748326" y="743218"/>
                  </a:lnTo>
                  <a:lnTo>
                    <a:pt x="749759" y="740354"/>
                  </a:lnTo>
                  <a:cubicBezTo>
                    <a:pt x="751907" y="736774"/>
                    <a:pt x="754055" y="733910"/>
                    <a:pt x="756920" y="730330"/>
                  </a:cubicBezTo>
                  <a:cubicBezTo>
                    <a:pt x="760500" y="725318"/>
                    <a:pt x="764797" y="720306"/>
                    <a:pt x="766945" y="712430"/>
                  </a:cubicBezTo>
                  <a:cubicBezTo>
                    <a:pt x="779119" y="708850"/>
                    <a:pt x="787712" y="701690"/>
                    <a:pt x="794873" y="694530"/>
                  </a:cubicBezTo>
                  <a:cubicBezTo>
                    <a:pt x="801318" y="688085"/>
                    <a:pt x="808479" y="682357"/>
                    <a:pt x="817788" y="679493"/>
                  </a:cubicBezTo>
                  <a:lnTo>
                    <a:pt x="819937" y="678777"/>
                  </a:lnTo>
                  <a:lnTo>
                    <a:pt x="821369" y="677345"/>
                  </a:lnTo>
                  <a:cubicBezTo>
                    <a:pt x="824233" y="673049"/>
                    <a:pt x="824233" y="668037"/>
                    <a:pt x="824233" y="663025"/>
                  </a:cubicBezTo>
                  <a:lnTo>
                    <a:pt x="824233" y="662309"/>
                  </a:lnTo>
                  <a:cubicBezTo>
                    <a:pt x="824949" y="663025"/>
                    <a:pt x="826382" y="663741"/>
                    <a:pt x="827814" y="663741"/>
                  </a:cubicBezTo>
                  <a:lnTo>
                    <a:pt x="829246" y="663741"/>
                  </a:lnTo>
                  <a:lnTo>
                    <a:pt x="830678" y="663025"/>
                  </a:lnTo>
                  <a:cubicBezTo>
                    <a:pt x="836407" y="661593"/>
                    <a:pt x="842136" y="660161"/>
                    <a:pt x="847149" y="659445"/>
                  </a:cubicBezTo>
                  <a:cubicBezTo>
                    <a:pt x="857890" y="657297"/>
                    <a:pt x="867916" y="655865"/>
                    <a:pt x="875793" y="649421"/>
                  </a:cubicBezTo>
                  <a:cubicBezTo>
                    <a:pt x="877225" y="650137"/>
                    <a:pt x="879373" y="650853"/>
                    <a:pt x="880805" y="650853"/>
                  </a:cubicBezTo>
                  <a:cubicBezTo>
                    <a:pt x="881521" y="650853"/>
                    <a:pt x="882238" y="651569"/>
                    <a:pt x="882954" y="651569"/>
                  </a:cubicBezTo>
                  <a:lnTo>
                    <a:pt x="885102" y="652285"/>
                  </a:lnTo>
                  <a:lnTo>
                    <a:pt x="887250" y="651569"/>
                  </a:lnTo>
                  <a:cubicBezTo>
                    <a:pt x="892979" y="648705"/>
                    <a:pt x="899424" y="647273"/>
                    <a:pt x="906585" y="645125"/>
                  </a:cubicBezTo>
                  <a:cubicBezTo>
                    <a:pt x="920191" y="641545"/>
                    <a:pt x="933081" y="637965"/>
                    <a:pt x="942390" y="628657"/>
                  </a:cubicBezTo>
                  <a:cubicBezTo>
                    <a:pt x="952416" y="629373"/>
                    <a:pt x="955996" y="622929"/>
                    <a:pt x="958860" y="618633"/>
                  </a:cubicBezTo>
                  <a:cubicBezTo>
                    <a:pt x="958860" y="617916"/>
                    <a:pt x="959577" y="617200"/>
                    <a:pt x="959577" y="617200"/>
                  </a:cubicBezTo>
                  <a:cubicBezTo>
                    <a:pt x="961725" y="617916"/>
                    <a:pt x="965305" y="618633"/>
                    <a:pt x="968886" y="617916"/>
                  </a:cubicBezTo>
                  <a:lnTo>
                    <a:pt x="971750" y="617200"/>
                  </a:lnTo>
                  <a:lnTo>
                    <a:pt x="973182" y="615052"/>
                  </a:lnTo>
                  <a:cubicBezTo>
                    <a:pt x="973899" y="614336"/>
                    <a:pt x="975331" y="613620"/>
                    <a:pt x="976763" y="612904"/>
                  </a:cubicBezTo>
                  <a:cubicBezTo>
                    <a:pt x="978195" y="612188"/>
                    <a:pt x="979628" y="611472"/>
                    <a:pt x="981060" y="610040"/>
                  </a:cubicBezTo>
                  <a:cubicBezTo>
                    <a:pt x="992517" y="612188"/>
                    <a:pt x="1004691" y="607892"/>
                    <a:pt x="1008988" y="600016"/>
                  </a:cubicBezTo>
                  <a:cubicBezTo>
                    <a:pt x="1008988" y="599300"/>
                    <a:pt x="1009704" y="599300"/>
                    <a:pt x="1009704" y="598584"/>
                  </a:cubicBezTo>
                  <a:cubicBezTo>
                    <a:pt x="1011136" y="598584"/>
                    <a:pt x="1011852" y="597868"/>
                    <a:pt x="1013284" y="597868"/>
                  </a:cubicBezTo>
                  <a:lnTo>
                    <a:pt x="1019013" y="596436"/>
                  </a:lnTo>
                  <a:lnTo>
                    <a:pt x="1017581" y="590708"/>
                  </a:lnTo>
                  <a:cubicBezTo>
                    <a:pt x="1016865" y="587844"/>
                    <a:pt x="1017581" y="585696"/>
                    <a:pt x="1025458" y="581400"/>
                  </a:cubicBezTo>
                  <a:cubicBezTo>
                    <a:pt x="1029039" y="579252"/>
                    <a:pt x="1032619" y="577104"/>
                    <a:pt x="1035483" y="574240"/>
                  </a:cubicBezTo>
                  <a:lnTo>
                    <a:pt x="1037632" y="572092"/>
                  </a:lnTo>
                  <a:cubicBezTo>
                    <a:pt x="1039064" y="571376"/>
                    <a:pt x="1040496" y="571376"/>
                    <a:pt x="1041928" y="570660"/>
                  </a:cubicBezTo>
                  <a:lnTo>
                    <a:pt x="1044077" y="569228"/>
                  </a:lnTo>
                  <a:cubicBezTo>
                    <a:pt x="1047657" y="564932"/>
                    <a:pt x="1048373" y="559204"/>
                    <a:pt x="1046225" y="554192"/>
                  </a:cubicBezTo>
                  <a:cubicBezTo>
                    <a:pt x="1045509" y="553476"/>
                    <a:pt x="1045509" y="552760"/>
                    <a:pt x="1044793" y="552043"/>
                  </a:cubicBezTo>
                  <a:cubicBezTo>
                    <a:pt x="1045509" y="549179"/>
                    <a:pt x="1046225" y="546315"/>
                    <a:pt x="1046225" y="544168"/>
                  </a:cubicBezTo>
                  <a:cubicBezTo>
                    <a:pt x="1046225" y="542019"/>
                    <a:pt x="1046941" y="540587"/>
                    <a:pt x="1046941" y="539155"/>
                  </a:cubicBezTo>
                  <a:lnTo>
                    <a:pt x="1047657" y="536291"/>
                  </a:lnTo>
                  <a:lnTo>
                    <a:pt x="1045509" y="533427"/>
                  </a:lnTo>
                  <a:cubicBezTo>
                    <a:pt x="1041928" y="527699"/>
                    <a:pt x="1038348" y="523403"/>
                    <a:pt x="1035483" y="519107"/>
                  </a:cubicBezTo>
                  <a:cubicBezTo>
                    <a:pt x="1035483" y="518391"/>
                    <a:pt x="1034767" y="517675"/>
                    <a:pt x="1034051" y="516959"/>
                  </a:cubicBezTo>
                  <a:cubicBezTo>
                    <a:pt x="1036200" y="516959"/>
                    <a:pt x="1038348" y="516959"/>
                    <a:pt x="1040496" y="516243"/>
                  </a:cubicBezTo>
                  <a:lnTo>
                    <a:pt x="1044793" y="515527"/>
                  </a:lnTo>
                  <a:lnTo>
                    <a:pt x="1045509" y="511231"/>
                  </a:lnTo>
                  <a:cubicBezTo>
                    <a:pt x="1046941" y="503355"/>
                    <a:pt x="1043361" y="499059"/>
                    <a:pt x="1039780" y="496911"/>
                  </a:cubicBezTo>
                  <a:cubicBezTo>
                    <a:pt x="1041212" y="494763"/>
                    <a:pt x="1041212" y="492615"/>
                    <a:pt x="1041928" y="491183"/>
                  </a:cubicBezTo>
                  <a:lnTo>
                    <a:pt x="1044077" y="484023"/>
                  </a:lnTo>
                  <a:lnTo>
                    <a:pt x="1041928" y="484023"/>
                  </a:lnTo>
                  <a:cubicBezTo>
                    <a:pt x="1043361" y="481875"/>
                    <a:pt x="1043361" y="479727"/>
                    <a:pt x="1044077" y="476147"/>
                  </a:cubicBezTo>
                  <a:lnTo>
                    <a:pt x="1045509" y="468987"/>
                  </a:lnTo>
                  <a:lnTo>
                    <a:pt x="1041928" y="466838"/>
                  </a:lnTo>
                  <a:cubicBezTo>
                    <a:pt x="1039064" y="464690"/>
                    <a:pt x="1035483" y="464690"/>
                    <a:pt x="1032619" y="463974"/>
                  </a:cubicBezTo>
                  <a:cubicBezTo>
                    <a:pt x="1031187" y="463258"/>
                    <a:pt x="1028322" y="463258"/>
                    <a:pt x="1028322" y="463258"/>
                  </a:cubicBezTo>
                  <a:lnTo>
                    <a:pt x="1028322" y="461826"/>
                  </a:lnTo>
                  <a:cubicBezTo>
                    <a:pt x="1035483" y="460394"/>
                    <a:pt x="1041212" y="456814"/>
                    <a:pt x="1047657" y="453950"/>
                  </a:cubicBezTo>
                  <a:cubicBezTo>
                    <a:pt x="1052670" y="451802"/>
                    <a:pt x="1057683" y="448938"/>
                    <a:pt x="1062695" y="447506"/>
                  </a:cubicBezTo>
                  <a:lnTo>
                    <a:pt x="1066276" y="446074"/>
                  </a:lnTo>
                  <a:lnTo>
                    <a:pt x="1066992" y="442494"/>
                  </a:lnTo>
                  <a:cubicBezTo>
                    <a:pt x="1068424" y="437482"/>
                    <a:pt x="1066992" y="433902"/>
                    <a:pt x="1066276" y="431754"/>
                  </a:cubicBezTo>
                  <a:cubicBezTo>
                    <a:pt x="1065560" y="430322"/>
                    <a:pt x="1065560" y="428890"/>
                    <a:pt x="1065560" y="426742"/>
                  </a:cubicBezTo>
                  <a:lnTo>
                    <a:pt x="1066276" y="422446"/>
                  </a:lnTo>
                  <a:cubicBezTo>
                    <a:pt x="1077017" y="426026"/>
                    <a:pt x="1087759" y="426026"/>
                    <a:pt x="1094920" y="416718"/>
                  </a:cubicBezTo>
                  <a:lnTo>
                    <a:pt x="1096352" y="414570"/>
                  </a:lnTo>
                  <a:cubicBezTo>
                    <a:pt x="1097784" y="409558"/>
                    <a:pt x="1095636" y="406694"/>
                    <a:pt x="1094920" y="404546"/>
                  </a:cubicBezTo>
                  <a:lnTo>
                    <a:pt x="1096352" y="398817"/>
                  </a:lnTo>
                  <a:lnTo>
                    <a:pt x="1091339" y="396669"/>
                  </a:lnTo>
                  <a:cubicBezTo>
                    <a:pt x="1084894" y="394521"/>
                    <a:pt x="1077733" y="395237"/>
                    <a:pt x="1072721" y="396669"/>
                  </a:cubicBezTo>
                  <a:cubicBezTo>
                    <a:pt x="1069856" y="397386"/>
                    <a:pt x="1067708" y="397386"/>
                    <a:pt x="1066276" y="397386"/>
                  </a:cubicBezTo>
                  <a:lnTo>
                    <a:pt x="1066276" y="385929"/>
                  </a:lnTo>
                  <a:lnTo>
                    <a:pt x="1073437" y="385929"/>
                  </a:lnTo>
                  <a:lnTo>
                    <a:pt x="1076301" y="385929"/>
                  </a:lnTo>
                  <a:lnTo>
                    <a:pt x="1077733" y="383781"/>
                  </a:lnTo>
                  <a:cubicBezTo>
                    <a:pt x="1085611" y="373041"/>
                    <a:pt x="1082030" y="360869"/>
                    <a:pt x="1079166" y="348697"/>
                  </a:cubicBezTo>
                  <a:cubicBezTo>
                    <a:pt x="1077017" y="342253"/>
                    <a:pt x="1075585" y="335809"/>
                    <a:pt x="1075585" y="330081"/>
                  </a:cubicBezTo>
                  <a:lnTo>
                    <a:pt x="1075585" y="322204"/>
                  </a:lnTo>
                  <a:lnTo>
                    <a:pt x="1068424" y="323636"/>
                  </a:lnTo>
                  <a:cubicBezTo>
                    <a:pt x="1066276" y="323636"/>
                    <a:pt x="1065560" y="323636"/>
                    <a:pt x="1063411" y="322204"/>
                  </a:cubicBezTo>
                  <a:cubicBezTo>
                    <a:pt x="1061979" y="321488"/>
                    <a:pt x="1060547" y="320772"/>
                    <a:pt x="1059115" y="320056"/>
                  </a:cubicBezTo>
                  <a:lnTo>
                    <a:pt x="1059115" y="316476"/>
                  </a:lnTo>
                  <a:cubicBezTo>
                    <a:pt x="1066992" y="316476"/>
                    <a:pt x="1071289" y="317908"/>
                    <a:pt x="1075585" y="319340"/>
                  </a:cubicBezTo>
                  <a:cubicBezTo>
                    <a:pt x="1081314" y="321488"/>
                    <a:pt x="1087043" y="322920"/>
                    <a:pt x="1098500" y="322920"/>
                  </a:cubicBezTo>
                  <a:lnTo>
                    <a:pt x="1107810" y="322920"/>
                  </a:lnTo>
                  <a:lnTo>
                    <a:pt x="1107094" y="316476"/>
                  </a:lnTo>
                  <a:cubicBezTo>
                    <a:pt x="1106377" y="299292"/>
                    <a:pt x="1104945" y="285688"/>
                    <a:pt x="1088475" y="279960"/>
                  </a:cubicBezTo>
                  <a:cubicBezTo>
                    <a:pt x="1089907" y="278528"/>
                    <a:pt x="1089907" y="275664"/>
                    <a:pt x="1089907" y="272800"/>
                  </a:cubicBezTo>
                  <a:lnTo>
                    <a:pt x="1089907" y="270652"/>
                  </a:lnTo>
                  <a:lnTo>
                    <a:pt x="1088475" y="269220"/>
                  </a:lnTo>
                  <a:cubicBezTo>
                    <a:pt x="1084178" y="264924"/>
                    <a:pt x="1079166" y="262776"/>
                    <a:pt x="1074153" y="260628"/>
                  </a:cubicBezTo>
                  <a:lnTo>
                    <a:pt x="1074153" y="259912"/>
                  </a:lnTo>
                  <a:cubicBezTo>
                    <a:pt x="1073437" y="254183"/>
                    <a:pt x="1075585" y="252035"/>
                    <a:pt x="1080598" y="247739"/>
                  </a:cubicBezTo>
                  <a:cubicBezTo>
                    <a:pt x="1085611" y="243443"/>
                    <a:pt x="1092772" y="238431"/>
                    <a:pt x="1090623" y="227691"/>
                  </a:cubicBezTo>
                  <a:cubicBezTo>
                    <a:pt x="1091339" y="226975"/>
                    <a:pt x="1091339" y="226975"/>
                    <a:pt x="1092055" y="226259"/>
                  </a:cubicBezTo>
                  <a:cubicBezTo>
                    <a:pt x="1095636" y="221963"/>
                    <a:pt x="1097068" y="216951"/>
                    <a:pt x="1097068" y="211939"/>
                  </a:cubicBezTo>
                  <a:lnTo>
                    <a:pt x="1114971" y="211939"/>
                  </a:lnTo>
                  <a:lnTo>
                    <a:pt x="1114971" y="205495"/>
                  </a:lnTo>
                  <a:cubicBezTo>
                    <a:pt x="1114971" y="202631"/>
                    <a:pt x="1116403" y="201199"/>
                    <a:pt x="1119983" y="198335"/>
                  </a:cubicBezTo>
                  <a:cubicBezTo>
                    <a:pt x="1124280" y="194755"/>
                    <a:pt x="1130725" y="190459"/>
                    <a:pt x="1130009" y="179718"/>
                  </a:cubicBezTo>
                  <a:lnTo>
                    <a:pt x="1136454" y="179718"/>
                  </a:lnTo>
                  <a:lnTo>
                    <a:pt x="1141466" y="179718"/>
                  </a:lnTo>
                  <a:lnTo>
                    <a:pt x="1142183" y="174706"/>
                  </a:lnTo>
                  <a:cubicBezTo>
                    <a:pt x="1142899" y="171842"/>
                    <a:pt x="1144331" y="170410"/>
                    <a:pt x="1148627" y="167546"/>
                  </a:cubicBezTo>
                  <a:cubicBezTo>
                    <a:pt x="1152924" y="164682"/>
                    <a:pt x="1160085" y="159670"/>
                    <a:pt x="1160085" y="148930"/>
                  </a:cubicBezTo>
                  <a:cubicBezTo>
                    <a:pt x="1172975" y="145350"/>
                    <a:pt x="1183717" y="138906"/>
                    <a:pt x="1193742" y="132462"/>
                  </a:cubicBezTo>
                  <a:cubicBezTo>
                    <a:pt x="1196606" y="130314"/>
                    <a:pt x="1200187" y="128166"/>
                    <a:pt x="1203767" y="126018"/>
                  </a:cubicBezTo>
                  <a:cubicBezTo>
                    <a:pt x="1206632" y="126734"/>
                    <a:pt x="1208780" y="127450"/>
                    <a:pt x="1212361" y="128166"/>
                  </a:cubicBezTo>
                  <a:lnTo>
                    <a:pt x="1218089" y="128882"/>
                  </a:lnTo>
                  <a:lnTo>
                    <a:pt x="1219522" y="123154"/>
                  </a:lnTo>
                  <a:cubicBezTo>
                    <a:pt x="1220954" y="121722"/>
                    <a:pt x="1225250" y="118142"/>
                    <a:pt x="1223818" y="110982"/>
                  </a:cubicBezTo>
                </a:path>
              </a:pathLst>
            </a:custGeom>
            <a:solidFill>
              <a:srgbClr val="FFFFFF"/>
            </a:solidFill>
            <a:ln w="7157" cap="flat">
              <a:noFill/>
              <a:prstDash val="solid"/>
              <a:miter/>
            </a:ln>
          </p:spPr>
          <p:txBody>
            <a:bodyPr rtlCol="0" anchor="ctr"/>
            <a:lstStyle/>
            <a:p>
              <a:endParaRPr lang="en-US"/>
            </a:p>
          </p:txBody>
        </p:sp>
        <p:sp>
          <p:nvSpPr>
            <p:cNvPr id="13" name="Graphic 521">
              <a:extLst>
                <a:ext uri="{FF2B5EF4-FFF2-40B4-BE49-F238E27FC236}">
                  <a16:creationId xmlns:a16="http://schemas.microsoft.com/office/drawing/2014/main" id="{8F63DBF4-8A08-F0FB-FB98-2E629409FCFD}"/>
                </a:ext>
              </a:extLst>
            </p:cNvPr>
            <p:cNvSpPr/>
            <p:nvPr/>
          </p:nvSpPr>
          <p:spPr>
            <a:xfrm>
              <a:off x="7436936" y="3596423"/>
              <a:ext cx="41533" cy="67305"/>
            </a:xfrm>
            <a:custGeom>
              <a:avLst/>
              <a:gdLst>
                <a:gd name="connsiteX0" fmla="*/ 15038 w 41533"/>
                <a:gd name="connsiteY0" fmla="*/ 0 h 67305"/>
                <a:gd name="connsiteX1" fmla="*/ 14322 w 41533"/>
                <a:gd name="connsiteY1" fmla="*/ 5728 h 67305"/>
                <a:gd name="connsiteX2" fmla="*/ 4297 w 41533"/>
                <a:gd name="connsiteY2" fmla="*/ 15036 h 67305"/>
                <a:gd name="connsiteX3" fmla="*/ 0 w 41533"/>
                <a:gd name="connsiteY3" fmla="*/ 16468 h 67305"/>
                <a:gd name="connsiteX4" fmla="*/ 0 w 41533"/>
                <a:gd name="connsiteY4" fmla="*/ 20764 h 67305"/>
                <a:gd name="connsiteX5" fmla="*/ 716 w 41533"/>
                <a:gd name="connsiteY5" fmla="*/ 38665 h 67305"/>
                <a:gd name="connsiteX6" fmla="*/ 1432 w 41533"/>
                <a:gd name="connsiteY6" fmla="*/ 50837 h 67305"/>
                <a:gd name="connsiteX7" fmla="*/ 1432 w 41533"/>
                <a:gd name="connsiteY7" fmla="*/ 54417 h 67305"/>
                <a:gd name="connsiteX8" fmla="*/ 5013 w 41533"/>
                <a:gd name="connsiteY8" fmla="*/ 55849 h 67305"/>
                <a:gd name="connsiteX9" fmla="*/ 9309 w 41533"/>
                <a:gd name="connsiteY9" fmla="*/ 59429 h 67305"/>
                <a:gd name="connsiteX10" fmla="*/ 22199 w 41533"/>
                <a:gd name="connsiteY10" fmla="*/ 66589 h 67305"/>
                <a:gd name="connsiteX11" fmla="*/ 26496 w 41533"/>
                <a:gd name="connsiteY11" fmla="*/ 67305 h 67305"/>
                <a:gd name="connsiteX12" fmla="*/ 28644 w 41533"/>
                <a:gd name="connsiteY12" fmla="*/ 63009 h 67305"/>
                <a:gd name="connsiteX13" fmla="*/ 34373 w 41533"/>
                <a:gd name="connsiteY13" fmla="*/ 43677 h 67305"/>
                <a:gd name="connsiteX14" fmla="*/ 38670 w 41533"/>
                <a:gd name="connsiteY14" fmla="*/ 28640 h 67305"/>
                <a:gd name="connsiteX15" fmla="*/ 41534 w 41533"/>
                <a:gd name="connsiteY15" fmla="*/ 21480 h 67305"/>
                <a:gd name="connsiteX16" fmla="*/ 35805 w 41533"/>
                <a:gd name="connsiteY16" fmla="*/ 20048 h 67305"/>
                <a:gd name="connsiteX17" fmla="*/ 35805 w 41533"/>
                <a:gd name="connsiteY17" fmla="*/ 15752 h 67305"/>
                <a:gd name="connsiteX18" fmla="*/ 33657 w 41533"/>
                <a:gd name="connsiteY18" fmla="*/ 2864 h 67305"/>
                <a:gd name="connsiteX19" fmla="*/ 31509 w 41533"/>
                <a:gd name="connsiteY19" fmla="*/ 0 h 67305"/>
                <a:gd name="connsiteX20" fmla="*/ 15038 w 41533"/>
                <a:gd name="connsiteY20" fmla="*/ 0 h 67305"/>
                <a:gd name="connsiteX21" fmla="*/ 15038 w 41533"/>
                <a:gd name="connsiteY21" fmla="*/ 0 h 67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533" h="67305">
                  <a:moveTo>
                    <a:pt x="15038" y="0"/>
                  </a:moveTo>
                  <a:lnTo>
                    <a:pt x="14322" y="5728"/>
                  </a:lnTo>
                  <a:cubicBezTo>
                    <a:pt x="13606" y="10024"/>
                    <a:pt x="12174" y="12888"/>
                    <a:pt x="4297" y="15036"/>
                  </a:cubicBezTo>
                  <a:lnTo>
                    <a:pt x="0" y="16468"/>
                  </a:lnTo>
                  <a:lnTo>
                    <a:pt x="0" y="20764"/>
                  </a:lnTo>
                  <a:cubicBezTo>
                    <a:pt x="0" y="29356"/>
                    <a:pt x="0" y="32936"/>
                    <a:pt x="716" y="38665"/>
                  </a:cubicBezTo>
                  <a:cubicBezTo>
                    <a:pt x="716" y="42245"/>
                    <a:pt x="1432" y="45825"/>
                    <a:pt x="1432" y="50837"/>
                  </a:cubicBezTo>
                  <a:lnTo>
                    <a:pt x="1432" y="54417"/>
                  </a:lnTo>
                  <a:lnTo>
                    <a:pt x="5013" y="55849"/>
                  </a:lnTo>
                  <a:cubicBezTo>
                    <a:pt x="6445" y="56565"/>
                    <a:pt x="7877" y="57997"/>
                    <a:pt x="9309" y="59429"/>
                  </a:cubicBezTo>
                  <a:cubicBezTo>
                    <a:pt x="12174" y="62293"/>
                    <a:pt x="15754" y="65873"/>
                    <a:pt x="22199" y="66589"/>
                  </a:cubicBezTo>
                  <a:lnTo>
                    <a:pt x="26496" y="67305"/>
                  </a:lnTo>
                  <a:lnTo>
                    <a:pt x="28644" y="63009"/>
                  </a:lnTo>
                  <a:cubicBezTo>
                    <a:pt x="31509" y="57281"/>
                    <a:pt x="32941" y="50121"/>
                    <a:pt x="34373" y="43677"/>
                  </a:cubicBezTo>
                  <a:cubicBezTo>
                    <a:pt x="35805" y="37949"/>
                    <a:pt x="36521" y="32936"/>
                    <a:pt x="38670" y="28640"/>
                  </a:cubicBezTo>
                  <a:lnTo>
                    <a:pt x="41534" y="21480"/>
                  </a:lnTo>
                  <a:lnTo>
                    <a:pt x="35805" y="20048"/>
                  </a:lnTo>
                  <a:lnTo>
                    <a:pt x="35805" y="15752"/>
                  </a:lnTo>
                  <a:cubicBezTo>
                    <a:pt x="35805" y="11456"/>
                    <a:pt x="36521" y="6444"/>
                    <a:pt x="33657" y="2864"/>
                  </a:cubicBezTo>
                  <a:lnTo>
                    <a:pt x="31509" y="0"/>
                  </a:lnTo>
                  <a:lnTo>
                    <a:pt x="15038" y="0"/>
                  </a:lnTo>
                  <a:lnTo>
                    <a:pt x="15038" y="0"/>
                  </a:lnTo>
                  <a:close/>
                </a:path>
              </a:pathLst>
            </a:custGeom>
            <a:solidFill>
              <a:srgbClr val="FFFFFF"/>
            </a:solidFill>
            <a:ln w="7157" cap="flat">
              <a:noFill/>
              <a:prstDash val="solid"/>
              <a:miter/>
            </a:ln>
          </p:spPr>
          <p:txBody>
            <a:bodyPr rtlCol="0" anchor="ctr"/>
            <a:lstStyle/>
            <a:p>
              <a:endParaRPr lang="en-US"/>
            </a:p>
          </p:txBody>
        </p:sp>
        <p:sp>
          <p:nvSpPr>
            <p:cNvPr id="14" name="Graphic 521">
              <a:extLst>
                <a:ext uri="{FF2B5EF4-FFF2-40B4-BE49-F238E27FC236}">
                  <a16:creationId xmlns:a16="http://schemas.microsoft.com/office/drawing/2014/main" id="{D2413CB6-3286-5B15-B69A-A76103429645}"/>
                </a:ext>
              </a:extLst>
            </p:cNvPr>
            <p:cNvSpPr/>
            <p:nvPr/>
          </p:nvSpPr>
          <p:spPr>
            <a:xfrm>
              <a:off x="7057402" y="3226962"/>
              <a:ext cx="111712" cy="141769"/>
            </a:xfrm>
            <a:custGeom>
              <a:avLst/>
              <a:gdLst>
                <a:gd name="connsiteX0" fmla="*/ 110996 w 111712"/>
                <a:gd name="connsiteY0" fmla="*/ 30072 h 141769"/>
                <a:gd name="connsiteX1" fmla="*/ 107415 w 111712"/>
                <a:gd name="connsiteY1" fmla="*/ 30788 h 141769"/>
                <a:gd name="connsiteX2" fmla="*/ 105983 w 111712"/>
                <a:gd name="connsiteY2" fmla="*/ 30788 h 141769"/>
                <a:gd name="connsiteX3" fmla="*/ 103835 w 111712"/>
                <a:gd name="connsiteY3" fmla="*/ 22912 h 141769"/>
                <a:gd name="connsiteX4" fmla="*/ 104551 w 111712"/>
                <a:gd name="connsiteY4" fmla="*/ 16468 h 141769"/>
                <a:gd name="connsiteX5" fmla="*/ 103835 w 111712"/>
                <a:gd name="connsiteY5" fmla="*/ 10024 h 141769"/>
                <a:gd name="connsiteX6" fmla="*/ 97390 w 111712"/>
                <a:gd name="connsiteY6" fmla="*/ 10024 h 141769"/>
                <a:gd name="connsiteX7" fmla="*/ 97390 w 111712"/>
                <a:gd name="connsiteY7" fmla="*/ 10024 h 141769"/>
                <a:gd name="connsiteX8" fmla="*/ 97390 w 111712"/>
                <a:gd name="connsiteY8" fmla="*/ 10024 h 141769"/>
                <a:gd name="connsiteX9" fmla="*/ 97390 w 111712"/>
                <a:gd name="connsiteY9" fmla="*/ 15752 h 141769"/>
                <a:gd name="connsiteX10" fmla="*/ 97390 w 111712"/>
                <a:gd name="connsiteY10" fmla="*/ 15752 h 141769"/>
                <a:gd name="connsiteX11" fmla="*/ 96674 w 111712"/>
                <a:gd name="connsiteY11" fmla="*/ 9308 h 141769"/>
                <a:gd name="connsiteX12" fmla="*/ 88797 w 111712"/>
                <a:gd name="connsiteY12" fmla="*/ 6444 h 141769"/>
                <a:gd name="connsiteX13" fmla="*/ 85932 w 111712"/>
                <a:gd name="connsiteY13" fmla="*/ 7160 h 141769"/>
                <a:gd name="connsiteX14" fmla="*/ 85216 w 111712"/>
                <a:gd name="connsiteY14" fmla="*/ 7160 h 141769"/>
                <a:gd name="connsiteX15" fmla="*/ 83784 w 111712"/>
                <a:gd name="connsiteY15" fmla="*/ 7876 h 141769"/>
                <a:gd name="connsiteX16" fmla="*/ 83784 w 111712"/>
                <a:gd name="connsiteY16" fmla="*/ 7876 h 141769"/>
                <a:gd name="connsiteX17" fmla="*/ 73758 w 111712"/>
                <a:gd name="connsiteY17" fmla="*/ 0 h 141769"/>
                <a:gd name="connsiteX18" fmla="*/ 72327 w 111712"/>
                <a:gd name="connsiteY18" fmla="*/ 0 h 141769"/>
                <a:gd name="connsiteX19" fmla="*/ 72327 w 111712"/>
                <a:gd name="connsiteY19" fmla="*/ 0 h 141769"/>
                <a:gd name="connsiteX20" fmla="*/ 72327 w 111712"/>
                <a:gd name="connsiteY20" fmla="*/ 0 h 141769"/>
                <a:gd name="connsiteX21" fmla="*/ 66597 w 111712"/>
                <a:gd name="connsiteY21" fmla="*/ 4296 h 141769"/>
                <a:gd name="connsiteX22" fmla="*/ 59436 w 111712"/>
                <a:gd name="connsiteY22" fmla="*/ 4296 h 141769"/>
                <a:gd name="connsiteX23" fmla="*/ 53708 w 111712"/>
                <a:gd name="connsiteY23" fmla="*/ 5012 h 141769"/>
                <a:gd name="connsiteX24" fmla="*/ 45114 w 111712"/>
                <a:gd name="connsiteY24" fmla="*/ 4296 h 141769"/>
                <a:gd name="connsiteX25" fmla="*/ 45114 w 111712"/>
                <a:gd name="connsiteY25" fmla="*/ 4296 h 141769"/>
                <a:gd name="connsiteX26" fmla="*/ 45114 w 111712"/>
                <a:gd name="connsiteY26" fmla="*/ 4296 h 141769"/>
                <a:gd name="connsiteX27" fmla="*/ 47263 w 111712"/>
                <a:gd name="connsiteY27" fmla="*/ 12888 h 141769"/>
                <a:gd name="connsiteX28" fmla="*/ 45831 w 111712"/>
                <a:gd name="connsiteY28" fmla="*/ 13604 h 141769"/>
                <a:gd name="connsiteX29" fmla="*/ 45831 w 111712"/>
                <a:gd name="connsiteY29" fmla="*/ 13604 h 141769"/>
                <a:gd name="connsiteX30" fmla="*/ 40102 w 111712"/>
                <a:gd name="connsiteY30" fmla="*/ 23628 h 141769"/>
                <a:gd name="connsiteX31" fmla="*/ 40102 w 111712"/>
                <a:gd name="connsiteY31" fmla="*/ 30072 h 141769"/>
                <a:gd name="connsiteX32" fmla="*/ 39386 w 111712"/>
                <a:gd name="connsiteY32" fmla="*/ 31504 h 141769"/>
                <a:gd name="connsiteX33" fmla="*/ 31509 w 111712"/>
                <a:gd name="connsiteY33" fmla="*/ 32220 h 141769"/>
                <a:gd name="connsiteX34" fmla="*/ 28644 w 111712"/>
                <a:gd name="connsiteY34" fmla="*/ 32936 h 141769"/>
                <a:gd name="connsiteX35" fmla="*/ 27212 w 111712"/>
                <a:gd name="connsiteY35" fmla="*/ 32220 h 141769"/>
                <a:gd name="connsiteX36" fmla="*/ 22199 w 111712"/>
                <a:gd name="connsiteY36" fmla="*/ 34368 h 141769"/>
                <a:gd name="connsiteX37" fmla="*/ 22199 w 111712"/>
                <a:gd name="connsiteY37" fmla="*/ 34368 h 141769"/>
                <a:gd name="connsiteX38" fmla="*/ 22199 w 111712"/>
                <a:gd name="connsiteY38" fmla="*/ 34368 h 141769"/>
                <a:gd name="connsiteX39" fmla="*/ 22199 w 111712"/>
                <a:gd name="connsiteY39" fmla="*/ 34368 h 141769"/>
                <a:gd name="connsiteX40" fmla="*/ 22199 w 111712"/>
                <a:gd name="connsiteY40" fmla="*/ 34368 h 141769"/>
                <a:gd name="connsiteX41" fmla="*/ 16470 w 111712"/>
                <a:gd name="connsiteY41" fmla="*/ 37232 h 141769"/>
                <a:gd name="connsiteX42" fmla="*/ 16470 w 111712"/>
                <a:gd name="connsiteY42" fmla="*/ 37232 h 141769"/>
                <a:gd name="connsiteX43" fmla="*/ 16470 w 111712"/>
                <a:gd name="connsiteY43" fmla="*/ 37232 h 141769"/>
                <a:gd name="connsiteX44" fmla="*/ 15754 w 111712"/>
                <a:gd name="connsiteY44" fmla="*/ 40096 h 141769"/>
                <a:gd name="connsiteX45" fmla="*/ 14322 w 111712"/>
                <a:gd name="connsiteY45" fmla="*/ 50121 h 141769"/>
                <a:gd name="connsiteX46" fmla="*/ 15038 w 111712"/>
                <a:gd name="connsiteY46" fmla="*/ 51553 h 141769"/>
                <a:gd name="connsiteX47" fmla="*/ 15038 w 111712"/>
                <a:gd name="connsiteY47" fmla="*/ 52269 h 141769"/>
                <a:gd name="connsiteX48" fmla="*/ 13606 w 111712"/>
                <a:gd name="connsiteY48" fmla="*/ 53701 h 141769"/>
                <a:gd name="connsiteX49" fmla="*/ 13606 w 111712"/>
                <a:gd name="connsiteY49" fmla="*/ 53701 h 141769"/>
                <a:gd name="connsiteX50" fmla="*/ 12174 w 111712"/>
                <a:gd name="connsiteY50" fmla="*/ 55849 h 141769"/>
                <a:gd name="connsiteX51" fmla="*/ 11458 w 111712"/>
                <a:gd name="connsiteY51" fmla="*/ 56565 h 141769"/>
                <a:gd name="connsiteX52" fmla="*/ 10742 w 111712"/>
                <a:gd name="connsiteY52" fmla="*/ 57281 h 141769"/>
                <a:gd name="connsiteX53" fmla="*/ 4297 w 111712"/>
                <a:gd name="connsiteY53" fmla="*/ 57281 h 141769"/>
                <a:gd name="connsiteX54" fmla="*/ 4297 w 111712"/>
                <a:gd name="connsiteY54" fmla="*/ 57281 h 141769"/>
                <a:gd name="connsiteX55" fmla="*/ 4297 w 111712"/>
                <a:gd name="connsiteY55" fmla="*/ 57281 h 141769"/>
                <a:gd name="connsiteX56" fmla="*/ 4297 w 111712"/>
                <a:gd name="connsiteY56" fmla="*/ 77329 h 141769"/>
                <a:gd name="connsiteX57" fmla="*/ 10026 w 111712"/>
                <a:gd name="connsiteY57" fmla="*/ 77329 h 141769"/>
                <a:gd name="connsiteX58" fmla="*/ 18619 w 111712"/>
                <a:gd name="connsiteY58" fmla="*/ 79477 h 141769"/>
                <a:gd name="connsiteX59" fmla="*/ 22915 w 111712"/>
                <a:gd name="connsiteY59" fmla="*/ 80909 h 141769"/>
                <a:gd name="connsiteX60" fmla="*/ 17903 w 111712"/>
                <a:gd name="connsiteY60" fmla="*/ 90217 h 141769"/>
                <a:gd name="connsiteX61" fmla="*/ 17187 w 111712"/>
                <a:gd name="connsiteY61" fmla="*/ 92365 h 141769"/>
                <a:gd name="connsiteX62" fmla="*/ 16470 w 111712"/>
                <a:gd name="connsiteY62" fmla="*/ 95229 h 141769"/>
                <a:gd name="connsiteX63" fmla="*/ 13606 w 111712"/>
                <a:gd name="connsiteY63" fmla="*/ 98093 h 141769"/>
                <a:gd name="connsiteX64" fmla="*/ 12174 w 111712"/>
                <a:gd name="connsiteY64" fmla="*/ 101673 h 141769"/>
                <a:gd name="connsiteX65" fmla="*/ 1432 w 111712"/>
                <a:gd name="connsiteY65" fmla="*/ 101673 h 141769"/>
                <a:gd name="connsiteX66" fmla="*/ 1432 w 111712"/>
                <a:gd name="connsiteY66" fmla="*/ 101673 h 141769"/>
                <a:gd name="connsiteX67" fmla="*/ 1432 w 111712"/>
                <a:gd name="connsiteY67" fmla="*/ 101673 h 141769"/>
                <a:gd name="connsiteX68" fmla="*/ 1432 w 111712"/>
                <a:gd name="connsiteY68" fmla="*/ 108117 h 141769"/>
                <a:gd name="connsiteX69" fmla="*/ 5013 w 111712"/>
                <a:gd name="connsiteY69" fmla="*/ 119574 h 141769"/>
                <a:gd name="connsiteX70" fmla="*/ 3581 w 111712"/>
                <a:gd name="connsiteY70" fmla="*/ 122437 h 141769"/>
                <a:gd name="connsiteX71" fmla="*/ 0 w 111712"/>
                <a:gd name="connsiteY71" fmla="*/ 131030 h 141769"/>
                <a:gd name="connsiteX72" fmla="*/ 9309 w 111712"/>
                <a:gd name="connsiteY72" fmla="*/ 131746 h 141769"/>
                <a:gd name="connsiteX73" fmla="*/ 10742 w 111712"/>
                <a:gd name="connsiteY73" fmla="*/ 131746 h 141769"/>
                <a:gd name="connsiteX74" fmla="*/ 15754 w 111712"/>
                <a:gd name="connsiteY74" fmla="*/ 137474 h 141769"/>
                <a:gd name="connsiteX75" fmla="*/ 20051 w 111712"/>
                <a:gd name="connsiteY75" fmla="*/ 139622 h 141769"/>
                <a:gd name="connsiteX76" fmla="*/ 20051 w 111712"/>
                <a:gd name="connsiteY76" fmla="*/ 139622 h 141769"/>
                <a:gd name="connsiteX77" fmla="*/ 20051 w 111712"/>
                <a:gd name="connsiteY77" fmla="*/ 139622 h 141769"/>
                <a:gd name="connsiteX78" fmla="*/ 22915 w 111712"/>
                <a:gd name="connsiteY78" fmla="*/ 136042 h 141769"/>
                <a:gd name="connsiteX79" fmla="*/ 27928 w 111712"/>
                <a:gd name="connsiteY79" fmla="*/ 133178 h 141769"/>
                <a:gd name="connsiteX80" fmla="*/ 28644 w 111712"/>
                <a:gd name="connsiteY80" fmla="*/ 133178 h 141769"/>
                <a:gd name="connsiteX81" fmla="*/ 34373 w 111712"/>
                <a:gd name="connsiteY81" fmla="*/ 136042 h 141769"/>
                <a:gd name="connsiteX82" fmla="*/ 35805 w 111712"/>
                <a:gd name="connsiteY82" fmla="*/ 136758 h 141769"/>
                <a:gd name="connsiteX83" fmla="*/ 40818 w 111712"/>
                <a:gd name="connsiteY83" fmla="*/ 141770 h 141769"/>
                <a:gd name="connsiteX84" fmla="*/ 40818 w 111712"/>
                <a:gd name="connsiteY84" fmla="*/ 141770 h 141769"/>
                <a:gd name="connsiteX85" fmla="*/ 40818 w 111712"/>
                <a:gd name="connsiteY85" fmla="*/ 141770 h 141769"/>
                <a:gd name="connsiteX86" fmla="*/ 44398 w 111712"/>
                <a:gd name="connsiteY86" fmla="*/ 135326 h 141769"/>
                <a:gd name="connsiteX87" fmla="*/ 45114 w 111712"/>
                <a:gd name="connsiteY87" fmla="*/ 134610 h 141769"/>
                <a:gd name="connsiteX88" fmla="*/ 49411 w 111712"/>
                <a:gd name="connsiteY88" fmla="*/ 131746 h 141769"/>
                <a:gd name="connsiteX89" fmla="*/ 58005 w 111712"/>
                <a:gd name="connsiteY89" fmla="*/ 126018 h 141769"/>
                <a:gd name="connsiteX90" fmla="*/ 71610 w 111712"/>
                <a:gd name="connsiteY90" fmla="*/ 119574 h 141769"/>
                <a:gd name="connsiteX91" fmla="*/ 73042 w 111712"/>
                <a:gd name="connsiteY91" fmla="*/ 118142 h 141769"/>
                <a:gd name="connsiteX92" fmla="*/ 78055 w 111712"/>
                <a:gd name="connsiteY92" fmla="*/ 113129 h 141769"/>
                <a:gd name="connsiteX93" fmla="*/ 83068 w 111712"/>
                <a:gd name="connsiteY93" fmla="*/ 112413 h 141769"/>
                <a:gd name="connsiteX94" fmla="*/ 90229 w 111712"/>
                <a:gd name="connsiteY94" fmla="*/ 113846 h 141769"/>
                <a:gd name="connsiteX95" fmla="*/ 90229 w 111712"/>
                <a:gd name="connsiteY95" fmla="*/ 113846 h 141769"/>
                <a:gd name="connsiteX96" fmla="*/ 90229 w 111712"/>
                <a:gd name="connsiteY96" fmla="*/ 113846 h 141769"/>
                <a:gd name="connsiteX97" fmla="*/ 90229 w 111712"/>
                <a:gd name="connsiteY97" fmla="*/ 106685 h 141769"/>
                <a:gd name="connsiteX98" fmla="*/ 90229 w 111712"/>
                <a:gd name="connsiteY98" fmla="*/ 105969 h 141769"/>
                <a:gd name="connsiteX99" fmla="*/ 94526 w 111712"/>
                <a:gd name="connsiteY99" fmla="*/ 107401 h 141769"/>
                <a:gd name="connsiteX100" fmla="*/ 94526 w 111712"/>
                <a:gd name="connsiteY100" fmla="*/ 107401 h 141769"/>
                <a:gd name="connsiteX101" fmla="*/ 94526 w 111712"/>
                <a:gd name="connsiteY101" fmla="*/ 107401 h 141769"/>
                <a:gd name="connsiteX102" fmla="*/ 95241 w 111712"/>
                <a:gd name="connsiteY102" fmla="*/ 99525 h 141769"/>
                <a:gd name="connsiteX103" fmla="*/ 93093 w 111712"/>
                <a:gd name="connsiteY103" fmla="*/ 71601 h 141769"/>
                <a:gd name="connsiteX104" fmla="*/ 90945 w 111712"/>
                <a:gd name="connsiteY104" fmla="*/ 56565 h 141769"/>
                <a:gd name="connsiteX105" fmla="*/ 92377 w 111712"/>
                <a:gd name="connsiteY105" fmla="*/ 55133 h 141769"/>
                <a:gd name="connsiteX106" fmla="*/ 103119 w 111712"/>
                <a:gd name="connsiteY106" fmla="*/ 50121 h 141769"/>
                <a:gd name="connsiteX107" fmla="*/ 111712 w 111712"/>
                <a:gd name="connsiteY107" fmla="*/ 52985 h 141769"/>
                <a:gd name="connsiteX108" fmla="*/ 111712 w 111712"/>
                <a:gd name="connsiteY108" fmla="*/ 52985 h 141769"/>
                <a:gd name="connsiteX109" fmla="*/ 111712 w 111712"/>
                <a:gd name="connsiteY109" fmla="*/ 52985 h 141769"/>
                <a:gd name="connsiteX110" fmla="*/ 111712 w 111712"/>
                <a:gd name="connsiteY110" fmla="*/ 30072 h 141769"/>
                <a:gd name="connsiteX111" fmla="*/ 110996 w 111712"/>
                <a:gd name="connsiteY111" fmla="*/ 30072 h 141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1712" h="141769">
                  <a:moveTo>
                    <a:pt x="110996" y="30072"/>
                  </a:moveTo>
                  <a:lnTo>
                    <a:pt x="107415" y="30788"/>
                  </a:lnTo>
                  <a:lnTo>
                    <a:pt x="105983" y="30788"/>
                  </a:lnTo>
                  <a:cubicBezTo>
                    <a:pt x="105983" y="27924"/>
                    <a:pt x="105267" y="25060"/>
                    <a:pt x="103835" y="22912"/>
                  </a:cubicBezTo>
                  <a:cubicBezTo>
                    <a:pt x="104551" y="21480"/>
                    <a:pt x="104551" y="19332"/>
                    <a:pt x="104551" y="16468"/>
                  </a:cubicBezTo>
                  <a:lnTo>
                    <a:pt x="103835" y="10024"/>
                  </a:lnTo>
                  <a:lnTo>
                    <a:pt x="97390" y="10024"/>
                  </a:lnTo>
                  <a:lnTo>
                    <a:pt x="97390" y="10024"/>
                  </a:lnTo>
                  <a:lnTo>
                    <a:pt x="97390" y="10024"/>
                  </a:lnTo>
                  <a:lnTo>
                    <a:pt x="97390" y="15752"/>
                  </a:lnTo>
                  <a:lnTo>
                    <a:pt x="97390" y="15752"/>
                  </a:lnTo>
                  <a:lnTo>
                    <a:pt x="96674" y="9308"/>
                  </a:lnTo>
                  <a:cubicBezTo>
                    <a:pt x="95241" y="7876"/>
                    <a:pt x="93093" y="6444"/>
                    <a:pt x="88797" y="6444"/>
                  </a:cubicBezTo>
                  <a:cubicBezTo>
                    <a:pt x="88080" y="6444"/>
                    <a:pt x="87365" y="6444"/>
                    <a:pt x="85932" y="7160"/>
                  </a:cubicBezTo>
                  <a:lnTo>
                    <a:pt x="85216" y="7160"/>
                  </a:lnTo>
                  <a:cubicBezTo>
                    <a:pt x="84500" y="7160"/>
                    <a:pt x="83784" y="7876"/>
                    <a:pt x="83784" y="7876"/>
                  </a:cubicBezTo>
                  <a:lnTo>
                    <a:pt x="83784" y="7876"/>
                  </a:lnTo>
                  <a:cubicBezTo>
                    <a:pt x="81636" y="2864"/>
                    <a:pt x="78055" y="0"/>
                    <a:pt x="73758" y="0"/>
                  </a:cubicBezTo>
                  <a:lnTo>
                    <a:pt x="72327" y="0"/>
                  </a:lnTo>
                  <a:lnTo>
                    <a:pt x="72327" y="0"/>
                  </a:lnTo>
                  <a:lnTo>
                    <a:pt x="72327" y="0"/>
                  </a:lnTo>
                  <a:cubicBezTo>
                    <a:pt x="70178" y="716"/>
                    <a:pt x="68030" y="2148"/>
                    <a:pt x="66597" y="4296"/>
                  </a:cubicBezTo>
                  <a:cubicBezTo>
                    <a:pt x="64449" y="3580"/>
                    <a:pt x="62301" y="3580"/>
                    <a:pt x="59436" y="4296"/>
                  </a:cubicBezTo>
                  <a:cubicBezTo>
                    <a:pt x="58005" y="5012"/>
                    <a:pt x="55856" y="5012"/>
                    <a:pt x="53708" y="5012"/>
                  </a:cubicBezTo>
                  <a:lnTo>
                    <a:pt x="45114" y="4296"/>
                  </a:lnTo>
                  <a:lnTo>
                    <a:pt x="45114" y="4296"/>
                  </a:lnTo>
                  <a:lnTo>
                    <a:pt x="45114" y="4296"/>
                  </a:lnTo>
                  <a:lnTo>
                    <a:pt x="47263" y="12888"/>
                  </a:lnTo>
                  <a:cubicBezTo>
                    <a:pt x="46547" y="12888"/>
                    <a:pt x="46547" y="13604"/>
                    <a:pt x="45831" y="13604"/>
                  </a:cubicBezTo>
                  <a:lnTo>
                    <a:pt x="45831" y="13604"/>
                  </a:lnTo>
                  <a:cubicBezTo>
                    <a:pt x="43682" y="15036"/>
                    <a:pt x="40102" y="17900"/>
                    <a:pt x="40102" y="23628"/>
                  </a:cubicBezTo>
                  <a:lnTo>
                    <a:pt x="40102" y="30072"/>
                  </a:lnTo>
                  <a:cubicBezTo>
                    <a:pt x="40102" y="30788"/>
                    <a:pt x="39386" y="30788"/>
                    <a:pt x="39386" y="31504"/>
                  </a:cubicBezTo>
                  <a:cubicBezTo>
                    <a:pt x="37237" y="31504"/>
                    <a:pt x="34373" y="31504"/>
                    <a:pt x="31509" y="32220"/>
                  </a:cubicBezTo>
                  <a:cubicBezTo>
                    <a:pt x="30076" y="32936"/>
                    <a:pt x="29360" y="32936"/>
                    <a:pt x="28644" y="32936"/>
                  </a:cubicBezTo>
                  <a:cubicBezTo>
                    <a:pt x="27928" y="32936"/>
                    <a:pt x="27928" y="32936"/>
                    <a:pt x="27212" y="32220"/>
                  </a:cubicBezTo>
                  <a:lnTo>
                    <a:pt x="22199" y="34368"/>
                  </a:lnTo>
                  <a:lnTo>
                    <a:pt x="22199" y="34368"/>
                  </a:lnTo>
                  <a:lnTo>
                    <a:pt x="22199" y="34368"/>
                  </a:lnTo>
                  <a:lnTo>
                    <a:pt x="22199" y="34368"/>
                  </a:lnTo>
                  <a:lnTo>
                    <a:pt x="22199" y="34368"/>
                  </a:lnTo>
                  <a:lnTo>
                    <a:pt x="16470" y="37232"/>
                  </a:lnTo>
                  <a:lnTo>
                    <a:pt x="16470" y="37232"/>
                  </a:lnTo>
                  <a:lnTo>
                    <a:pt x="16470" y="37232"/>
                  </a:lnTo>
                  <a:cubicBezTo>
                    <a:pt x="16470" y="38664"/>
                    <a:pt x="16470" y="38664"/>
                    <a:pt x="15754" y="40096"/>
                  </a:cubicBezTo>
                  <a:cubicBezTo>
                    <a:pt x="14322" y="42245"/>
                    <a:pt x="13606" y="45109"/>
                    <a:pt x="14322" y="50121"/>
                  </a:cubicBezTo>
                  <a:lnTo>
                    <a:pt x="15038" y="51553"/>
                  </a:lnTo>
                  <a:lnTo>
                    <a:pt x="15038" y="52269"/>
                  </a:lnTo>
                  <a:cubicBezTo>
                    <a:pt x="14322" y="52269"/>
                    <a:pt x="13606" y="52985"/>
                    <a:pt x="13606" y="53701"/>
                  </a:cubicBezTo>
                  <a:lnTo>
                    <a:pt x="13606" y="53701"/>
                  </a:lnTo>
                  <a:cubicBezTo>
                    <a:pt x="12890" y="54417"/>
                    <a:pt x="12890" y="55133"/>
                    <a:pt x="12174" y="55849"/>
                  </a:cubicBezTo>
                  <a:cubicBezTo>
                    <a:pt x="12174" y="55849"/>
                    <a:pt x="12174" y="56565"/>
                    <a:pt x="11458" y="56565"/>
                  </a:cubicBezTo>
                  <a:lnTo>
                    <a:pt x="10742" y="57281"/>
                  </a:lnTo>
                  <a:lnTo>
                    <a:pt x="4297" y="57281"/>
                  </a:lnTo>
                  <a:lnTo>
                    <a:pt x="4297" y="57281"/>
                  </a:lnTo>
                  <a:lnTo>
                    <a:pt x="4297" y="57281"/>
                  </a:lnTo>
                  <a:lnTo>
                    <a:pt x="4297" y="77329"/>
                  </a:lnTo>
                  <a:lnTo>
                    <a:pt x="10026" y="77329"/>
                  </a:lnTo>
                  <a:cubicBezTo>
                    <a:pt x="14322" y="78045"/>
                    <a:pt x="16470" y="78761"/>
                    <a:pt x="18619" y="79477"/>
                  </a:cubicBezTo>
                  <a:cubicBezTo>
                    <a:pt x="20051" y="80193"/>
                    <a:pt x="21483" y="80193"/>
                    <a:pt x="22915" y="80909"/>
                  </a:cubicBezTo>
                  <a:cubicBezTo>
                    <a:pt x="20767" y="83773"/>
                    <a:pt x="19335" y="86637"/>
                    <a:pt x="17903" y="90217"/>
                  </a:cubicBezTo>
                  <a:cubicBezTo>
                    <a:pt x="17903" y="90933"/>
                    <a:pt x="17187" y="91649"/>
                    <a:pt x="17187" y="92365"/>
                  </a:cubicBezTo>
                  <a:cubicBezTo>
                    <a:pt x="17187" y="93081"/>
                    <a:pt x="16470" y="94513"/>
                    <a:pt x="16470" y="95229"/>
                  </a:cubicBezTo>
                  <a:cubicBezTo>
                    <a:pt x="15754" y="95945"/>
                    <a:pt x="14322" y="96661"/>
                    <a:pt x="13606" y="98093"/>
                  </a:cubicBezTo>
                  <a:cubicBezTo>
                    <a:pt x="12890" y="99525"/>
                    <a:pt x="12174" y="100241"/>
                    <a:pt x="12174" y="101673"/>
                  </a:cubicBezTo>
                  <a:lnTo>
                    <a:pt x="1432" y="101673"/>
                  </a:lnTo>
                  <a:lnTo>
                    <a:pt x="1432" y="101673"/>
                  </a:lnTo>
                  <a:lnTo>
                    <a:pt x="1432" y="101673"/>
                  </a:lnTo>
                  <a:lnTo>
                    <a:pt x="1432" y="108117"/>
                  </a:lnTo>
                  <a:cubicBezTo>
                    <a:pt x="1432" y="113846"/>
                    <a:pt x="3581" y="116710"/>
                    <a:pt x="5013" y="119574"/>
                  </a:cubicBezTo>
                  <a:cubicBezTo>
                    <a:pt x="5013" y="119574"/>
                    <a:pt x="5013" y="120290"/>
                    <a:pt x="3581" y="122437"/>
                  </a:cubicBezTo>
                  <a:lnTo>
                    <a:pt x="0" y="131030"/>
                  </a:lnTo>
                  <a:lnTo>
                    <a:pt x="9309" y="131746"/>
                  </a:lnTo>
                  <a:lnTo>
                    <a:pt x="10742" y="131746"/>
                  </a:lnTo>
                  <a:cubicBezTo>
                    <a:pt x="11458" y="133894"/>
                    <a:pt x="12890" y="136042"/>
                    <a:pt x="15754" y="137474"/>
                  </a:cubicBezTo>
                  <a:lnTo>
                    <a:pt x="20051" y="139622"/>
                  </a:lnTo>
                  <a:lnTo>
                    <a:pt x="20051" y="139622"/>
                  </a:lnTo>
                  <a:lnTo>
                    <a:pt x="20051" y="139622"/>
                  </a:lnTo>
                  <a:lnTo>
                    <a:pt x="22915" y="136042"/>
                  </a:lnTo>
                  <a:cubicBezTo>
                    <a:pt x="24348" y="135326"/>
                    <a:pt x="25780" y="133894"/>
                    <a:pt x="27928" y="133178"/>
                  </a:cubicBezTo>
                  <a:lnTo>
                    <a:pt x="28644" y="133178"/>
                  </a:lnTo>
                  <a:cubicBezTo>
                    <a:pt x="30076" y="134610"/>
                    <a:pt x="32225" y="135326"/>
                    <a:pt x="34373" y="136042"/>
                  </a:cubicBezTo>
                  <a:cubicBezTo>
                    <a:pt x="35089" y="136758"/>
                    <a:pt x="35089" y="136758"/>
                    <a:pt x="35805" y="136758"/>
                  </a:cubicBezTo>
                  <a:lnTo>
                    <a:pt x="40818" y="141770"/>
                  </a:lnTo>
                  <a:lnTo>
                    <a:pt x="40818" y="141770"/>
                  </a:lnTo>
                  <a:lnTo>
                    <a:pt x="40818" y="141770"/>
                  </a:lnTo>
                  <a:lnTo>
                    <a:pt x="44398" y="135326"/>
                  </a:lnTo>
                  <a:lnTo>
                    <a:pt x="45114" y="134610"/>
                  </a:lnTo>
                  <a:cubicBezTo>
                    <a:pt x="45831" y="133894"/>
                    <a:pt x="47979" y="133178"/>
                    <a:pt x="49411" y="131746"/>
                  </a:cubicBezTo>
                  <a:cubicBezTo>
                    <a:pt x="52275" y="131030"/>
                    <a:pt x="55140" y="128882"/>
                    <a:pt x="58005" y="126018"/>
                  </a:cubicBezTo>
                  <a:cubicBezTo>
                    <a:pt x="64449" y="126734"/>
                    <a:pt x="68030" y="123154"/>
                    <a:pt x="71610" y="119574"/>
                  </a:cubicBezTo>
                  <a:cubicBezTo>
                    <a:pt x="72327" y="118857"/>
                    <a:pt x="72327" y="118857"/>
                    <a:pt x="73042" y="118142"/>
                  </a:cubicBezTo>
                  <a:cubicBezTo>
                    <a:pt x="75191" y="115993"/>
                    <a:pt x="76623" y="113846"/>
                    <a:pt x="78055" y="113129"/>
                  </a:cubicBezTo>
                  <a:cubicBezTo>
                    <a:pt x="79488" y="112413"/>
                    <a:pt x="80919" y="112413"/>
                    <a:pt x="83068" y="112413"/>
                  </a:cubicBezTo>
                  <a:lnTo>
                    <a:pt x="90229" y="113846"/>
                  </a:lnTo>
                  <a:lnTo>
                    <a:pt x="90229" y="113846"/>
                  </a:lnTo>
                  <a:lnTo>
                    <a:pt x="90229" y="113846"/>
                  </a:lnTo>
                  <a:lnTo>
                    <a:pt x="90229" y="106685"/>
                  </a:lnTo>
                  <a:lnTo>
                    <a:pt x="90229" y="105969"/>
                  </a:lnTo>
                  <a:lnTo>
                    <a:pt x="94526" y="107401"/>
                  </a:lnTo>
                  <a:lnTo>
                    <a:pt x="94526" y="107401"/>
                  </a:lnTo>
                  <a:lnTo>
                    <a:pt x="94526" y="107401"/>
                  </a:lnTo>
                  <a:lnTo>
                    <a:pt x="95241" y="99525"/>
                  </a:lnTo>
                  <a:cubicBezTo>
                    <a:pt x="95958" y="88785"/>
                    <a:pt x="94526" y="80193"/>
                    <a:pt x="93093" y="71601"/>
                  </a:cubicBezTo>
                  <a:cubicBezTo>
                    <a:pt x="92377" y="66589"/>
                    <a:pt x="91661" y="61577"/>
                    <a:pt x="90945" y="56565"/>
                  </a:cubicBezTo>
                  <a:cubicBezTo>
                    <a:pt x="90945" y="55849"/>
                    <a:pt x="91661" y="55849"/>
                    <a:pt x="92377" y="55133"/>
                  </a:cubicBezTo>
                  <a:cubicBezTo>
                    <a:pt x="95241" y="52985"/>
                    <a:pt x="99538" y="50121"/>
                    <a:pt x="103119" y="50121"/>
                  </a:cubicBezTo>
                  <a:lnTo>
                    <a:pt x="111712" y="52985"/>
                  </a:lnTo>
                  <a:lnTo>
                    <a:pt x="111712" y="52985"/>
                  </a:lnTo>
                  <a:lnTo>
                    <a:pt x="111712" y="52985"/>
                  </a:lnTo>
                  <a:lnTo>
                    <a:pt x="111712" y="30072"/>
                  </a:lnTo>
                  <a:lnTo>
                    <a:pt x="110996" y="30072"/>
                  </a:lnTo>
                  <a:close/>
                </a:path>
              </a:pathLst>
            </a:custGeom>
            <a:solidFill>
              <a:srgbClr val="FFFFFF"/>
            </a:solidFill>
            <a:ln w="7157" cap="flat">
              <a:noFill/>
              <a:prstDash val="solid"/>
              <a:miter/>
            </a:ln>
          </p:spPr>
          <p:txBody>
            <a:bodyPr rtlCol="0" anchor="ctr"/>
            <a:lstStyle/>
            <a:p>
              <a:endParaRPr lang="en-US"/>
            </a:p>
          </p:txBody>
        </p:sp>
        <p:sp>
          <p:nvSpPr>
            <p:cNvPr id="15" name="Graphic 521">
              <a:extLst>
                <a:ext uri="{FF2B5EF4-FFF2-40B4-BE49-F238E27FC236}">
                  <a16:creationId xmlns:a16="http://schemas.microsoft.com/office/drawing/2014/main" id="{2D6A2AC8-F05F-12EE-D74F-0CBA172F011D}"/>
                </a:ext>
              </a:extLst>
            </p:cNvPr>
            <p:cNvSpPr/>
            <p:nvPr/>
          </p:nvSpPr>
          <p:spPr>
            <a:xfrm>
              <a:off x="9873433" y="3652988"/>
              <a:ext cx="261816" cy="300724"/>
            </a:xfrm>
            <a:custGeom>
              <a:avLst/>
              <a:gdLst>
                <a:gd name="connsiteX0" fmla="*/ 245305 w 261816"/>
                <a:gd name="connsiteY0" fmla="*/ 12172 h 300724"/>
                <a:gd name="connsiteX1" fmla="*/ 243156 w 261816"/>
                <a:gd name="connsiteY1" fmla="*/ 10024 h 300724"/>
                <a:gd name="connsiteX2" fmla="*/ 236711 w 261816"/>
                <a:gd name="connsiteY2" fmla="*/ 10024 h 300724"/>
                <a:gd name="connsiteX3" fmla="*/ 225254 w 261816"/>
                <a:gd name="connsiteY3" fmla="*/ 0 h 300724"/>
                <a:gd name="connsiteX4" fmla="*/ 220241 w 261816"/>
                <a:gd name="connsiteY4" fmla="*/ 716 h 300724"/>
                <a:gd name="connsiteX5" fmla="*/ 220241 w 261816"/>
                <a:gd name="connsiteY5" fmla="*/ 2148 h 300724"/>
                <a:gd name="connsiteX6" fmla="*/ 213080 w 261816"/>
                <a:gd name="connsiteY6" fmla="*/ 1432 h 300724"/>
                <a:gd name="connsiteX7" fmla="*/ 215228 w 261816"/>
                <a:gd name="connsiteY7" fmla="*/ 10024 h 300724"/>
                <a:gd name="connsiteX8" fmla="*/ 212364 w 261816"/>
                <a:gd name="connsiteY8" fmla="*/ 18616 h 300724"/>
                <a:gd name="connsiteX9" fmla="*/ 205203 w 261816"/>
                <a:gd name="connsiteY9" fmla="*/ 30788 h 300724"/>
                <a:gd name="connsiteX10" fmla="*/ 203771 w 261816"/>
                <a:gd name="connsiteY10" fmla="*/ 39381 h 300724"/>
                <a:gd name="connsiteX11" fmla="*/ 208067 w 261816"/>
                <a:gd name="connsiteY11" fmla="*/ 38664 h 300724"/>
                <a:gd name="connsiteX12" fmla="*/ 208067 w 261816"/>
                <a:gd name="connsiteY12" fmla="*/ 41528 h 300724"/>
                <a:gd name="connsiteX13" fmla="*/ 200190 w 261816"/>
                <a:gd name="connsiteY13" fmla="*/ 52985 h 300724"/>
                <a:gd name="connsiteX14" fmla="*/ 200190 w 261816"/>
                <a:gd name="connsiteY14" fmla="*/ 56565 h 300724"/>
                <a:gd name="connsiteX15" fmla="*/ 203771 w 261816"/>
                <a:gd name="connsiteY15" fmla="*/ 57997 h 300724"/>
                <a:gd name="connsiteX16" fmla="*/ 207351 w 261816"/>
                <a:gd name="connsiteY16" fmla="*/ 58713 h 300724"/>
                <a:gd name="connsiteX17" fmla="*/ 177275 w 261816"/>
                <a:gd name="connsiteY17" fmla="*/ 105969 h 300724"/>
                <a:gd name="connsiteX18" fmla="*/ 174411 w 261816"/>
                <a:gd name="connsiteY18" fmla="*/ 108117 h 300724"/>
                <a:gd name="connsiteX19" fmla="*/ 174411 w 261816"/>
                <a:gd name="connsiteY19" fmla="*/ 111697 h 300724"/>
                <a:gd name="connsiteX20" fmla="*/ 162953 w 261816"/>
                <a:gd name="connsiteY20" fmla="*/ 125302 h 300724"/>
                <a:gd name="connsiteX21" fmla="*/ 160089 w 261816"/>
                <a:gd name="connsiteY21" fmla="*/ 126734 h 300724"/>
                <a:gd name="connsiteX22" fmla="*/ 164385 w 261816"/>
                <a:gd name="connsiteY22" fmla="*/ 116710 h 300724"/>
                <a:gd name="connsiteX23" fmla="*/ 166533 w 261816"/>
                <a:gd name="connsiteY23" fmla="*/ 108833 h 300724"/>
                <a:gd name="connsiteX24" fmla="*/ 157940 w 261816"/>
                <a:gd name="connsiteY24" fmla="*/ 108833 h 300724"/>
                <a:gd name="connsiteX25" fmla="*/ 143618 w 261816"/>
                <a:gd name="connsiteY25" fmla="*/ 115993 h 300724"/>
                <a:gd name="connsiteX26" fmla="*/ 140038 w 261816"/>
                <a:gd name="connsiteY26" fmla="*/ 118857 h 300724"/>
                <a:gd name="connsiteX27" fmla="*/ 134309 w 261816"/>
                <a:gd name="connsiteY27" fmla="*/ 120290 h 300724"/>
                <a:gd name="connsiteX28" fmla="*/ 135741 w 261816"/>
                <a:gd name="connsiteY28" fmla="*/ 126018 h 300724"/>
                <a:gd name="connsiteX29" fmla="*/ 131445 w 261816"/>
                <a:gd name="connsiteY29" fmla="*/ 143918 h 300724"/>
                <a:gd name="connsiteX30" fmla="*/ 126432 w 261816"/>
                <a:gd name="connsiteY30" fmla="*/ 163250 h 300724"/>
                <a:gd name="connsiteX31" fmla="*/ 123567 w 261816"/>
                <a:gd name="connsiteY31" fmla="*/ 166114 h 300724"/>
                <a:gd name="connsiteX32" fmla="*/ 87762 w 261816"/>
                <a:gd name="connsiteY32" fmla="*/ 168978 h 300724"/>
                <a:gd name="connsiteX33" fmla="*/ 87046 w 261816"/>
                <a:gd name="connsiteY33" fmla="*/ 164682 h 300724"/>
                <a:gd name="connsiteX34" fmla="*/ 80601 w 261816"/>
                <a:gd name="connsiteY34" fmla="*/ 166114 h 300724"/>
                <a:gd name="connsiteX35" fmla="*/ 51957 w 261816"/>
                <a:gd name="connsiteY35" fmla="*/ 191174 h 300724"/>
                <a:gd name="connsiteX36" fmla="*/ 49093 w 261816"/>
                <a:gd name="connsiteY36" fmla="*/ 191891 h 300724"/>
                <a:gd name="connsiteX37" fmla="*/ 36919 w 261816"/>
                <a:gd name="connsiteY37" fmla="*/ 191891 h 300724"/>
                <a:gd name="connsiteX38" fmla="*/ 29042 w 261816"/>
                <a:gd name="connsiteY38" fmla="*/ 188310 h 300724"/>
                <a:gd name="connsiteX39" fmla="*/ 27610 w 261816"/>
                <a:gd name="connsiteY39" fmla="*/ 196903 h 300724"/>
                <a:gd name="connsiteX40" fmla="*/ 26894 w 261816"/>
                <a:gd name="connsiteY40" fmla="*/ 199051 h 300724"/>
                <a:gd name="connsiteX41" fmla="*/ 25461 w 261816"/>
                <a:gd name="connsiteY41" fmla="*/ 202631 h 300724"/>
                <a:gd name="connsiteX42" fmla="*/ 18300 w 261816"/>
                <a:gd name="connsiteY42" fmla="*/ 202631 h 300724"/>
                <a:gd name="connsiteX43" fmla="*/ 18300 w 261816"/>
                <a:gd name="connsiteY43" fmla="*/ 209075 h 300724"/>
                <a:gd name="connsiteX44" fmla="*/ 12572 w 261816"/>
                <a:gd name="connsiteY44" fmla="*/ 213371 h 300724"/>
                <a:gd name="connsiteX45" fmla="*/ 7559 w 261816"/>
                <a:gd name="connsiteY45" fmla="*/ 211939 h 300724"/>
                <a:gd name="connsiteX46" fmla="*/ 1114 w 261816"/>
                <a:gd name="connsiteY46" fmla="*/ 211223 h 300724"/>
                <a:gd name="connsiteX47" fmla="*/ 398 w 261816"/>
                <a:gd name="connsiteY47" fmla="*/ 217667 h 300724"/>
                <a:gd name="connsiteX48" fmla="*/ 2546 w 261816"/>
                <a:gd name="connsiteY48" fmla="*/ 234851 h 300724"/>
                <a:gd name="connsiteX49" fmla="*/ 1830 w 261816"/>
                <a:gd name="connsiteY49" fmla="*/ 238431 h 300724"/>
                <a:gd name="connsiteX50" fmla="*/ 5411 w 261816"/>
                <a:gd name="connsiteY50" fmla="*/ 250603 h 300724"/>
                <a:gd name="connsiteX51" fmla="*/ 6127 w 261816"/>
                <a:gd name="connsiteY51" fmla="*/ 252751 h 300724"/>
                <a:gd name="connsiteX52" fmla="*/ 5411 w 261816"/>
                <a:gd name="connsiteY52" fmla="*/ 259911 h 300724"/>
                <a:gd name="connsiteX53" fmla="*/ 9707 w 261816"/>
                <a:gd name="connsiteY53" fmla="*/ 259911 h 300724"/>
                <a:gd name="connsiteX54" fmla="*/ 8275 w 261816"/>
                <a:gd name="connsiteY54" fmla="*/ 279244 h 300724"/>
                <a:gd name="connsiteX55" fmla="*/ 7559 w 261816"/>
                <a:gd name="connsiteY55" fmla="*/ 282824 h 300724"/>
                <a:gd name="connsiteX56" fmla="*/ 9707 w 261816"/>
                <a:gd name="connsiteY56" fmla="*/ 284972 h 300724"/>
                <a:gd name="connsiteX57" fmla="*/ 18300 w 261816"/>
                <a:gd name="connsiteY57" fmla="*/ 288552 h 300724"/>
                <a:gd name="connsiteX58" fmla="*/ 19017 w 261816"/>
                <a:gd name="connsiteY58" fmla="*/ 288552 h 300724"/>
                <a:gd name="connsiteX59" fmla="*/ 19017 w 261816"/>
                <a:gd name="connsiteY59" fmla="*/ 289984 h 300724"/>
                <a:gd name="connsiteX60" fmla="*/ 19733 w 261816"/>
                <a:gd name="connsiteY60" fmla="*/ 295712 h 300724"/>
                <a:gd name="connsiteX61" fmla="*/ 24745 w 261816"/>
                <a:gd name="connsiteY61" fmla="*/ 294996 h 300724"/>
                <a:gd name="connsiteX62" fmla="*/ 30474 w 261816"/>
                <a:gd name="connsiteY62" fmla="*/ 300724 h 300724"/>
                <a:gd name="connsiteX63" fmla="*/ 34055 w 261816"/>
                <a:gd name="connsiteY63" fmla="*/ 293564 h 300724"/>
                <a:gd name="connsiteX64" fmla="*/ 55538 w 261816"/>
                <a:gd name="connsiteY64" fmla="*/ 261344 h 300724"/>
                <a:gd name="connsiteX65" fmla="*/ 59835 w 261816"/>
                <a:gd name="connsiteY65" fmla="*/ 246307 h 300724"/>
                <a:gd name="connsiteX66" fmla="*/ 63415 w 261816"/>
                <a:gd name="connsiteY66" fmla="*/ 246307 h 300724"/>
                <a:gd name="connsiteX67" fmla="*/ 67711 w 261816"/>
                <a:gd name="connsiteY67" fmla="*/ 252035 h 300724"/>
                <a:gd name="connsiteX68" fmla="*/ 74157 w 261816"/>
                <a:gd name="connsiteY68" fmla="*/ 269220 h 300724"/>
                <a:gd name="connsiteX69" fmla="*/ 77737 w 261816"/>
                <a:gd name="connsiteY69" fmla="*/ 261344 h 300724"/>
                <a:gd name="connsiteX70" fmla="*/ 81318 w 261816"/>
                <a:gd name="connsiteY70" fmla="*/ 263492 h 300724"/>
                <a:gd name="connsiteX71" fmla="*/ 83466 w 261816"/>
                <a:gd name="connsiteY71" fmla="*/ 254899 h 300724"/>
                <a:gd name="connsiteX72" fmla="*/ 85614 w 261816"/>
                <a:gd name="connsiteY72" fmla="*/ 249171 h 300724"/>
                <a:gd name="connsiteX73" fmla="*/ 88479 w 261816"/>
                <a:gd name="connsiteY73" fmla="*/ 238431 h 300724"/>
                <a:gd name="connsiteX74" fmla="*/ 92059 w 261816"/>
                <a:gd name="connsiteY74" fmla="*/ 236999 h 300724"/>
                <a:gd name="connsiteX75" fmla="*/ 102801 w 261816"/>
                <a:gd name="connsiteY75" fmla="*/ 238431 h 300724"/>
                <a:gd name="connsiteX76" fmla="*/ 107097 w 261816"/>
                <a:gd name="connsiteY76" fmla="*/ 237715 h 300724"/>
                <a:gd name="connsiteX77" fmla="*/ 107097 w 261816"/>
                <a:gd name="connsiteY77" fmla="*/ 232703 h 300724"/>
                <a:gd name="connsiteX78" fmla="*/ 109245 w 261816"/>
                <a:gd name="connsiteY78" fmla="*/ 226975 h 300724"/>
                <a:gd name="connsiteX79" fmla="*/ 110678 w 261816"/>
                <a:gd name="connsiteY79" fmla="*/ 224111 h 300724"/>
                <a:gd name="connsiteX80" fmla="*/ 118555 w 261816"/>
                <a:gd name="connsiteY80" fmla="*/ 232703 h 300724"/>
                <a:gd name="connsiteX81" fmla="*/ 120703 w 261816"/>
                <a:gd name="connsiteY81" fmla="*/ 234135 h 300724"/>
                <a:gd name="connsiteX82" fmla="*/ 123567 w 261816"/>
                <a:gd name="connsiteY82" fmla="*/ 233419 h 300724"/>
                <a:gd name="connsiteX83" fmla="*/ 155792 w 261816"/>
                <a:gd name="connsiteY83" fmla="*/ 209791 h 300724"/>
                <a:gd name="connsiteX84" fmla="*/ 157940 w 261816"/>
                <a:gd name="connsiteY84" fmla="*/ 209791 h 300724"/>
                <a:gd name="connsiteX85" fmla="*/ 187301 w 261816"/>
                <a:gd name="connsiteY85" fmla="*/ 203347 h 300724"/>
                <a:gd name="connsiteX86" fmla="*/ 190165 w 261816"/>
                <a:gd name="connsiteY86" fmla="*/ 207643 h 300724"/>
                <a:gd name="connsiteX87" fmla="*/ 192313 w 261816"/>
                <a:gd name="connsiteY87" fmla="*/ 209791 h 300724"/>
                <a:gd name="connsiteX88" fmla="*/ 207351 w 261816"/>
                <a:gd name="connsiteY88" fmla="*/ 209791 h 300724"/>
                <a:gd name="connsiteX89" fmla="*/ 208784 w 261816"/>
                <a:gd name="connsiteY89" fmla="*/ 206211 h 300724"/>
                <a:gd name="connsiteX90" fmla="*/ 210216 w 261816"/>
                <a:gd name="connsiteY90" fmla="*/ 197619 h 300724"/>
                <a:gd name="connsiteX91" fmla="*/ 215945 w 261816"/>
                <a:gd name="connsiteY91" fmla="*/ 197619 h 300724"/>
                <a:gd name="connsiteX92" fmla="*/ 241008 w 261816"/>
                <a:gd name="connsiteY92" fmla="*/ 171842 h 300724"/>
                <a:gd name="connsiteX93" fmla="*/ 242440 w 261816"/>
                <a:gd name="connsiteY93" fmla="*/ 166114 h 300724"/>
                <a:gd name="connsiteX94" fmla="*/ 243156 w 261816"/>
                <a:gd name="connsiteY94" fmla="*/ 163250 h 300724"/>
                <a:gd name="connsiteX95" fmla="*/ 241724 w 261816"/>
                <a:gd name="connsiteY95" fmla="*/ 161102 h 300724"/>
                <a:gd name="connsiteX96" fmla="*/ 241008 w 261816"/>
                <a:gd name="connsiteY96" fmla="*/ 114562 h 300724"/>
                <a:gd name="connsiteX97" fmla="*/ 243872 w 261816"/>
                <a:gd name="connsiteY97" fmla="*/ 95945 h 300724"/>
                <a:gd name="connsiteX98" fmla="*/ 250317 w 261816"/>
                <a:gd name="connsiteY98" fmla="*/ 93081 h 300724"/>
                <a:gd name="connsiteX99" fmla="*/ 252466 w 261816"/>
                <a:gd name="connsiteY99" fmla="*/ 90933 h 300724"/>
                <a:gd name="connsiteX100" fmla="*/ 252466 w 261816"/>
                <a:gd name="connsiteY100" fmla="*/ 81625 h 300724"/>
                <a:gd name="connsiteX101" fmla="*/ 261775 w 261816"/>
                <a:gd name="connsiteY101" fmla="*/ 58713 h 300724"/>
                <a:gd name="connsiteX102" fmla="*/ 245305 w 261816"/>
                <a:gd name="connsiteY102" fmla="*/ 12172 h 300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61816" h="300724">
                  <a:moveTo>
                    <a:pt x="245305" y="12172"/>
                  </a:moveTo>
                  <a:lnTo>
                    <a:pt x="243156" y="10024"/>
                  </a:lnTo>
                  <a:lnTo>
                    <a:pt x="236711" y="10024"/>
                  </a:lnTo>
                  <a:cubicBezTo>
                    <a:pt x="235995" y="6444"/>
                    <a:pt x="233847" y="0"/>
                    <a:pt x="225254" y="0"/>
                  </a:cubicBezTo>
                  <a:lnTo>
                    <a:pt x="220241" y="716"/>
                  </a:lnTo>
                  <a:lnTo>
                    <a:pt x="220241" y="2148"/>
                  </a:lnTo>
                  <a:lnTo>
                    <a:pt x="213080" y="1432"/>
                  </a:lnTo>
                  <a:lnTo>
                    <a:pt x="215228" y="10024"/>
                  </a:lnTo>
                  <a:cubicBezTo>
                    <a:pt x="215945" y="15036"/>
                    <a:pt x="215228" y="15752"/>
                    <a:pt x="212364" y="18616"/>
                  </a:cubicBezTo>
                  <a:cubicBezTo>
                    <a:pt x="209500" y="21480"/>
                    <a:pt x="205919" y="24344"/>
                    <a:pt x="205203" y="30788"/>
                  </a:cubicBezTo>
                  <a:lnTo>
                    <a:pt x="203771" y="39381"/>
                  </a:lnTo>
                  <a:lnTo>
                    <a:pt x="208067" y="38664"/>
                  </a:lnTo>
                  <a:lnTo>
                    <a:pt x="208067" y="41528"/>
                  </a:lnTo>
                  <a:cubicBezTo>
                    <a:pt x="205203" y="42961"/>
                    <a:pt x="200190" y="45825"/>
                    <a:pt x="200190" y="52985"/>
                  </a:cubicBezTo>
                  <a:lnTo>
                    <a:pt x="200190" y="56565"/>
                  </a:lnTo>
                  <a:lnTo>
                    <a:pt x="203771" y="57997"/>
                  </a:lnTo>
                  <a:cubicBezTo>
                    <a:pt x="204487" y="57997"/>
                    <a:pt x="205919" y="58713"/>
                    <a:pt x="207351" y="58713"/>
                  </a:cubicBezTo>
                  <a:cubicBezTo>
                    <a:pt x="200906" y="80193"/>
                    <a:pt x="195178" y="95229"/>
                    <a:pt x="177275" y="105969"/>
                  </a:cubicBezTo>
                  <a:lnTo>
                    <a:pt x="174411" y="108117"/>
                  </a:lnTo>
                  <a:lnTo>
                    <a:pt x="174411" y="111697"/>
                  </a:lnTo>
                  <a:cubicBezTo>
                    <a:pt x="175127" y="119574"/>
                    <a:pt x="171546" y="121722"/>
                    <a:pt x="162953" y="125302"/>
                  </a:cubicBezTo>
                  <a:cubicBezTo>
                    <a:pt x="161521" y="126018"/>
                    <a:pt x="160805" y="126018"/>
                    <a:pt x="160089" y="126734"/>
                  </a:cubicBezTo>
                  <a:cubicBezTo>
                    <a:pt x="162953" y="123154"/>
                    <a:pt x="163669" y="119574"/>
                    <a:pt x="164385" y="116710"/>
                  </a:cubicBezTo>
                  <a:lnTo>
                    <a:pt x="166533" y="108833"/>
                  </a:lnTo>
                  <a:lnTo>
                    <a:pt x="157940" y="108833"/>
                  </a:lnTo>
                  <a:cubicBezTo>
                    <a:pt x="150063" y="109549"/>
                    <a:pt x="146483" y="113129"/>
                    <a:pt x="143618" y="115993"/>
                  </a:cubicBezTo>
                  <a:cubicBezTo>
                    <a:pt x="142186" y="117426"/>
                    <a:pt x="141470" y="118142"/>
                    <a:pt x="140038" y="118857"/>
                  </a:cubicBezTo>
                  <a:lnTo>
                    <a:pt x="134309" y="120290"/>
                  </a:lnTo>
                  <a:lnTo>
                    <a:pt x="135741" y="126018"/>
                  </a:lnTo>
                  <a:cubicBezTo>
                    <a:pt x="137173" y="133894"/>
                    <a:pt x="134309" y="138190"/>
                    <a:pt x="131445" y="143918"/>
                  </a:cubicBezTo>
                  <a:cubicBezTo>
                    <a:pt x="128580" y="148930"/>
                    <a:pt x="125000" y="155374"/>
                    <a:pt x="126432" y="163250"/>
                  </a:cubicBezTo>
                  <a:cubicBezTo>
                    <a:pt x="125000" y="163966"/>
                    <a:pt x="124284" y="165398"/>
                    <a:pt x="123567" y="166114"/>
                  </a:cubicBezTo>
                  <a:cubicBezTo>
                    <a:pt x="113542" y="160386"/>
                    <a:pt x="98504" y="163250"/>
                    <a:pt x="87762" y="168978"/>
                  </a:cubicBezTo>
                  <a:lnTo>
                    <a:pt x="87046" y="164682"/>
                  </a:lnTo>
                  <a:lnTo>
                    <a:pt x="80601" y="166114"/>
                  </a:lnTo>
                  <a:cubicBezTo>
                    <a:pt x="65563" y="169694"/>
                    <a:pt x="58402" y="180434"/>
                    <a:pt x="51957" y="191174"/>
                  </a:cubicBezTo>
                  <a:cubicBezTo>
                    <a:pt x="51241" y="191174"/>
                    <a:pt x="49809" y="191891"/>
                    <a:pt x="49093" y="191891"/>
                  </a:cubicBezTo>
                  <a:cubicBezTo>
                    <a:pt x="44080" y="193323"/>
                    <a:pt x="41216" y="194038"/>
                    <a:pt x="36919" y="191891"/>
                  </a:cubicBezTo>
                  <a:lnTo>
                    <a:pt x="29042" y="188310"/>
                  </a:lnTo>
                  <a:lnTo>
                    <a:pt x="27610" y="196903"/>
                  </a:lnTo>
                  <a:cubicBezTo>
                    <a:pt x="27610" y="197619"/>
                    <a:pt x="27610" y="198335"/>
                    <a:pt x="26894" y="199051"/>
                  </a:cubicBezTo>
                  <a:cubicBezTo>
                    <a:pt x="26178" y="199767"/>
                    <a:pt x="25461" y="201199"/>
                    <a:pt x="25461" y="202631"/>
                  </a:cubicBezTo>
                  <a:lnTo>
                    <a:pt x="18300" y="202631"/>
                  </a:lnTo>
                  <a:lnTo>
                    <a:pt x="18300" y="209075"/>
                  </a:lnTo>
                  <a:cubicBezTo>
                    <a:pt x="15436" y="209791"/>
                    <a:pt x="14004" y="211223"/>
                    <a:pt x="12572" y="213371"/>
                  </a:cubicBezTo>
                  <a:cubicBezTo>
                    <a:pt x="11139" y="212655"/>
                    <a:pt x="9707" y="211939"/>
                    <a:pt x="7559" y="211939"/>
                  </a:cubicBezTo>
                  <a:lnTo>
                    <a:pt x="1114" y="211223"/>
                  </a:lnTo>
                  <a:lnTo>
                    <a:pt x="398" y="217667"/>
                  </a:lnTo>
                  <a:cubicBezTo>
                    <a:pt x="-318" y="225543"/>
                    <a:pt x="-318" y="229839"/>
                    <a:pt x="2546" y="234851"/>
                  </a:cubicBezTo>
                  <a:lnTo>
                    <a:pt x="1830" y="238431"/>
                  </a:lnTo>
                  <a:cubicBezTo>
                    <a:pt x="398" y="244875"/>
                    <a:pt x="3262" y="248455"/>
                    <a:pt x="5411" y="250603"/>
                  </a:cubicBezTo>
                  <a:cubicBezTo>
                    <a:pt x="6127" y="252035"/>
                    <a:pt x="6127" y="252035"/>
                    <a:pt x="6127" y="252751"/>
                  </a:cubicBezTo>
                  <a:lnTo>
                    <a:pt x="5411" y="259911"/>
                  </a:lnTo>
                  <a:lnTo>
                    <a:pt x="9707" y="259911"/>
                  </a:lnTo>
                  <a:cubicBezTo>
                    <a:pt x="9707" y="267788"/>
                    <a:pt x="9707" y="274232"/>
                    <a:pt x="8275" y="279244"/>
                  </a:cubicBezTo>
                  <a:lnTo>
                    <a:pt x="7559" y="282824"/>
                  </a:lnTo>
                  <a:lnTo>
                    <a:pt x="9707" y="284972"/>
                  </a:lnTo>
                  <a:cubicBezTo>
                    <a:pt x="12572" y="287836"/>
                    <a:pt x="15436" y="288552"/>
                    <a:pt x="18300" y="288552"/>
                  </a:cubicBezTo>
                  <a:lnTo>
                    <a:pt x="19017" y="288552"/>
                  </a:lnTo>
                  <a:lnTo>
                    <a:pt x="19017" y="289984"/>
                  </a:lnTo>
                  <a:lnTo>
                    <a:pt x="19733" y="295712"/>
                  </a:lnTo>
                  <a:lnTo>
                    <a:pt x="24745" y="294996"/>
                  </a:lnTo>
                  <a:lnTo>
                    <a:pt x="30474" y="300724"/>
                  </a:lnTo>
                  <a:lnTo>
                    <a:pt x="34055" y="293564"/>
                  </a:lnTo>
                  <a:cubicBezTo>
                    <a:pt x="49093" y="289268"/>
                    <a:pt x="52673" y="273516"/>
                    <a:pt x="55538" y="261344"/>
                  </a:cubicBezTo>
                  <a:cubicBezTo>
                    <a:pt x="56254" y="255615"/>
                    <a:pt x="57686" y="250603"/>
                    <a:pt x="59835" y="246307"/>
                  </a:cubicBezTo>
                  <a:lnTo>
                    <a:pt x="63415" y="246307"/>
                  </a:lnTo>
                  <a:cubicBezTo>
                    <a:pt x="65563" y="246307"/>
                    <a:pt x="66279" y="249171"/>
                    <a:pt x="67711" y="252035"/>
                  </a:cubicBezTo>
                  <a:lnTo>
                    <a:pt x="74157" y="269220"/>
                  </a:lnTo>
                  <a:lnTo>
                    <a:pt x="77737" y="261344"/>
                  </a:lnTo>
                  <a:lnTo>
                    <a:pt x="81318" y="263492"/>
                  </a:lnTo>
                  <a:lnTo>
                    <a:pt x="83466" y="254899"/>
                  </a:lnTo>
                  <a:cubicBezTo>
                    <a:pt x="84182" y="252751"/>
                    <a:pt x="84898" y="250603"/>
                    <a:pt x="85614" y="249171"/>
                  </a:cubicBezTo>
                  <a:cubicBezTo>
                    <a:pt x="86330" y="246307"/>
                    <a:pt x="87762" y="242727"/>
                    <a:pt x="88479" y="238431"/>
                  </a:cubicBezTo>
                  <a:cubicBezTo>
                    <a:pt x="89910" y="238431"/>
                    <a:pt x="90627" y="237715"/>
                    <a:pt x="92059" y="236999"/>
                  </a:cubicBezTo>
                  <a:cubicBezTo>
                    <a:pt x="94923" y="238431"/>
                    <a:pt x="98504" y="239147"/>
                    <a:pt x="102801" y="238431"/>
                  </a:cubicBezTo>
                  <a:lnTo>
                    <a:pt x="107097" y="237715"/>
                  </a:lnTo>
                  <a:lnTo>
                    <a:pt x="107097" y="232703"/>
                  </a:lnTo>
                  <a:cubicBezTo>
                    <a:pt x="107097" y="230555"/>
                    <a:pt x="107813" y="229123"/>
                    <a:pt x="109245" y="226975"/>
                  </a:cubicBezTo>
                  <a:cubicBezTo>
                    <a:pt x="109962" y="226259"/>
                    <a:pt x="109962" y="225543"/>
                    <a:pt x="110678" y="224111"/>
                  </a:cubicBezTo>
                  <a:cubicBezTo>
                    <a:pt x="112826" y="227691"/>
                    <a:pt x="114974" y="230555"/>
                    <a:pt x="118555" y="232703"/>
                  </a:cubicBezTo>
                  <a:lnTo>
                    <a:pt x="120703" y="234135"/>
                  </a:lnTo>
                  <a:lnTo>
                    <a:pt x="123567" y="233419"/>
                  </a:lnTo>
                  <a:cubicBezTo>
                    <a:pt x="135741" y="230555"/>
                    <a:pt x="151495" y="221247"/>
                    <a:pt x="155792" y="209791"/>
                  </a:cubicBezTo>
                  <a:lnTo>
                    <a:pt x="157940" y="209791"/>
                  </a:lnTo>
                  <a:cubicBezTo>
                    <a:pt x="168682" y="209075"/>
                    <a:pt x="177991" y="206927"/>
                    <a:pt x="187301" y="203347"/>
                  </a:cubicBezTo>
                  <a:cubicBezTo>
                    <a:pt x="188016" y="204779"/>
                    <a:pt x="188733" y="206211"/>
                    <a:pt x="190165" y="207643"/>
                  </a:cubicBezTo>
                  <a:lnTo>
                    <a:pt x="192313" y="209791"/>
                  </a:lnTo>
                  <a:lnTo>
                    <a:pt x="207351" y="209791"/>
                  </a:lnTo>
                  <a:lnTo>
                    <a:pt x="208784" y="206211"/>
                  </a:lnTo>
                  <a:cubicBezTo>
                    <a:pt x="209500" y="204063"/>
                    <a:pt x="210216" y="200483"/>
                    <a:pt x="210216" y="197619"/>
                  </a:cubicBezTo>
                  <a:lnTo>
                    <a:pt x="215945" y="197619"/>
                  </a:lnTo>
                  <a:cubicBezTo>
                    <a:pt x="233847" y="196903"/>
                    <a:pt x="238144" y="182582"/>
                    <a:pt x="241008" y="171842"/>
                  </a:cubicBezTo>
                  <a:cubicBezTo>
                    <a:pt x="241008" y="169694"/>
                    <a:pt x="241724" y="168262"/>
                    <a:pt x="242440" y="166114"/>
                  </a:cubicBezTo>
                  <a:lnTo>
                    <a:pt x="243156" y="163250"/>
                  </a:lnTo>
                  <a:lnTo>
                    <a:pt x="241724" y="161102"/>
                  </a:lnTo>
                  <a:cubicBezTo>
                    <a:pt x="235279" y="148930"/>
                    <a:pt x="238144" y="132462"/>
                    <a:pt x="241008" y="114562"/>
                  </a:cubicBezTo>
                  <a:cubicBezTo>
                    <a:pt x="242440" y="108117"/>
                    <a:pt x="243156" y="102389"/>
                    <a:pt x="243872" y="95945"/>
                  </a:cubicBezTo>
                  <a:cubicBezTo>
                    <a:pt x="247453" y="95945"/>
                    <a:pt x="249602" y="93797"/>
                    <a:pt x="250317" y="93081"/>
                  </a:cubicBezTo>
                  <a:lnTo>
                    <a:pt x="252466" y="90933"/>
                  </a:lnTo>
                  <a:lnTo>
                    <a:pt x="252466" y="81625"/>
                  </a:lnTo>
                  <a:cubicBezTo>
                    <a:pt x="258194" y="75897"/>
                    <a:pt x="261059" y="68021"/>
                    <a:pt x="261775" y="58713"/>
                  </a:cubicBezTo>
                  <a:cubicBezTo>
                    <a:pt x="262491" y="40812"/>
                    <a:pt x="253898" y="20764"/>
                    <a:pt x="245305" y="12172"/>
                  </a:cubicBezTo>
                  <a:close/>
                </a:path>
              </a:pathLst>
            </a:custGeom>
            <a:solidFill>
              <a:srgbClr val="FFFFFF"/>
            </a:solidFill>
            <a:ln w="7157" cap="flat">
              <a:noFill/>
              <a:prstDash val="solid"/>
              <a:miter/>
            </a:ln>
          </p:spPr>
          <p:txBody>
            <a:bodyPr rtlCol="0" anchor="ctr"/>
            <a:lstStyle/>
            <a:p>
              <a:endParaRPr lang="en-US"/>
            </a:p>
          </p:txBody>
        </p:sp>
        <p:sp>
          <p:nvSpPr>
            <p:cNvPr id="16" name="Graphic 521">
              <a:extLst>
                <a:ext uri="{FF2B5EF4-FFF2-40B4-BE49-F238E27FC236}">
                  <a16:creationId xmlns:a16="http://schemas.microsoft.com/office/drawing/2014/main" id="{DC0BBA86-158E-8209-4F34-8C494D589BBB}"/>
                </a:ext>
              </a:extLst>
            </p:cNvPr>
            <p:cNvSpPr/>
            <p:nvPr/>
          </p:nvSpPr>
          <p:spPr>
            <a:xfrm>
              <a:off x="9793120" y="4807196"/>
              <a:ext cx="48486" cy="31504"/>
            </a:xfrm>
            <a:custGeom>
              <a:avLst/>
              <a:gdLst>
                <a:gd name="connsiteX0" fmla="*/ 31300 w 48486"/>
                <a:gd name="connsiteY0" fmla="*/ 0 h 31504"/>
                <a:gd name="connsiteX1" fmla="*/ 4804 w 48486"/>
                <a:gd name="connsiteY1" fmla="*/ 3580 h 31504"/>
                <a:gd name="connsiteX2" fmla="*/ 1224 w 48486"/>
                <a:gd name="connsiteY2" fmla="*/ 5012 h 31504"/>
                <a:gd name="connsiteX3" fmla="*/ 508 w 48486"/>
                <a:gd name="connsiteY3" fmla="*/ 8592 h 31504"/>
                <a:gd name="connsiteX4" fmla="*/ 11250 w 48486"/>
                <a:gd name="connsiteY4" fmla="*/ 23628 h 31504"/>
                <a:gd name="connsiteX5" fmla="*/ 13398 w 48486"/>
                <a:gd name="connsiteY5" fmla="*/ 24344 h 31504"/>
                <a:gd name="connsiteX6" fmla="*/ 14114 w 48486"/>
                <a:gd name="connsiteY6" fmla="*/ 31504 h 31504"/>
                <a:gd name="connsiteX7" fmla="*/ 21275 w 48486"/>
                <a:gd name="connsiteY7" fmla="*/ 28640 h 31504"/>
                <a:gd name="connsiteX8" fmla="*/ 27720 w 48486"/>
                <a:gd name="connsiteY8" fmla="*/ 27924 h 31504"/>
                <a:gd name="connsiteX9" fmla="*/ 39894 w 48486"/>
                <a:gd name="connsiteY9" fmla="*/ 25060 h 31504"/>
                <a:gd name="connsiteX10" fmla="*/ 43474 w 48486"/>
                <a:gd name="connsiteY10" fmla="*/ 22912 h 31504"/>
                <a:gd name="connsiteX11" fmla="*/ 43474 w 48486"/>
                <a:gd name="connsiteY11" fmla="*/ 18616 h 31504"/>
                <a:gd name="connsiteX12" fmla="*/ 43474 w 48486"/>
                <a:gd name="connsiteY12" fmla="*/ 16468 h 31504"/>
                <a:gd name="connsiteX13" fmla="*/ 48486 w 48486"/>
                <a:gd name="connsiteY13" fmla="*/ 10740 h 31504"/>
                <a:gd name="connsiteX14" fmla="*/ 42042 w 48486"/>
                <a:gd name="connsiteY14" fmla="*/ 7160 h 31504"/>
                <a:gd name="connsiteX15" fmla="*/ 40610 w 48486"/>
                <a:gd name="connsiteY15" fmla="*/ 6444 h 31504"/>
                <a:gd name="connsiteX16" fmla="*/ 41325 w 48486"/>
                <a:gd name="connsiteY16" fmla="*/ 0 h 31504"/>
                <a:gd name="connsiteX17" fmla="*/ 31300 w 48486"/>
                <a:gd name="connsiteY17" fmla="*/ 0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486" h="31504">
                  <a:moveTo>
                    <a:pt x="31300" y="0"/>
                  </a:moveTo>
                  <a:cubicBezTo>
                    <a:pt x="21275" y="0"/>
                    <a:pt x="12681" y="1432"/>
                    <a:pt x="4804" y="3580"/>
                  </a:cubicBezTo>
                  <a:lnTo>
                    <a:pt x="1224" y="5012"/>
                  </a:lnTo>
                  <a:lnTo>
                    <a:pt x="508" y="8592"/>
                  </a:lnTo>
                  <a:cubicBezTo>
                    <a:pt x="-2357" y="20764"/>
                    <a:pt x="7669" y="22912"/>
                    <a:pt x="11250" y="23628"/>
                  </a:cubicBezTo>
                  <a:cubicBezTo>
                    <a:pt x="11965" y="24344"/>
                    <a:pt x="12681" y="24344"/>
                    <a:pt x="13398" y="24344"/>
                  </a:cubicBezTo>
                  <a:lnTo>
                    <a:pt x="14114" y="31504"/>
                  </a:lnTo>
                  <a:lnTo>
                    <a:pt x="21275" y="28640"/>
                  </a:lnTo>
                  <a:cubicBezTo>
                    <a:pt x="22707" y="28640"/>
                    <a:pt x="25572" y="27924"/>
                    <a:pt x="27720" y="27924"/>
                  </a:cubicBezTo>
                  <a:cubicBezTo>
                    <a:pt x="32016" y="27208"/>
                    <a:pt x="36313" y="27208"/>
                    <a:pt x="39894" y="25060"/>
                  </a:cubicBezTo>
                  <a:lnTo>
                    <a:pt x="43474" y="22912"/>
                  </a:lnTo>
                  <a:lnTo>
                    <a:pt x="43474" y="18616"/>
                  </a:lnTo>
                  <a:lnTo>
                    <a:pt x="43474" y="16468"/>
                  </a:lnTo>
                  <a:lnTo>
                    <a:pt x="48486" y="10740"/>
                  </a:lnTo>
                  <a:lnTo>
                    <a:pt x="42042" y="7160"/>
                  </a:lnTo>
                  <a:cubicBezTo>
                    <a:pt x="42042" y="7160"/>
                    <a:pt x="41325" y="6444"/>
                    <a:pt x="40610" y="6444"/>
                  </a:cubicBezTo>
                  <a:lnTo>
                    <a:pt x="41325" y="0"/>
                  </a:lnTo>
                  <a:lnTo>
                    <a:pt x="31300" y="0"/>
                  </a:lnTo>
                  <a:close/>
                </a:path>
              </a:pathLst>
            </a:custGeom>
            <a:solidFill>
              <a:srgbClr val="FFFFFF"/>
            </a:solidFill>
            <a:ln w="7157" cap="flat">
              <a:noFill/>
              <a:prstDash val="solid"/>
              <a:miter/>
            </a:ln>
          </p:spPr>
          <p:txBody>
            <a:bodyPr rtlCol="0" anchor="ctr"/>
            <a:lstStyle/>
            <a:p>
              <a:endParaRPr lang="en-US"/>
            </a:p>
          </p:txBody>
        </p:sp>
        <p:sp>
          <p:nvSpPr>
            <p:cNvPr id="17" name="Graphic 521">
              <a:extLst>
                <a:ext uri="{FF2B5EF4-FFF2-40B4-BE49-F238E27FC236}">
                  <a16:creationId xmlns:a16="http://schemas.microsoft.com/office/drawing/2014/main" id="{3519078C-0AAA-6827-50B3-B7F245433D2B}"/>
                </a:ext>
              </a:extLst>
            </p:cNvPr>
            <p:cNvSpPr/>
            <p:nvPr/>
          </p:nvSpPr>
          <p:spPr>
            <a:xfrm>
              <a:off x="9532967" y="5012690"/>
              <a:ext cx="823741" cy="756822"/>
            </a:xfrm>
            <a:custGeom>
              <a:avLst/>
              <a:gdLst>
                <a:gd name="connsiteX0" fmla="*/ 688174 w 823741"/>
                <a:gd name="connsiteY0" fmla="*/ 756822 h 756822"/>
                <a:gd name="connsiteX1" fmla="*/ 679581 w 823741"/>
                <a:gd name="connsiteY1" fmla="*/ 755390 h 756822"/>
                <a:gd name="connsiteX2" fmla="*/ 655949 w 823741"/>
                <a:gd name="connsiteY2" fmla="*/ 740354 h 756822"/>
                <a:gd name="connsiteX3" fmla="*/ 640911 w 823741"/>
                <a:gd name="connsiteY3" fmla="*/ 729614 h 756822"/>
                <a:gd name="connsiteX4" fmla="*/ 640195 w 823741"/>
                <a:gd name="connsiteY4" fmla="*/ 729614 h 756822"/>
                <a:gd name="connsiteX5" fmla="*/ 617996 w 823741"/>
                <a:gd name="connsiteY5" fmla="*/ 748946 h 756822"/>
                <a:gd name="connsiteX6" fmla="*/ 616564 w 823741"/>
                <a:gd name="connsiteY6" fmla="*/ 748946 h 756822"/>
                <a:gd name="connsiteX7" fmla="*/ 615132 w 823741"/>
                <a:gd name="connsiteY7" fmla="*/ 748946 h 756822"/>
                <a:gd name="connsiteX8" fmla="*/ 605106 w 823741"/>
                <a:gd name="connsiteY8" fmla="*/ 743218 h 756822"/>
                <a:gd name="connsiteX9" fmla="*/ 601526 w 823741"/>
                <a:gd name="connsiteY9" fmla="*/ 742502 h 756822"/>
                <a:gd name="connsiteX10" fmla="*/ 592216 w 823741"/>
                <a:gd name="connsiteY10" fmla="*/ 745366 h 756822"/>
                <a:gd name="connsiteX11" fmla="*/ 592932 w 823741"/>
                <a:gd name="connsiteY11" fmla="*/ 736058 h 756822"/>
                <a:gd name="connsiteX12" fmla="*/ 588636 w 823741"/>
                <a:gd name="connsiteY12" fmla="*/ 730330 h 756822"/>
                <a:gd name="connsiteX13" fmla="*/ 585771 w 823741"/>
                <a:gd name="connsiteY13" fmla="*/ 728182 h 756822"/>
                <a:gd name="connsiteX14" fmla="*/ 567869 w 823741"/>
                <a:gd name="connsiteY14" fmla="*/ 723886 h 756822"/>
                <a:gd name="connsiteX15" fmla="*/ 559992 w 823741"/>
                <a:gd name="connsiteY15" fmla="*/ 719590 h 756822"/>
                <a:gd name="connsiteX16" fmla="*/ 554263 w 823741"/>
                <a:gd name="connsiteY16" fmla="*/ 720306 h 756822"/>
                <a:gd name="connsiteX17" fmla="*/ 552114 w 823741"/>
                <a:gd name="connsiteY17" fmla="*/ 715294 h 756822"/>
                <a:gd name="connsiteX18" fmla="*/ 541373 w 823741"/>
                <a:gd name="connsiteY18" fmla="*/ 701690 h 756822"/>
                <a:gd name="connsiteX19" fmla="*/ 536361 w 823741"/>
                <a:gd name="connsiteY19" fmla="*/ 697394 h 756822"/>
                <a:gd name="connsiteX20" fmla="*/ 533496 w 823741"/>
                <a:gd name="connsiteY20" fmla="*/ 695246 h 756822"/>
                <a:gd name="connsiteX21" fmla="*/ 534212 w 823741"/>
                <a:gd name="connsiteY21" fmla="*/ 691666 h 756822"/>
                <a:gd name="connsiteX22" fmla="*/ 531348 w 823741"/>
                <a:gd name="connsiteY22" fmla="*/ 664457 h 756822"/>
                <a:gd name="connsiteX23" fmla="*/ 527051 w 823741"/>
                <a:gd name="connsiteY23" fmla="*/ 650853 h 756822"/>
                <a:gd name="connsiteX24" fmla="*/ 514161 w 823741"/>
                <a:gd name="connsiteY24" fmla="*/ 654433 h 756822"/>
                <a:gd name="connsiteX25" fmla="*/ 508432 w 823741"/>
                <a:gd name="connsiteY25" fmla="*/ 654433 h 756822"/>
                <a:gd name="connsiteX26" fmla="*/ 507716 w 823741"/>
                <a:gd name="connsiteY26" fmla="*/ 644409 h 756822"/>
                <a:gd name="connsiteX27" fmla="*/ 507000 w 823741"/>
                <a:gd name="connsiteY27" fmla="*/ 630089 h 756822"/>
                <a:gd name="connsiteX28" fmla="*/ 506284 w 823741"/>
                <a:gd name="connsiteY28" fmla="*/ 630805 h 756822"/>
                <a:gd name="connsiteX29" fmla="*/ 486233 w 823741"/>
                <a:gd name="connsiteY29" fmla="*/ 639397 h 756822"/>
                <a:gd name="connsiteX30" fmla="*/ 481936 w 823741"/>
                <a:gd name="connsiteY30" fmla="*/ 640829 h 756822"/>
                <a:gd name="connsiteX31" fmla="*/ 479072 w 823741"/>
                <a:gd name="connsiteY31" fmla="*/ 637249 h 756822"/>
                <a:gd name="connsiteX32" fmla="*/ 476208 w 823741"/>
                <a:gd name="connsiteY32" fmla="*/ 622929 h 756822"/>
                <a:gd name="connsiteX33" fmla="*/ 485517 w 823741"/>
                <a:gd name="connsiteY33" fmla="*/ 614337 h 756822"/>
                <a:gd name="connsiteX34" fmla="*/ 488382 w 823741"/>
                <a:gd name="connsiteY34" fmla="*/ 597152 h 756822"/>
                <a:gd name="connsiteX35" fmla="*/ 474775 w 823741"/>
                <a:gd name="connsiteY35" fmla="*/ 612188 h 756822"/>
                <a:gd name="connsiteX36" fmla="*/ 473343 w 823741"/>
                <a:gd name="connsiteY36" fmla="*/ 616485 h 756822"/>
                <a:gd name="connsiteX37" fmla="*/ 469047 w 823741"/>
                <a:gd name="connsiteY37" fmla="*/ 617201 h 756822"/>
                <a:gd name="connsiteX38" fmla="*/ 460453 w 823741"/>
                <a:gd name="connsiteY38" fmla="*/ 617917 h 756822"/>
                <a:gd name="connsiteX39" fmla="*/ 446848 w 823741"/>
                <a:gd name="connsiteY39" fmla="*/ 612905 h 756822"/>
                <a:gd name="connsiteX40" fmla="*/ 443267 w 823741"/>
                <a:gd name="connsiteY40" fmla="*/ 610757 h 756822"/>
                <a:gd name="connsiteX41" fmla="*/ 443983 w 823741"/>
                <a:gd name="connsiteY41" fmla="*/ 606460 h 756822"/>
                <a:gd name="connsiteX42" fmla="*/ 441119 w 823741"/>
                <a:gd name="connsiteY42" fmla="*/ 600732 h 756822"/>
                <a:gd name="connsiteX43" fmla="*/ 434674 w 823741"/>
                <a:gd name="connsiteY43" fmla="*/ 582832 h 756822"/>
                <a:gd name="connsiteX44" fmla="*/ 433242 w 823741"/>
                <a:gd name="connsiteY44" fmla="*/ 582832 h 756822"/>
                <a:gd name="connsiteX45" fmla="*/ 419636 w 823741"/>
                <a:gd name="connsiteY45" fmla="*/ 575672 h 756822"/>
                <a:gd name="connsiteX46" fmla="*/ 418920 w 823741"/>
                <a:gd name="connsiteY46" fmla="*/ 573524 h 756822"/>
                <a:gd name="connsiteX47" fmla="*/ 418920 w 823741"/>
                <a:gd name="connsiteY47" fmla="*/ 567080 h 756822"/>
                <a:gd name="connsiteX48" fmla="*/ 413907 w 823741"/>
                <a:gd name="connsiteY48" fmla="*/ 567080 h 756822"/>
                <a:gd name="connsiteX49" fmla="*/ 413907 w 823741"/>
                <a:gd name="connsiteY49" fmla="*/ 560636 h 756822"/>
                <a:gd name="connsiteX50" fmla="*/ 413907 w 823741"/>
                <a:gd name="connsiteY50" fmla="*/ 557772 h 756822"/>
                <a:gd name="connsiteX51" fmla="*/ 413907 w 823741"/>
                <a:gd name="connsiteY51" fmla="*/ 554908 h 756822"/>
                <a:gd name="connsiteX52" fmla="*/ 403165 w 823741"/>
                <a:gd name="connsiteY52" fmla="*/ 552760 h 756822"/>
                <a:gd name="connsiteX53" fmla="*/ 385263 w 823741"/>
                <a:gd name="connsiteY53" fmla="*/ 551328 h 756822"/>
                <a:gd name="connsiteX54" fmla="*/ 375954 w 823741"/>
                <a:gd name="connsiteY54" fmla="*/ 552760 h 756822"/>
                <a:gd name="connsiteX55" fmla="*/ 378818 w 823741"/>
                <a:gd name="connsiteY55" fmla="*/ 543452 h 756822"/>
                <a:gd name="connsiteX56" fmla="*/ 378818 w 823741"/>
                <a:gd name="connsiteY56" fmla="*/ 542736 h 756822"/>
                <a:gd name="connsiteX57" fmla="*/ 376669 w 823741"/>
                <a:gd name="connsiteY57" fmla="*/ 542019 h 756822"/>
                <a:gd name="connsiteX58" fmla="*/ 370225 w 823741"/>
                <a:gd name="connsiteY58" fmla="*/ 539872 h 756822"/>
                <a:gd name="connsiteX59" fmla="*/ 363064 w 823741"/>
                <a:gd name="connsiteY59" fmla="*/ 543452 h 756822"/>
                <a:gd name="connsiteX60" fmla="*/ 357335 w 823741"/>
                <a:gd name="connsiteY60" fmla="*/ 543452 h 756822"/>
                <a:gd name="connsiteX61" fmla="*/ 320098 w 823741"/>
                <a:gd name="connsiteY61" fmla="*/ 550612 h 756822"/>
                <a:gd name="connsiteX62" fmla="*/ 270686 w 823741"/>
                <a:gd name="connsiteY62" fmla="*/ 559920 h 756822"/>
                <a:gd name="connsiteX63" fmla="*/ 261377 w 823741"/>
                <a:gd name="connsiteY63" fmla="*/ 567796 h 756822"/>
                <a:gd name="connsiteX64" fmla="*/ 255648 w 823741"/>
                <a:gd name="connsiteY64" fmla="*/ 572808 h 756822"/>
                <a:gd name="connsiteX65" fmla="*/ 254216 w 823741"/>
                <a:gd name="connsiteY65" fmla="*/ 578536 h 756822"/>
                <a:gd name="connsiteX66" fmla="*/ 248487 w 823741"/>
                <a:gd name="connsiteY66" fmla="*/ 577820 h 756822"/>
                <a:gd name="connsiteX67" fmla="*/ 232017 w 823741"/>
                <a:gd name="connsiteY67" fmla="*/ 589276 h 756822"/>
                <a:gd name="connsiteX68" fmla="*/ 227004 w 823741"/>
                <a:gd name="connsiteY68" fmla="*/ 597868 h 756822"/>
                <a:gd name="connsiteX69" fmla="*/ 225572 w 823741"/>
                <a:gd name="connsiteY69" fmla="*/ 600017 h 756822"/>
                <a:gd name="connsiteX70" fmla="*/ 222708 w 823741"/>
                <a:gd name="connsiteY70" fmla="*/ 600017 h 756822"/>
                <a:gd name="connsiteX71" fmla="*/ 196928 w 823741"/>
                <a:gd name="connsiteY71" fmla="*/ 600732 h 756822"/>
                <a:gd name="connsiteX72" fmla="*/ 188335 w 823741"/>
                <a:gd name="connsiteY72" fmla="*/ 600732 h 756822"/>
                <a:gd name="connsiteX73" fmla="*/ 143220 w 823741"/>
                <a:gd name="connsiteY73" fmla="*/ 605745 h 756822"/>
                <a:gd name="connsiteX74" fmla="*/ 143220 w 823741"/>
                <a:gd name="connsiteY74" fmla="*/ 607892 h 756822"/>
                <a:gd name="connsiteX75" fmla="*/ 140356 w 823741"/>
                <a:gd name="connsiteY75" fmla="*/ 616485 h 756822"/>
                <a:gd name="connsiteX76" fmla="*/ 138208 w 823741"/>
                <a:gd name="connsiteY76" fmla="*/ 618633 h 756822"/>
                <a:gd name="connsiteX77" fmla="*/ 135343 w 823741"/>
                <a:gd name="connsiteY77" fmla="*/ 618633 h 756822"/>
                <a:gd name="connsiteX78" fmla="*/ 123886 w 823741"/>
                <a:gd name="connsiteY78" fmla="*/ 616485 h 756822"/>
                <a:gd name="connsiteX79" fmla="*/ 123170 w 823741"/>
                <a:gd name="connsiteY79" fmla="*/ 617917 h 756822"/>
                <a:gd name="connsiteX80" fmla="*/ 107415 w 823741"/>
                <a:gd name="connsiteY80" fmla="*/ 630089 h 756822"/>
                <a:gd name="connsiteX81" fmla="*/ 106699 w 823741"/>
                <a:gd name="connsiteY81" fmla="*/ 630089 h 756822"/>
                <a:gd name="connsiteX82" fmla="*/ 105267 w 823741"/>
                <a:gd name="connsiteY82" fmla="*/ 630089 h 756822"/>
                <a:gd name="connsiteX83" fmla="*/ 90945 w 823741"/>
                <a:gd name="connsiteY83" fmla="*/ 625793 h 756822"/>
                <a:gd name="connsiteX84" fmla="*/ 82352 w 823741"/>
                <a:gd name="connsiteY84" fmla="*/ 627941 h 756822"/>
                <a:gd name="connsiteX85" fmla="*/ 64449 w 823741"/>
                <a:gd name="connsiteY85" fmla="*/ 617201 h 756822"/>
                <a:gd name="connsiteX86" fmla="*/ 52992 w 823741"/>
                <a:gd name="connsiteY86" fmla="*/ 609325 h 756822"/>
                <a:gd name="connsiteX87" fmla="*/ 49411 w 823741"/>
                <a:gd name="connsiteY87" fmla="*/ 609325 h 756822"/>
                <a:gd name="connsiteX88" fmla="*/ 47979 w 823741"/>
                <a:gd name="connsiteY88" fmla="*/ 606460 h 756822"/>
                <a:gd name="connsiteX89" fmla="*/ 45831 w 823741"/>
                <a:gd name="connsiteY89" fmla="*/ 602880 h 756822"/>
                <a:gd name="connsiteX90" fmla="*/ 39386 w 823741"/>
                <a:gd name="connsiteY90" fmla="*/ 586412 h 756822"/>
                <a:gd name="connsiteX91" fmla="*/ 39386 w 823741"/>
                <a:gd name="connsiteY91" fmla="*/ 583548 h 756822"/>
                <a:gd name="connsiteX92" fmla="*/ 41534 w 823741"/>
                <a:gd name="connsiteY92" fmla="*/ 581400 h 756822"/>
                <a:gd name="connsiteX93" fmla="*/ 53708 w 823741"/>
                <a:gd name="connsiteY93" fmla="*/ 579968 h 756822"/>
                <a:gd name="connsiteX94" fmla="*/ 52992 w 823741"/>
                <a:gd name="connsiteY94" fmla="*/ 570660 h 756822"/>
                <a:gd name="connsiteX95" fmla="*/ 52275 w 823741"/>
                <a:gd name="connsiteY95" fmla="*/ 563500 h 756822"/>
                <a:gd name="connsiteX96" fmla="*/ 52275 w 823741"/>
                <a:gd name="connsiteY96" fmla="*/ 562068 h 756822"/>
                <a:gd name="connsiteX97" fmla="*/ 52992 w 823741"/>
                <a:gd name="connsiteY97" fmla="*/ 560636 h 756822"/>
                <a:gd name="connsiteX98" fmla="*/ 50843 w 823741"/>
                <a:gd name="connsiteY98" fmla="*/ 520539 h 756822"/>
                <a:gd name="connsiteX99" fmla="*/ 45831 w 823741"/>
                <a:gd name="connsiteY99" fmla="*/ 474715 h 756822"/>
                <a:gd name="connsiteX100" fmla="*/ 45114 w 823741"/>
                <a:gd name="connsiteY100" fmla="*/ 473283 h 756822"/>
                <a:gd name="connsiteX101" fmla="*/ 40818 w 823741"/>
                <a:gd name="connsiteY101" fmla="*/ 468271 h 756822"/>
                <a:gd name="connsiteX102" fmla="*/ 35089 w 823741"/>
                <a:gd name="connsiteY102" fmla="*/ 466123 h 756822"/>
                <a:gd name="connsiteX103" fmla="*/ 37237 w 823741"/>
                <a:gd name="connsiteY103" fmla="*/ 460395 h 756822"/>
                <a:gd name="connsiteX104" fmla="*/ 30076 w 823741"/>
                <a:gd name="connsiteY104" fmla="*/ 446790 h 756822"/>
                <a:gd name="connsiteX105" fmla="*/ 26496 w 823741"/>
                <a:gd name="connsiteY105" fmla="*/ 444642 h 756822"/>
                <a:gd name="connsiteX106" fmla="*/ 27212 w 823741"/>
                <a:gd name="connsiteY106" fmla="*/ 440346 h 756822"/>
                <a:gd name="connsiteX107" fmla="*/ 17903 w 823741"/>
                <a:gd name="connsiteY107" fmla="*/ 415286 h 756822"/>
                <a:gd name="connsiteX108" fmla="*/ 4296 w 823741"/>
                <a:gd name="connsiteY108" fmla="*/ 377337 h 756822"/>
                <a:gd name="connsiteX109" fmla="*/ 5729 w 823741"/>
                <a:gd name="connsiteY109" fmla="*/ 363733 h 756822"/>
                <a:gd name="connsiteX110" fmla="*/ 14322 w 823741"/>
                <a:gd name="connsiteY110" fmla="*/ 373041 h 756822"/>
                <a:gd name="connsiteX111" fmla="*/ 15754 w 823741"/>
                <a:gd name="connsiteY111" fmla="*/ 370177 h 756822"/>
                <a:gd name="connsiteX112" fmla="*/ 20051 w 823741"/>
                <a:gd name="connsiteY112" fmla="*/ 372325 h 756822"/>
                <a:gd name="connsiteX113" fmla="*/ 7877 w 823741"/>
                <a:gd name="connsiteY113" fmla="*/ 345117 h 756822"/>
                <a:gd name="connsiteX114" fmla="*/ 0 w 823741"/>
                <a:gd name="connsiteY114" fmla="*/ 340105 h 756822"/>
                <a:gd name="connsiteX115" fmla="*/ 7161 w 823741"/>
                <a:gd name="connsiteY115" fmla="*/ 334377 h 756822"/>
                <a:gd name="connsiteX116" fmla="*/ 17187 w 823741"/>
                <a:gd name="connsiteY116" fmla="*/ 312896 h 756822"/>
                <a:gd name="connsiteX117" fmla="*/ 14322 w 823741"/>
                <a:gd name="connsiteY117" fmla="*/ 306453 h 756822"/>
                <a:gd name="connsiteX118" fmla="*/ 8593 w 823741"/>
                <a:gd name="connsiteY118" fmla="*/ 302872 h 756822"/>
                <a:gd name="connsiteX119" fmla="*/ 12890 w 823741"/>
                <a:gd name="connsiteY119" fmla="*/ 297860 h 756822"/>
                <a:gd name="connsiteX120" fmla="*/ 15038 w 823741"/>
                <a:gd name="connsiteY120" fmla="*/ 292132 h 756822"/>
                <a:gd name="connsiteX121" fmla="*/ 27212 w 823741"/>
                <a:gd name="connsiteY121" fmla="*/ 277096 h 756822"/>
                <a:gd name="connsiteX122" fmla="*/ 33657 w 823741"/>
                <a:gd name="connsiteY122" fmla="*/ 275664 h 756822"/>
                <a:gd name="connsiteX123" fmla="*/ 35089 w 823741"/>
                <a:gd name="connsiteY123" fmla="*/ 282108 h 756822"/>
                <a:gd name="connsiteX124" fmla="*/ 35089 w 823741"/>
                <a:gd name="connsiteY124" fmla="*/ 282824 h 756822"/>
                <a:gd name="connsiteX125" fmla="*/ 65881 w 823741"/>
                <a:gd name="connsiteY125" fmla="*/ 250603 h 756822"/>
                <a:gd name="connsiteX126" fmla="*/ 69462 w 823741"/>
                <a:gd name="connsiteY126" fmla="*/ 245592 h 756822"/>
                <a:gd name="connsiteX127" fmla="*/ 74475 w 823741"/>
                <a:gd name="connsiteY127" fmla="*/ 249172 h 756822"/>
                <a:gd name="connsiteX128" fmla="*/ 79487 w 823741"/>
                <a:gd name="connsiteY128" fmla="*/ 244875 h 756822"/>
                <a:gd name="connsiteX129" fmla="*/ 82352 w 823741"/>
                <a:gd name="connsiteY129" fmla="*/ 239147 h 756822"/>
                <a:gd name="connsiteX130" fmla="*/ 88080 w 823741"/>
                <a:gd name="connsiteY130" fmla="*/ 241295 h 756822"/>
                <a:gd name="connsiteX131" fmla="*/ 104551 w 823741"/>
                <a:gd name="connsiteY131" fmla="*/ 239863 h 756822"/>
                <a:gd name="connsiteX132" fmla="*/ 114576 w 823741"/>
                <a:gd name="connsiteY132" fmla="*/ 236283 h 756822"/>
                <a:gd name="connsiteX133" fmla="*/ 116725 w 823741"/>
                <a:gd name="connsiteY133" fmla="*/ 232703 h 756822"/>
                <a:gd name="connsiteX134" fmla="*/ 131763 w 823741"/>
                <a:gd name="connsiteY134" fmla="*/ 221247 h 756822"/>
                <a:gd name="connsiteX135" fmla="*/ 136775 w 823741"/>
                <a:gd name="connsiteY135" fmla="*/ 221963 h 756822"/>
                <a:gd name="connsiteX136" fmla="*/ 149665 w 823741"/>
                <a:gd name="connsiteY136" fmla="*/ 216951 h 756822"/>
                <a:gd name="connsiteX137" fmla="*/ 176877 w 823741"/>
                <a:gd name="connsiteY137" fmla="*/ 194039 h 756822"/>
                <a:gd name="connsiteX138" fmla="*/ 177593 w 823741"/>
                <a:gd name="connsiteY138" fmla="*/ 188311 h 756822"/>
                <a:gd name="connsiteX139" fmla="*/ 183322 w 823741"/>
                <a:gd name="connsiteY139" fmla="*/ 188311 h 756822"/>
                <a:gd name="connsiteX140" fmla="*/ 184754 w 823741"/>
                <a:gd name="connsiteY140" fmla="*/ 186879 h 756822"/>
                <a:gd name="connsiteX141" fmla="*/ 186186 w 823741"/>
                <a:gd name="connsiteY141" fmla="*/ 185447 h 756822"/>
                <a:gd name="connsiteX142" fmla="*/ 184754 w 823741"/>
                <a:gd name="connsiteY142" fmla="*/ 180435 h 756822"/>
                <a:gd name="connsiteX143" fmla="*/ 187619 w 823741"/>
                <a:gd name="connsiteY143" fmla="*/ 171127 h 756822"/>
                <a:gd name="connsiteX144" fmla="*/ 194780 w 823741"/>
                <a:gd name="connsiteY144" fmla="*/ 148214 h 756822"/>
                <a:gd name="connsiteX145" fmla="*/ 199793 w 823741"/>
                <a:gd name="connsiteY145" fmla="*/ 139622 h 756822"/>
                <a:gd name="connsiteX146" fmla="*/ 201224 w 823741"/>
                <a:gd name="connsiteY146" fmla="*/ 134610 h 756822"/>
                <a:gd name="connsiteX147" fmla="*/ 206954 w 823741"/>
                <a:gd name="connsiteY147" fmla="*/ 135326 h 756822"/>
                <a:gd name="connsiteX148" fmla="*/ 214831 w 823741"/>
                <a:gd name="connsiteY148" fmla="*/ 138906 h 756822"/>
                <a:gd name="connsiteX149" fmla="*/ 215546 w 823741"/>
                <a:gd name="connsiteY149" fmla="*/ 135326 h 756822"/>
                <a:gd name="connsiteX150" fmla="*/ 227004 w 823741"/>
                <a:gd name="connsiteY150" fmla="*/ 123870 h 756822"/>
                <a:gd name="connsiteX151" fmla="*/ 232017 w 823741"/>
                <a:gd name="connsiteY151" fmla="*/ 122438 h 756822"/>
                <a:gd name="connsiteX152" fmla="*/ 234165 w 823741"/>
                <a:gd name="connsiteY152" fmla="*/ 127450 h 756822"/>
                <a:gd name="connsiteX153" fmla="*/ 234881 w 823741"/>
                <a:gd name="connsiteY153" fmla="*/ 128882 h 756822"/>
                <a:gd name="connsiteX154" fmla="*/ 233449 w 823741"/>
                <a:gd name="connsiteY154" fmla="*/ 119574 h 756822"/>
                <a:gd name="connsiteX155" fmla="*/ 229153 w 823741"/>
                <a:gd name="connsiteY155" fmla="*/ 109550 h 756822"/>
                <a:gd name="connsiteX156" fmla="*/ 239894 w 823741"/>
                <a:gd name="connsiteY156" fmla="*/ 110982 h 756822"/>
                <a:gd name="connsiteX157" fmla="*/ 240610 w 823741"/>
                <a:gd name="connsiteY157" fmla="*/ 110266 h 756822"/>
                <a:gd name="connsiteX158" fmla="*/ 245623 w 823741"/>
                <a:gd name="connsiteY158" fmla="*/ 108118 h 756822"/>
                <a:gd name="connsiteX159" fmla="*/ 246339 w 823741"/>
                <a:gd name="connsiteY159" fmla="*/ 105254 h 756822"/>
                <a:gd name="connsiteX160" fmla="*/ 247771 w 823741"/>
                <a:gd name="connsiteY160" fmla="*/ 100958 h 756822"/>
                <a:gd name="connsiteX161" fmla="*/ 250636 w 823741"/>
                <a:gd name="connsiteY161" fmla="*/ 100958 h 756822"/>
                <a:gd name="connsiteX162" fmla="*/ 255648 w 823741"/>
                <a:gd name="connsiteY162" fmla="*/ 89501 h 756822"/>
                <a:gd name="connsiteX163" fmla="*/ 259229 w 823741"/>
                <a:gd name="connsiteY163" fmla="*/ 84490 h 756822"/>
                <a:gd name="connsiteX164" fmla="*/ 261377 w 823741"/>
                <a:gd name="connsiteY164" fmla="*/ 80909 h 756822"/>
                <a:gd name="connsiteX165" fmla="*/ 265674 w 823741"/>
                <a:gd name="connsiteY165" fmla="*/ 81625 h 756822"/>
                <a:gd name="connsiteX166" fmla="*/ 267822 w 823741"/>
                <a:gd name="connsiteY166" fmla="*/ 75897 h 756822"/>
                <a:gd name="connsiteX167" fmla="*/ 272835 w 823741"/>
                <a:gd name="connsiteY167" fmla="*/ 69453 h 756822"/>
                <a:gd name="connsiteX168" fmla="*/ 276415 w 823741"/>
                <a:gd name="connsiteY168" fmla="*/ 74465 h 756822"/>
                <a:gd name="connsiteX169" fmla="*/ 295750 w 823741"/>
                <a:gd name="connsiteY169" fmla="*/ 70885 h 756822"/>
                <a:gd name="connsiteX170" fmla="*/ 297182 w 823741"/>
                <a:gd name="connsiteY170" fmla="*/ 71601 h 756822"/>
                <a:gd name="connsiteX171" fmla="*/ 301479 w 823741"/>
                <a:gd name="connsiteY171" fmla="*/ 77329 h 756822"/>
                <a:gd name="connsiteX172" fmla="*/ 313653 w 823741"/>
                <a:gd name="connsiteY172" fmla="*/ 90933 h 756822"/>
                <a:gd name="connsiteX173" fmla="*/ 315801 w 823741"/>
                <a:gd name="connsiteY173" fmla="*/ 92365 h 756822"/>
                <a:gd name="connsiteX174" fmla="*/ 315801 w 823741"/>
                <a:gd name="connsiteY174" fmla="*/ 95230 h 756822"/>
                <a:gd name="connsiteX175" fmla="*/ 329407 w 823741"/>
                <a:gd name="connsiteY175" fmla="*/ 98093 h 756822"/>
                <a:gd name="connsiteX176" fmla="*/ 327259 w 823741"/>
                <a:gd name="connsiteY176" fmla="*/ 83057 h 756822"/>
                <a:gd name="connsiteX177" fmla="*/ 327259 w 823741"/>
                <a:gd name="connsiteY177" fmla="*/ 80909 h 756822"/>
                <a:gd name="connsiteX178" fmla="*/ 328691 w 823741"/>
                <a:gd name="connsiteY178" fmla="*/ 79477 h 756822"/>
                <a:gd name="connsiteX179" fmla="*/ 336568 w 823741"/>
                <a:gd name="connsiteY179" fmla="*/ 76613 h 756822"/>
                <a:gd name="connsiteX180" fmla="*/ 336568 w 823741"/>
                <a:gd name="connsiteY180" fmla="*/ 75181 h 756822"/>
                <a:gd name="connsiteX181" fmla="*/ 340864 w 823741"/>
                <a:gd name="connsiteY181" fmla="*/ 62293 h 756822"/>
                <a:gd name="connsiteX182" fmla="*/ 343729 w 823741"/>
                <a:gd name="connsiteY182" fmla="*/ 58713 h 756822"/>
                <a:gd name="connsiteX183" fmla="*/ 342297 w 823741"/>
                <a:gd name="connsiteY183" fmla="*/ 53701 h 756822"/>
                <a:gd name="connsiteX184" fmla="*/ 342297 w 823741"/>
                <a:gd name="connsiteY184" fmla="*/ 49405 h 756822"/>
                <a:gd name="connsiteX185" fmla="*/ 346594 w 823741"/>
                <a:gd name="connsiteY185" fmla="*/ 47973 h 756822"/>
                <a:gd name="connsiteX186" fmla="*/ 350890 w 823741"/>
                <a:gd name="connsiteY186" fmla="*/ 42245 h 756822"/>
                <a:gd name="connsiteX187" fmla="*/ 348742 w 823741"/>
                <a:gd name="connsiteY187" fmla="*/ 33653 h 756822"/>
                <a:gd name="connsiteX188" fmla="*/ 358051 w 823741"/>
                <a:gd name="connsiteY188" fmla="*/ 35085 h 756822"/>
                <a:gd name="connsiteX189" fmla="*/ 363780 w 823741"/>
                <a:gd name="connsiteY189" fmla="*/ 37949 h 756822"/>
                <a:gd name="connsiteX190" fmla="*/ 367360 w 823741"/>
                <a:gd name="connsiteY190" fmla="*/ 34369 h 756822"/>
                <a:gd name="connsiteX191" fmla="*/ 368792 w 823741"/>
                <a:gd name="connsiteY191" fmla="*/ 32220 h 756822"/>
                <a:gd name="connsiteX192" fmla="*/ 373089 w 823741"/>
                <a:gd name="connsiteY192" fmla="*/ 31505 h 756822"/>
                <a:gd name="connsiteX193" fmla="*/ 378818 w 823741"/>
                <a:gd name="connsiteY193" fmla="*/ 34369 h 756822"/>
                <a:gd name="connsiteX194" fmla="*/ 396004 w 823741"/>
                <a:gd name="connsiteY194" fmla="*/ 37949 h 756822"/>
                <a:gd name="connsiteX195" fmla="*/ 397437 w 823741"/>
                <a:gd name="connsiteY195" fmla="*/ 36517 h 756822"/>
                <a:gd name="connsiteX196" fmla="*/ 390276 w 823741"/>
                <a:gd name="connsiteY196" fmla="*/ 31505 h 756822"/>
                <a:gd name="connsiteX197" fmla="*/ 378818 w 823741"/>
                <a:gd name="connsiteY197" fmla="*/ 14320 h 756822"/>
                <a:gd name="connsiteX198" fmla="*/ 379534 w 823741"/>
                <a:gd name="connsiteY198" fmla="*/ 11456 h 756822"/>
                <a:gd name="connsiteX199" fmla="*/ 382399 w 823741"/>
                <a:gd name="connsiteY199" fmla="*/ 10024 h 756822"/>
                <a:gd name="connsiteX200" fmla="*/ 394572 w 823741"/>
                <a:gd name="connsiteY200" fmla="*/ 11456 h 756822"/>
                <a:gd name="connsiteX201" fmla="*/ 395288 w 823741"/>
                <a:gd name="connsiteY201" fmla="*/ 10740 h 756822"/>
                <a:gd name="connsiteX202" fmla="*/ 399585 w 823741"/>
                <a:gd name="connsiteY202" fmla="*/ 10740 h 756822"/>
                <a:gd name="connsiteX203" fmla="*/ 407462 w 823741"/>
                <a:gd name="connsiteY203" fmla="*/ 19332 h 756822"/>
                <a:gd name="connsiteX204" fmla="*/ 407462 w 823741"/>
                <a:gd name="connsiteY204" fmla="*/ 20049 h 756822"/>
                <a:gd name="connsiteX205" fmla="*/ 408178 w 823741"/>
                <a:gd name="connsiteY205" fmla="*/ 20049 h 756822"/>
                <a:gd name="connsiteX206" fmla="*/ 409610 w 823741"/>
                <a:gd name="connsiteY206" fmla="*/ 17900 h 756822"/>
                <a:gd name="connsiteX207" fmla="*/ 415339 w 823741"/>
                <a:gd name="connsiteY207" fmla="*/ 12889 h 756822"/>
                <a:gd name="connsiteX208" fmla="*/ 419636 w 823741"/>
                <a:gd name="connsiteY208" fmla="*/ 19332 h 756822"/>
                <a:gd name="connsiteX209" fmla="*/ 432526 w 823741"/>
                <a:gd name="connsiteY209" fmla="*/ 23629 h 756822"/>
                <a:gd name="connsiteX210" fmla="*/ 448280 w 823741"/>
                <a:gd name="connsiteY210" fmla="*/ 27925 h 756822"/>
                <a:gd name="connsiteX211" fmla="*/ 457589 w 823741"/>
                <a:gd name="connsiteY211" fmla="*/ 23629 h 756822"/>
                <a:gd name="connsiteX212" fmla="*/ 469047 w 823741"/>
                <a:gd name="connsiteY212" fmla="*/ 30072 h 756822"/>
                <a:gd name="connsiteX213" fmla="*/ 477640 w 823741"/>
                <a:gd name="connsiteY213" fmla="*/ 25777 h 756822"/>
                <a:gd name="connsiteX214" fmla="*/ 480504 w 823741"/>
                <a:gd name="connsiteY214" fmla="*/ 24345 h 756822"/>
                <a:gd name="connsiteX215" fmla="*/ 497691 w 823741"/>
                <a:gd name="connsiteY215" fmla="*/ 16469 h 756822"/>
                <a:gd name="connsiteX216" fmla="*/ 489098 w 823741"/>
                <a:gd name="connsiteY216" fmla="*/ 32937 h 756822"/>
                <a:gd name="connsiteX217" fmla="*/ 487665 w 823741"/>
                <a:gd name="connsiteY217" fmla="*/ 33653 h 756822"/>
                <a:gd name="connsiteX218" fmla="*/ 493394 w 823741"/>
                <a:gd name="connsiteY218" fmla="*/ 32937 h 756822"/>
                <a:gd name="connsiteX219" fmla="*/ 494110 w 823741"/>
                <a:gd name="connsiteY219" fmla="*/ 39381 h 756822"/>
                <a:gd name="connsiteX220" fmla="*/ 483369 w 823741"/>
                <a:gd name="connsiteY220" fmla="*/ 55849 h 756822"/>
                <a:gd name="connsiteX221" fmla="*/ 484085 w 823741"/>
                <a:gd name="connsiteY221" fmla="*/ 57281 h 756822"/>
                <a:gd name="connsiteX222" fmla="*/ 484085 w 823741"/>
                <a:gd name="connsiteY222" fmla="*/ 70885 h 756822"/>
                <a:gd name="connsiteX223" fmla="*/ 482653 w 823741"/>
                <a:gd name="connsiteY223" fmla="*/ 73749 h 756822"/>
                <a:gd name="connsiteX224" fmla="*/ 477640 w 823741"/>
                <a:gd name="connsiteY224" fmla="*/ 73749 h 756822"/>
                <a:gd name="connsiteX225" fmla="*/ 474060 w 823741"/>
                <a:gd name="connsiteY225" fmla="*/ 73749 h 756822"/>
                <a:gd name="connsiteX226" fmla="*/ 470479 w 823741"/>
                <a:gd name="connsiteY226" fmla="*/ 90933 h 756822"/>
                <a:gd name="connsiteX227" fmla="*/ 466899 w 823741"/>
                <a:gd name="connsiteY227" fmla="*/ 102390 h 756822"/>
                <a:gd name="connsiteX228" fmla="*/ 495543 w 823741"/>
                <a:gd name="connsiteY228" fmla="*/ 123154 h 756822"/>
                <a:gd name="connsiteX229" fmla="*/ 545670 w 823741"/>
                <a:gd name="connsiteY229" fmla="*/ 169694 h 756822"/>
                <a:gd name="connsiteX230" fmla="*/ 557844 w 823741"/>
                <a:gd name="connsiteY230" fmla="*/ 168262 h 756822"/>
                <a:gd name="connsiteX231" fmla="*/ 564288 w 823741"/>
                <a:gd name="connsiteY231" fmla="*/ 148930 h 756822"/>
                <a:gd name="connsiteX232" fmla="*/ 570017 w 823741"/>
                <a:gd name="connsiteY232" fmla="*/ 127450 h 756822"/>
                <a:gd name="connsiteX233" fmla="*/ 574314 w 823741"/>
                <a:gd name="connsiteY233" fmla="*/ 114562 h 756822"/>
                <a:gd name="connsiteX234" fmla="*/ 572166 w 823741"/>
                <a:gd name="connsiteY234" fmla="*/ 103106 h 756822"/>
                <a:gd name="connsiteX235" fmla="*/ 575030 w 823741"/>
                <a:gd name="connsiteY235" fmla="*/ 64441 h 756822"/>
                <a:gd name="connsiteX236" fmla="*/ 575746 w 823741"/>
                <a:gd name="connsiteY236" fmla="*/ 34369 h 756822"/>
                <a:gd name="connsiteX237" fmla="*/ 578610 w 823741"/>
                <a:gd name="connsiteY237" fmla="*/ 8592 h 756822"/>
                <a:gd name="connsiteX238" fmla="*/ 578610 w 823741"/>
                <a:gd name="connsiteY238" fmla="*/ 0 h 756822"/>
                <a:gd name="connsiteX239" fmla="*/ 586488 w 823741"/>
                <a:gd name="connsiteY239" fmla="*/ 2148 h 756822"/>
                <a:gd name="connsiteX240" fmla="*/ 596513 w 823741"/>
                <a:gd name="connsiteY240" fmla="*/ 716 h 756822"/>
                <a:gd name="connsiteX241" fmla="*/ 599377 w 823741"/>
                <a:gd name="connsiteY241" fmla="*/ 1432 h 756822"/>
                <a:gd name="connsiteX242" fmla="*/ 600810 w 823741"/>
                <a:gd name="connsiteY242" fmla="*/ 4296 h 756822"/>
                <a:gd name="connsiteX243" fmla="*/ 606538 w 823741"/>
                <a:gd name="connsiteY243" fmla="*/ 17184 h 756822"/>
                <a:gd name="connsiteX244" fmla="*/ 627305 w 823741"/>
                <a:gd name="connsiteY244" fmla="*/ 55849 h 756822"/>
                <a:gd name="connsiteX245" fmla="*/ 628737 w 823741"/>
                <a:gd name="connsiteY245" fmla="*/ 57997 h 756822"/>
                <a:gd name="connsiteX246" fmla="*/ 627305 w 823741"/>
                <a:gd name="connsiteY246" fmla="*/ 77329 h 756822"/>
                <a:gd name="connsiteX247" fmla="*/ 625873 w 823741"/>
                <a:gd name="connsiteY247" fmla="*/ 87353 h 756822"/>
                <a:gd name="connsiteX248" fmla="*/ 626589 w 823741"/>
                <a:gd name="connsiteY248" fmla="*/ 86637 h 756822"/>
                <a:gd name="connsiteX249" fmla="*/ 636615 w 823741"/>
                <a:gd name="connsiteY249" fmla="*/ 79477 h 756822"/>
                <a:gd name="connsiteX250" fmla="*/ 639479 w 823741"/>
                <a:gd name="connsiteY250" fmla="*/ 78761 h 756822"/>
                <a:gd name="connsiteX251" fmla="*/ 641627 w 823741"/>
                <a:gd name="connsiteY251" fmla="*/ 80909 h 756822"/>
                <a:gd name="connsiteX252" fmla="*/ 648072 w 823741"/>
                <a:gd name="connsiteY252" fmla="*/ 89501 h 756822"/>
                <a:gd name="connsiteX253" fmla="*/ 654517 w 823741"/>
                <a:gd name="connsiteY253" fmla="*/ 95230 h 756822"/>
                <a:gd name="connsiteX254" fmla="*/ 660246 w 823741"/>
                <a:gd name="connsiteY254" fmla="*/ 95230 h 756822"/>
                <a:gd name="connsiteX255" fmla="*/ 661678 w 823741"/>
                <a:gd name="connsiteY255" fmla="*/ 100958 h 756822"/>
                <a:gd name="connsiteX256" fmla="*/ 662394 w 823741"/>
                <a:gd name="connsiteY256" fmla="*/ 116710 h 756822"/>
                <a:gd name="connsiteX257" fmla="*/ 671704 w 823741"/>
                <a:gd name="connsiteY257" fmla="*/ 143918 h 756822"/>
                <a:gd name="connsiteX258" fmla="*/ 674568 w 823741"/>
                <a:gd name="connsiteY258" fmla="*/ 145350 h 756822"/>
                <a:gd name="connsiteX259" fmla="*/ 676716 w 823741"/>
                <a:gd name="connsiteY259" fmla="*/ 155374 h 756822"/>
                <a:gd name="connsiteX260" fmla="*/ 683161 w 823741"/>
                <a:gd name="connsiteY260" fmla="*/ 188311 h 756822"/>
                <a:gd name="connsiteX261" fmla="*/ 682445 w 823741"/>
                <a:gd name="connsiteY261" fmla="*/ 199051 h 756822"/>
                <a:gd name="connsiteX262" fmla="*/ 681729 w 823741"/>
                <a:gd name="connsiteY262" fmla="*/ 201199 h 756822"/>
                <a:gd name="connsiteX263" fmla="*/ 696767 w 823741"/>
                <a:gd name="connsiteY263" fmla="*/ 207643 h 756822"/>
                <a:gd name="connsiteX264" fmla="*/ 704644 w 823741"/>
                <a:gd name="connsiteY264" fmla="*/ 208359 h 756822"/>
                <a:gd name="connsiteX265" fmla="*/ 703212 w 823741"/>
                <a:gd name="connsiteY265" fmla="*/ 214803 h 756822"/>
                <a:gd name="connsiteX266" fmla="*/ 710373 w 823741"/>
                <a:gd name="connsiteY266" fmla="*/ 216235 h 756822"/>
                <a:gd name="connsiteX267" fmla="*/ 714670 w 823741"/>
                <a:gd name="connsiteY267" fmla="*/ 217667 h 756822"/>
                <a:gd name="connsiteX268" fmla="*/ 720398 w 823741"/>
                <a:gd name="connsiteY268" fmla="*/ 217667 h 756822"/>
                <a:gd name="connsiteX269" fmla="*/ 720398 w 823741"/>
                <a:gd name="connsiteY269" fmla="*/ 223395 h 756822"/>
                <a:gd name="connsiteX270" fmla="*/ 725411 w 823741"/>
                <a:gd name="connsiteY270" fmla="*/ 230555 h 756822"/>
                <a:gd name="connsiteX271" fmla="*/ 732572 w 823741"/>
                <a:gd name="connsiteY271" fmla="*/ 248455 h 756822"/>
                <a:gd name="connsiteX272" fmla="*/ 746178 w 823741"/>
                <a:gd name="connsiteY272" fmla="*/ 277096 h 756822"/>
                <a:gd name="connsiteX273" fmla="*/ 747611 w 823741"/>
                <a:gd name="connsiteY273" fmla="*/ 287120 h 756822"/>
                <a:gd name="connsiteX274" fmla="*/ 754772 w 823741"/>
                <a:gd name="connsiteY274" fmla="*/ 287120 h 756822"/>
                <a:gd name="connsiteX275" fmla="*/ 760500 w 823741"/>
                <a:gd name="connsiteY275" fmla="*/ 288552 h 756822"/>
                <a:gd name="connsiteX276" fmla="*/ 759784 w 823741"/>
                <a:gd name="connsiteY276" fmla="*/ 292848 h 756822"/>
                <a:gd name="connsiteX277" fmla="*/ 766945 w 823741"/>
                <a:gd name="connsiteY277" fmla="*/ 297860 h 756822"/>
                <a:gd name="connsiteX278" fmla="*/ 769094 w 823741"/>
                <a:gd name="connsiteY278" fmla="*/ 313613 h 756822"/>
                <a:gd name="connsiteX279" fmla="*/ 769094 w 823741"/>
                <a:gd name="connsiteY279" fmla="*/ 320056 h 756822"/>
                <a:gd name="connsiteX280" fmla="*/ 777686 w 823741"/>
                <a:gd name="connsiteY280" fmla="*/ 330797 h 756822"/>
                <a:gd name="connsiteX281" fmla="*/ 791293 w 823741"/>
                <a:gd name="connsiteY281" fmla="*/ 351561 h 756822"/>
                <a:gd name="connsiteX282" fmla="*/ 814208 w 823741"/>
                <a:gd name="connsiteY282" fmla="*/ 391657 h 756822"/>
                <a:gd name="connsiteX283" fmla="*/ 814924 w 823741"/>
                <a:gd name="connsiteY283" fmla="*/ 394522 h 756822"/>
                <a:gd name="connsiteX284" fmla="*/ 812776 w 823741"/>
                <a:gd name="connsiteY284" fmla="*/ 397385 h 756822"/>
                <a:gd name="connsiteX285" fmla="*/ 816356 w 823741"/>
                <a:gd name="connsiteY285" fmla="*/ 431038 h 756822"/>
                <a:gd name="connsiteX286" fmla="*/ 818504 w 823741"/>
                <a:gd name="connsiteY286" fmla="*/ 479011 h 756822"/>
                <a:gd name="connsiteX287" fmla="*/ 819221 w 823741"/>
                <a:gd name="connsiteY287" fmla="*/ 484739 h 756822"/>
                <a:gd name="connsiteX288" fmla="*/ 816356 w 823741"/>
                <a:gd name="connsiteY288" fmla="*/ 509799 h 756822"/>
                <a:gd name="connsiteX289" fmla="*/ 804899 w 823741"/>
                <a:gd name="connsiteY289" fmla="*/ 551328 h 756822"/>
                <a:gd name="connsiteX290" fmla="*/ 804899 w 823741"/>
                <a:gd name="connsiteY290" fmla="*/ 564216 h 756822"/>
                <a:gd name="connsiteX291" fmla="*/ 802750 w 823741"/>
                <a:gd name="connsiteY291" fmla="*/ 566364 h 756822"/>
                <a:gd name="connsiteX292" fmla="*/ 793441 w 823741"/>
                <a:gd name="connsiteY292" fmla="*/ 572808 h 756822"/>
                <a:gd name="connsiteX293" fmla="*/ 781983 w 823741"/>
                <a:gd name="connsiteY293" fmla="*/ 586412 h 756822"/>
                <a:gd name="connsiteX294" fmla="*/ 781983 w 823741"/>
                <a:gd name="connsiteY294" fmla="*/ 593572 h 756822"/>
                <a:gd name="connsiteX295" fmla="*/ 776255 w 823741"/>
                <a:gd name="connsiteY295" fmla="*/ 592140 h 756822"/>
                <a:gd name="connsiteX296" fmla="*/ 766229 w 823741"/>
                <a:gd name="connsiteY296" fmla="*/ 631521 h 756822"/>
                <a:gd name="connsiteX297" fmla="*/ 756203 w 823741"/>
                <a:gd name="connsiteY297" fmla="*/ 669469 h 756822"/>
                <a:gd name="connsiteX298" fmla="*/ 756203 w 823741"/>
                <a:gd name="connsiteY298" fmla="*/ 672333 h 756822"/>
                <a:gd name="connsiteX299" fmla="*/ 754055 w 823741"/>
                <a:gd name="connsiteY299" fmla="*/ 674481 h 756822"/>
                <a:gd name="connsiteX300" fmla="*/ 751191 w 823741"/>
                <a:gd name="connsiteY300" fmla="*/ 676629 h 756822"/>
                <a:gd name="connsiteX301" fmla="*/ 748326 w 823741"/>
                <a:gd name="connsiteY301" fmla="*/ 679493 h 756822"/>
                <a:gd name="connsiteX302" fmla="*/ 754055 w 823741"/>
                <a:gd name="connsiteY302" fmla="*/ 684506 h 756822"/>
                <a:gd name="connsiteX303" fmla="*/ 754772 w 823741"/>
                <a:gd name="connsiteY303" fmla="*/ 685938 h 756822"/>
                <a:gd name="connsiteX304" fmla="*/ 754772 w 823741"/>
                <a:gd name="connsiteY304" fmla="*/ 687369 h 756822"/>
                <a:gd name="connsiteX305" fmla="*/ 739733 w 823741"/>
                <a:gd name="connsiteY305" fmla="*/ 714578 h 756822"/>
                <a:gd name="connsiteX306" fmla="*/ 737585 w 823741"/>
                <a:gd name="connsiteY306" fmla="*/ 716010 h 756822"/>
                <a:gd name="connsiteX307" fmla="*/ 735437 w 823741"/>
                <a:gd name="connsiteY307" fmla="*/ 716010 h 756822"/>
                <a:gd name="connsiteX308" fmla="*/ 721115 w 823741"/>
                <a:gd name="connsiteY308" fmla="*/ 715294 h 756822"/>
                <a:gd name="connsiteX309" fmla="*/ 709657 w 823741"/>
                <a:gd name="connsiteY309" fmla="*/ 714578 h 756822"/>
                <a:gd name="connsiteX310" fmla="*/ 703212 w 823741"/>
                <a:gd name="connsiteY310" fmla="*/ 726034 h 756822"/>
                <a:gd name="connsiteX311" fmla="*/ 695335 w 823741"/>
                <a:gd name="connsiteY311" fmla="*/ 741070 h 756822"/>
                <a:gd name="connsiteX312" fmla="*/ 693903 w 823741"/>
                <a:gd name="connsiteY312" fmla="*/ 744650 h 756822"/>
                <a:gd name="connsiteX313" fmla="*/ 690322 w 823741"/>
                <a:gd name="connsiteY313" fmla="*/ 745366 h 756822"/>
                <a:gd name="connsiteX314" fmla="*/ 683877 w 823741"/>
                <a:gd name="connsiteY314" fmla="*/ 746799 h 756822"/>
                <a:gd name="connsiteX315" fmla="*/ 683877 w 823741"/>
                <a:gd name="connsiteY315" fmla="*/ 748230 h 756822"/>
                <a:gd name="connsiteX316" fmla="*/ 688174 w 823741"/>
                <a:gd name="connsiteY316" fmla="*/ 756822 h 756822"/>
                <a:gd name="connsiteX317" fmla="*/ 481936 w 823741"/>
                <a:gd name="connsiteY317" fmla="*/ 42245 h 756822"/>
                <a:gd name="connsiteX318" fmla="*/ 479072 w 823741"/>
                <a:gd name="connsiteY318" fmla="*/ 45109 h 756822"/>
                <a:gd name="connsiteX319" fmla="*/ 477640 w 823741"/>
                <a:gd name="connsiteY319" fmla="*/ 48689 h 756822"/>
                <a:gd name="connsiteX320" fmla="*/ 478356 w 823741"/>
                <a:gd name="connsiteY320" fmla="*/ 47973 h 756822"/>
                <a:gd name="connsiteX321" fmla="*/ 483369 w 823741"/>
                <a:gd name="connsiteY321" fmla="*/ 45825 h 756822"/>
                <a:gd name="connsiteX322" fmla="*/ 484085 w 823741"/>
                <a:gd name="connsiteY322" fmla="*/ 45109 h 756822"/>
                <a:gd name="connsiteX323" fmla="*/ 481936 w 823741"/>
                <a:gd name="connsiteY323" fmla="*/ 42245 h 756822"/>
                <a:gd name="connsiteX324" fmla="*/ 481936 w 823741"/>
                <a:gd name="connsiteY324" fmla="*/ 42245 h 756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Lst>
              <a:rect l="l" t="t" r="r" b="b"/>
              <a:pathLst>
                <a:path w="823741" h="756822">
                  <a:moveTo>
                    <a:pt x="688174" y="756822"/>
                  </a:moveTo>
                  <a:lnTo>
                    <a:pt x="679581" y="755390"/>
                  </a:lnTo>
                  <a:cubicBezTo>
                    <a:pt x="668123" y="753242"/>
                    <a:pt x="661678" y="746799"/>
                    <a:pt x="655949" y="740354"/>
                  </a:cubicBezTo>
                  <a:cubicBezTo>
                    <a:pt x="651653" y="735342"/>
                    <a:pt x="647356" y="731046"/>
                    <a:pt x="640911" y="729614"/>
                  </a:cubicBezTo>
                  <a:lnTo>
                    <a:pt x="640195" y="729614"/>
                  </a:lnTo>
                  <a:cubicBezTo>
                    <a:pt x="634466" y="737490"/>
                    <a:pt x="628021" y="746082"/>
                    <a:pt x="617996" y="748946"/>
                  </a:cubicBezTo>
                  <a:lnTo>
                    <a:pt x="616564" y="748946"/>
                  </a:lnTo>
                  <a:lnTo>
                    <a:pt x="615132" y="748946"/>
                  </a:lnTo>
                  <a:cubicBezTo>
                    <a:pt x="609403" y="748230"/>
                    <a:pt x="606538" y="745366"/>
                    <a:pt x="605106" y="743218"/>
                  </a:cubicBezTo>
                  <a:cubicBezTo>
                    <a:pt x="602958" y="740354"/>
                    <a:pt x="603674" y="741786"/>
                    <a:pt x="601526" y="742502"/>
                  </a:cubicBezTo>
                  <a:lnTo>
                    <a:pt x="592216" y="745366"/>
                  </a:lnTo>
                  <a:lnTo>
                    <a:pt x="592932" y="736058"/>
                  </a:lnTo>
                  <a:cubicBezTo>
                    <a:pt x="592932" y="733194"/>
                    <a:pt x="592932" y="732478"/>
                    <a:pt x="588636" y="730330"/>
                  </a:cubicBezTo>
                  <a:cubicBezTo>
                    <a:pt x="587920" y="729614"/>
                    <a:pt x="586488" y="728898"/>
                    <a:pt x="585771" y="728182"/>
                  </a:cubicBezTo>
                  <a:cubicBezTo>
                    <a:pt x="579327" y="731046"/>
                    <a:pt x="572166" y="727466"/>
                    <a:pt x="567869" y="723886"/>
                  </a:cubicBezTo>
                  <a:cubicBezTo>
                    <a:pt x="565005" y="721738"/>
                    <a:pt x="562856" y="719590"/>
                    <a:pt x="559992" y="719590"/>
                  </a:cubicBezTo>
                  <a:lnTo>
                    <a:pt x="554263" y="720306"/>
                  </a:lnTo>
                  <a:lnTo>
                    <a:pt x="552114" y="715294"/>
                  </a:lnTo>
                  <a:cubicBezTo>
                    <a:pt x="550683" y="709566"/>
                    <a:pt x="546386" y="705986"/>
                    <a:pt x="541373" y="701690"/>
                  </a:cubicBezTo>
                  <a:cubicBezTo>
                    <a:pt x="539941" y="700258"/>
                    <a:pt x="537792" y="698826"/>
                    <a:pt x="536361" y="697394"/>
                  </a:cubicBezTo>
                  <a:lnTo>
                    <a:pt x="533496" y="695246"/>
                  </a:lnTo>
                  <a:lnTo>
                    <a:pt x="534212" y="691666"/>
                  </a:lnTo>
                  <a:cubicBezTo>
                    <a:pt x="536361" y="679493"/>
                    <a:pt x="534212" y="673049"/>
                    <a:pt x="531348" y="664457"/>
                  </a:cubicBezTo>
                  <a:cubicBezTo>
                    <a:pt x="529915" y="660161"/>
                    <a:pt x="528483" y="655865"/>
                    <a:pt x="527051" y="650853"/>
                  </a:cubicBezTo>
                  <a:cubicBezTo>
                    <a:pt x="524187" y="652285"/>
                    <a:pt x="519890" y="654433"/>
                    <a:pt x="514161" y="654433"/>
                  </a:cubicBezTo>
                  <a:lnTo>
                    <a:pt x="508432" y="654433"/>
                  </a:lnTo>
                  <a:lnTo>
                    <a:pt x="507716" y="644409"/>
                  </a:lnTo>
                  <a:cubicBezTo>
                    <a:pt x="507716" y="640113"/>
                    <a:pt x="507000" y="635101"/>
                    <a:pt x="507000" y="630089"/>
                  </a:cubicBezTo>
                  <a:lnTo>
                    <a:pt x="506284" y="630805"/>
                  </a:lnTo>
                  <a:cubicBezTo>
                    <a:pt x="500555" y="633669"/>
                    <a:pt x="494110" y="636533"/>
                    <a:pt x="486233" y="639397"/>
                  </a:cubicBezTo>
                  <a:lnTo>
                    <a:pt x="481936" y="640829"/>
                  </a:lnTo>
                  <a:lnTo>
                    <a:pt x="479072" y="637249"/>
                  </a:lnTo>
                  <a:cubicBezTo>
                    <a:pt x="474060" y="630805"/>
                    <a:pt x="474775" y="625793"/>
                    <a:pt x="476208" y="622929"/>
                  </a:cubicBezTo>
                  <a:cubicBezTo>
                    <a:pt x="477640" y="619348"/>
                    <a:pt x="481221" y="615768"/>
                    <a:pt x="485517" y="614337"/>
                  </a:cubicBezTo>
                  <a:cubicBezTo>
                    <a:pt x="484801" y="607177"/>
                    <a:pt x="486233" y="602164"/>
                    <a:pt x="488382" y="597152"/>
                  </a:cubicBezTo>
                  <a:cubicBezTo>
                    <a:pt x="481936" y="601448"/>
                    <a:pt x="476208" y="605745"/>
                    <a:pt x="474775" y="612188"/>
                  </a:cubicBezTo>
                  <a:lnTo>
                    <a:pt x="473343" y="616485"/>
                  </a:lnTo>
                  <a:lnTo>
                    <a:pt x="469047" y="617201"/>
                  </a:lnTo>
                  <a:cubicBezTo>
                    <a:pt x="465466" y="617917"/>
                    <a:pt x="462602" y="617917"/>
                    <a:pt x="460453" y="617917"/>
                  </a:cubicBezTo>
                  <a:cubicBezTo>
                    <a:pt x="454725" y="617917"/>
                    <a:pt x="451144" y="615768"/>
                    <a:pt x="446848" y="612905"/>
                  </a:cubicBezTo>
                  <a:lnTo>
                    <a:pt x="443267" y="610757"/>
                  </a:lnTo>
                  <a:lnTo>
                    <a:pt x="443983" y="606460"/>
                  </a:lnTo>
                  <a:cubicBezTo>
                    <a:pt x="443983" y="605028"/>
                    <a:pt x="443983" y="604312"/>
                    <a:pt x="441119" y="600732"/>
                  </a:cubicBezTo>
                  <a:cubicBezTo>
                    <a:pt x="438254" y="597152"/>
                    <a:pt x="434674" y="591424"/>
                    <a:pt x="434674" y="582832"/>
                  </a:cubicBezTo>
                  <a:lnTo>
                    <a:pt x="433242" y="582832"/>
                  </a:lnTo>
                  <a:cubicBezTo>
                    <a:pt x="428945" y="582116"/>
                    <a:pt x="423216" y="580684"/>
                    <a:pt x="419636" y="575672"/>
                  </a:cubicBezTo>
                  <a:lnTo>
                    <a:pt x="418920" y="573524"/>
                  </a:lnTo>
                  <a:cubicBezTo>
                    <a:pt x="418204" y="570660"/>
                    <a:pt x="418204" y="569228"/>
                    <a:pt x="418920" y="567080"/>
                  </a:cubicBezTo>
                  <a:lnTo>
                    <a:pt x="413907" y="567080"/>
                  </a:lnTo>
                  <a:lnTo>
                    <a:pt x="413907" y="560636"/>
                  </a:lnTo>
                  <a:lnTo>
                    <a:pt x="413907" y="557772"/>
                  </a:lnTo>
                  <a:lnTo>
                    <a:pt x="413907" y="554908"/>
                  </a:lnTo>
                  <a:cubicBezTo>
                    <a:pt x="409610" y="554908"/>
                    <a:pt x="406746" y="553476"/>
                    <a:pt x="403165" y="552760"/>
                  </a:cubicBezTo>
                  <a:cubicBezTo>
                    <a:pt x="397437" y="551328"/>
                    <a:pt x="393140" y="550612"/>
                    <a:pt x="385263" y="551328"/>
                  </a:cubicBezTo>
                  <a:lnTo>
                    <a:pt x="375954" y="552760"/>
                  </a:lnTo>
                  <a:lnTo>
                    <a:pt x="378818" y="543452"/>
                  </a:lnTo>
                  <a:lnTo>
                    <a:pt x="378818" y="542736"/>
                  </a:lnTo>
                  <a:cubicBezTo>
                    <a:pt x="378102" y="542736"/>
                    <a:pt x="377386" y="542019"/>
                    <a:pt x="376669" y="542019"/>
                  </a:cubicBezTo>
                  <a:cubicBezTo>
                    <a:pt x="374521" y="541304"/>
                    <a:pt x="372373" y="541304"/>
                    <a:pt x="370225" y="539872"/>
                  </a:cubicBezTo>
                  <a:cubicBezTo>
                    <a:pt x="368792" y="541304"/>
                    <a:pt x="366644" y="542736"/>
                    <a:pt x="363064" y="543452"/>
                  </a:cubicBezTo>
                  <a:lnTo>
                    <a:pt x="357335" y="543452"/>
                  </a:lnTo>
                  <a:cubicBezTo>
                    <a:pt x="343729" y="543452"/>
                    <a:pt x="332271" y="547032"/>
                    <a:pt x="320098" y="550612"/>
                  </a:cubicBezTo>
                  <a:cubicBezTo>
                    <a:pt x="305776" y="554908"/>
                    <a:pt x="290737" y="559204"/>
                    <a:pt x="270686" y="559920"/>
                  </a:cubicBezTo>
                  <a:cubicBezTo>
                    <a:pt x="267822" y="563500"/>
                    <a:pt x="264242" y="565648"/>
                    <a:pt x="261377" y="567796"/>
                  </a:cubicBezTo>
                  <a:cubicBezTo>
                    <a:pt x="257797" y="569944"/>
                    <a:pt x="255648" y="570660"/>
                    <a:pt x="255648" y="572808"/>
                  </a:cubicBezTo>
                  <a:lnTo>
                    <a:pt x="254216" y="578536"/>
                  </a:lnTo>
                  <a:lnTo>
                    <a:pt x="248487" y="577820"/>
                  </a:lnTo>
                  <a:cubicBezTo>
                    <a:pt x="239178" y="577104"/>
                    <a:pt x="236314" y="580684"/>
                    <a:pt x="232017" y="589276"/>
                  </a:cubicBezTo>
                  <a:cubicBezTo>
                    <a:pt x="230585" y="592140"/>
                    <a:pt x="228437" y="595004"/>
                    <a:pt x="227004" y="597868"/>
                  </a:cubicBezTo>
                  <a:lnTo>
                    <a:pt x="225572" y="600017"/>
                  </a:lnTo>
                  <a:lnTo>
                    <a:pt x="222708" y="600017"/>
                  </a:lnTo>
                  <a:cubicBezTo>
                    <a:pt x="214115" y="600732"/>
                    <a:pt x="204805" y="600732"/>
                    <a:pt x="196928" y="600732"/>
                  </a:cubicBezTo>
                  <a:lnTo>
                    <a:pt x="188335" y="600732"/>
                  </a:lnTo>
                  <a:cubicBezTo>
                    <a:pt x="173297" y="600732"/>
                    <a:pt x="158258" y="601448"/>
                    <a:pt x="143220" y="605745"/>
                  </a:cubicBezTo>
                  <a:lnTo>
                    <a:pt x="143220" y="607892"/>
                  </a:lnTo>
                  <a:cubicBezTo>
                    <a:pt x="142504" y="610757"/>
                    <a:pt x="142504" y="614337"/>
                    <a:pt x="140356" y="616485"/>
                  </a:cubicBezTo>
                  <a:lnTo>
                    <a:pt x="138208" y="618633"/>
                  </a:lnTo>
                  <a:lnTo>
                    <a:pt x="135343" y="618633"/>
                  </a:lnTo>
                  <a:cubicBezTo>
                    <a:pt x="131763" y="618633"/>
                    <a:pt x="127466" y="618633"/>
                    <a:pt x="123886" y="616485"/>
                  </a:cubicBezTo>
                  <a:cubicBezTo>
                    <a:pt x="123886" y="617201"/>
                    <a:pt x="123170" y="617201"/>
                    <a:pt x="123170" y="617917"/>
                  </a:cubicBezTo>
                  <a:cubicBezTo>
                    <a:pt x="118873" y="622213"/>
                    <a:pt x="114576" y="627225"/>
                    <a:pt x="107415" y="630089"/>
                  </a:cubicBezTo>
                  <a:lnTo>
                    <a:pt x="106699" y="630089"/>
                  </a:lnTo>
                  <a:lnTo>
                    <a:pt x="105267" y="630089"/>
                  </a:lnTo>
                  <a:cubicBezTo>
                    <a:pt x="98822" y="630089"/>
                    <a:pt x="94526" y="627941"/>
                    <a:pt x="90945" y="625793"/>
                  </a:cubicBezTo>
                  <a:cubicBezTo>
                    <a:pt x="88080" y="627225"/>
                    <a:pt x="85216" y="627941"/>
                    <a:pt x="82352" y="627941"/>
                  </a:cubicBezTo>
                  <a:cubicBezTo>
                    <a:pt x="73758" y="627941"/>
                    <a:pt x="68746" y="622213"/>
                    <a:pt x="64449" y="617201"/>
                  </a:cubicBezTo>
                  <a:cubicBezTo>
                    <a:pt x="60153" y="612188"/>
                    <a:pt x="57288" y="609325"/>
                    <a:pt x="52992" y="609325"/>
                  </a:cubicBezTo>
                  <a:lnTo>
                    <a:pt x="49411" y="609325"/>
                  </a:lnTo>
                  <a:lnTo>
                    <a:pt x="47979" y="606460"/>
                  </a:lnTo>
                  <a:cubicBezTo>
                    <a:pt x="47263" y="605028"/>
                    <a:pt x="46547" y="604312"/>
                    <a:pt x="45831" y="602880"/>
                  </a:cubicBezTo>
                  <a:cubicBezTo>
                    <a:pt x="42966" y="598584"/>
                    <a:pt x="40102" y="593572"/>
                    <a:pt x="39386" y="586412"/>
                  </a:cubicBezTo>
                  <a:lnTo>
                    <a:pt x="39386" y="583548"/>
                  </a:lnTo>
                  <a:lnTo>
                    <a:pt x="41534" y="581400"/>
                  </a:lnTo>
                  <a:cubicBezTo>
                    <a:pt x="45114" y="577820"/>
                    <a:pt x="50843" y="577820"/>
                    <a:pt x="53708" y="579968"/>
                  </a:cubicBezTo>
                  <a:cubicBezTo>
                    <a:pt x="53708" y="577104"/>
                    <a:pt x="53708" y="574240"/>
                    <a:pt x="52992" y="570660"/>
                  </a:cubicBezTo>
                  <a:cubicBezTo>
                    <a:pt x="52992" y="568512"/>
                    <a:pt x="52275" y="565648"/>
                    <a:pt x="52275" y="563500"/>
                  </a:cubicBezTo>
                  <a:lnTo>
                    <a:pt x="52275" y="562068"/>
                  </a:lnTo>
                  <a:lnTo>
                    <a:pt x="52992" y="560636"/>
                  </a:lnTo>
                  <a:cubicBezTo>
                    <a:pt x="59436" y="548464"/>
                    <a:pt x="55140" y="535576"/>
                    <a:pt x="50843" y="520539"/>
                  </a:cubicBezTo>
                  <a:cubicBezTo>
                    <a:pt x="46547" y="506935"/>
                    <a:pt x="41534" y="491183"/>
                    <a:pt x="45831" y="474715"/>
                  </a:cubicBezTo>
                  <a:cubicBezTo>
                    <a:pt x="45831" y="473999"/>
                    <a:pt x="45114" y="473999"/>
                    <a:pt x="45114" y="473283"/>
                  </a:cubicBezTo>
                  <a:cubicBezTo>
                    <a:pt x="43682" y="470419"/>
                    <a:pt x="42250" y="468986"/>
                    <a:pt x="40818" y="468271"/>
                  </a:cubicBezTo>
                  <a:lnTo>
                    <a:pt x="35089" y="466123"/>
                  </a:lnTo>
                  <a:lnTo>
                    <a:pt x="37237" y="460395"/>
                  </a:lnTo>
                  <a:cubicBezTo>
                    <a:pt x="39386" y="453950"/>
                    <a:pt x="37237" y="451802"/>
                    <a:pt x="30076" y="446790"/>
                  </a:cubicBezTo>
                  <a:lnTo>
                    <a:pt x="26496" y="444642"/>
                  </a:lnTo>
                  <a:lnTo>
                    <a:pt x="27212" y="440346"/>
                  </a:lnTo>
                  <a:cubicBezTo>
                    <a:pt x="29360" y="428890"/>
                    <a:pt x="24348" y="423162"/>
                    <a:pt x="17903" y="415286"/>
                  </a:cubicBezTo>
                  <a:cubicBezTo>
                    <a:pt x="10742" y="406694"/>
                    <a:pt x="2148" y="396670"/>
                    <a:pt x="4296" y="377337"/>
                  </a:cubicBezTo>
                  <a:lnTo>
                    <a:pt x="5729" y="363733"/>
                  </a:lnTo>
                  <a:lnTo>
                    <a:pt x="14322" y="373041"/>
                  </a:lnTo>
                  <a:lnTo>
                    <a:pt x="15754" y="370177"/>
                  </a:lnTo>
                  <a:lnTo>
                    <a:pt x="20051" y="372325"/>
                  </a:lnTo>
                  <a:cubicBezTo>
                    <a:pt x="17903" y="358005"/>
                    <a:pt x="16470" y="350129"/>
                    <a:pt x="7877" y="345117"/>
                  </a:cubicBezTo>
                  <a:lnTo>
                    <a:pt x="0" y="340105"/>
                  </a:lnTo>
                  <a:lnTo>
                    <a:pt x="7161" y="334377"/>
                  </a:lnTo>
                  <a:cubicBezTo>
                    <a:pt x="12174" y="330797"/>
                    <a:pt x="17187" y="320773"/>
                    <a:pt x="17187" y="312896"/>
                  </a:cubicBezTo>
                  <a:cubicBezTo>
                    <a:pt x="17187" y="307884"/>
                    <a:pt x="15038" y="306453"/>
                    <a:pt x="14322" y="306453"/>
                  </a:cubicBezTo>
                  <a:lnTo>
                    <a:pt x="8593" y="302872"/>
                  </a:lnTo>
                  <a:lnTo>
                    <a:pt x="12890" y="297860"/>
                  </a:lnTo>
                  <a:cubicBezTo>
                    <a:pt x="13606" y="296428"/>
                    <a:pt x="14322" y="294280"/>
                    <a:pt x="15038" y="292132"/>
                  </a:cubicBezTo>
                  <a:cubicBezTo>
                    <a:pt x="16470" y="287120"/>
                    <a:pt x="18618" y="279244"/>
                    <a:pt x="27212" y="277096"/>
                  </a:cubicBezTo>
                  <a:lnTo>
                    <a:pt x="33657" y="275664"/>
                  </a:lnTo>
                  <a:lnTo>
                    <a:pt x="35089" y="282108"/>
                  </a:lnTo>
                  <a:lnTo>
                    <a:pt x="35089" y="282824"/>
                  </a:lnTo>
                  <a:cubicBezTo>
                    <a:pt x="47263" y="274232"/>
                    <a:pt x="56572" y="262060"/>
                    <a:pt x="65881" y="250603"/>
                  </a:cubicBezTo>
                  <a:lnTo>
                    <a:pt x="69462" y="245592"/>
                  </a:lnTo>
                  <a:lnTo>
                    <a:pt x="74475" y="249172"/>
                  </a:lnTo>
                  <a:cubicBezTo>
                    <a:pt x="75907" y="249888"/>
                    <a:pt x="78055" y="248455"/>
                    <a:pt x="79487" y="244875"/>
                  </a:cubicBezTo>
                  <a:lnTo>
                    <a:pt x="82352" y="239147"/>
                  </a:lnTo>
                  <a:lnTo>
                    <a:pt x="88080" y="241295"/>
                  </a:lnTo>
                  <a:cubicBezTo>
                    <a:pt x="93809" y="244160"/>
                    <a:pt x="98822" y="242012"/>
                    <a:pt x="104551" y="239863"/>
                  </a:cubicBezTo>
                  <a:cubicBezTo>
                    <a:pt x="107415" y="238432"/>
                    <a:pt x="110996" y="236999"/>
                    <a:pt x="114576" y="236283"/>
                  </a:cubicBezTo>
                  <a:cubicBezTo>
                    <a:pt x="115292" y="235567"/>
                    <a:pt x="116009" y="234135"/>
                    <a:pt x="116725" y="232703"/>
                  </a:cubicBezTo>
                  <a:cubicBezTo>
                    <a:pt x="119589" y="228407"/>
                    <a:pt x="123170" y="221247"/>
                    <a:pt x="131763" y="221247"/>
                  </a:cubicBezTo>
                  <a:cubicBezTo>
                    <a:pt x="133195" y="221247"/>
                    <a:pt x="135343" y="221247"/>
                    <a:pt x="136775" y="221963"/>
                  </a:cubicBezTo>
                  <a:cubicBezTo>
                    <a:pt x="141072" y="219815"/>
                    <a:pt x="145369" y="218383"/>
                    <a:pt x="149665" y="216951"/>
                  </a:cubicBezTo>
                  <a:cubicBezTo>
                    <a:pt x="165419" y="211223"/>
                    <a:pt x="175445" y="207643"/>
                    <a:pt x="176877" y="194039"/>
                  </a:cubicBezTo>
                  <a:lnTo>
                    <a:pt x="177593" y="188311"/>
                  </a:lnTo>
                  <a:lnTo>
                    <a:pt x="183322" y="188311"/>
                  </a:lnTo>
                  <a:cubicBezTo>
                    <a:pt x="184038" y="188311"/>
                    <a:pt x="184754" y="187595"/>
                    <a:pt x="184754" y="186879"/>
                  </a:cubicBezTo>
                  <a:cubicBezTo>
                    <a:pt x="184754" y="186163"/>
                    <a:pt x="185471" y="186163"/>
                    <a:pt x="186186" y="185447"/>
                  </a:cubicBezTo>
                  <a:cubicBezTo>
                    <a:pt x="184754" y="183299"/>
                    <a:pt x="184754" y="181867"/>
                    <a:pt x="184754" y="180435"/>
                  </a:cubicBezTo>
                  <a:cubicBezTo>
                    <a:pt x="184038" y="177571"/>
                    <a:pt x="184038" y="173991"/>
                    <a:pt x="187619" y="171127"/>
                  </a:cubicBezTo>
                  <a:cubicBezTo>
                    <a:pt x="185471" y="158954"/>
                    <a:pt x="190483" y="153226"/>
                    <a:pt x="194780" y="148214"/>
                  </a:cubicBezTo>
                  <a:cubicBezTo>
                    <a:pt x="196928" y="145350"/>
                    <a:pt x="199076" y="143202"/>
                    <a:pt x="199793" y="139622"/>
                  </a:cubicBezTo>
                  <a:lnTo>
                    <a:pt x="201224" y="134610"/>
                  </a:lnTo>
                  <a:lnTo>
                    <a:pt x="206954" y="135326"/>
                  </a:lnTo>
                  <a:cubicBezTo>
                    <a:pt x="210534" y="136042"/>
                    <a:pt x="213398" y="137474"/>
                    <a:pt x="214831" y="138906"/>
                  </a:cubicBezTo>
                  <a:cubicBezTo>
                    <a:pt x="214831" y="137474"/>
                    <a:pt x="215546" y="136758"/>
                    <a:pt x="215546" y="135326"/>
                  </a:cubicBezTo>
                  <a:cubicBezTo>
                    <a:pt x="217695" y="129598"/>
                    <a:pt x="221276" y="125302"/>
                    <a:pt x="227004" y="123870"/>
                  </a:cubicBezTo>
                  <a:lnTo>
                    <a:pt x="232017" y="122438"/>
                  </a:lnTo>
                  <a:lnTo>
                    <a:pt x="234165" y="127450"/>
                  </a:lnTo>
                  <a:cubicBezTo>
                    <a:pt x="234165" y="128166"/>
                    <a:pt x="234881" y="128166"/>
                    <a:pt x="234881" y="128882"/>
                  </a:cubicBezTo>
                  <a:cubicBezTo>
                    <a:pt x="235598" y="126734"/>
                    <a:pt x="235598" y="123870"/>
                    <a:pt x="233449" y="119574"/>
                  </a:cubicBezTo>
                  <a:lnTo>
                    <a:pt x="229153" y="109550"/>
                  </a:lnTo>
                  <a:lnTo>
                    <a:pt x="239894" y="110982"/>
                  </a:lnTo>
                  <a:cubicBezTo>
                    <a:pt x="239178" y="110982"/>
                    <a:pt x="240610" y="110266"/>
                    <a:pt x="240610" y="110266"/>
                  </a:cubicBezTo>
                  <a:cubicBezTo>
                    <a:pt x="242042" y="109550"/>
                    <a:pt x="243475" y="108834"/>
                    <a:pt x="245623" y="108118"/>
                  </a:cubicBezTo>
                  <a:cubicBezTo>
                    <a:pt x="245623" y="107401"/>
                    <a:pt x="245623" y="105970"/>
                    <a:pt x="246339" y="105254"/>
                  </a:cubicBezTo>
                  <a:lnTo>
                    <a:pt x="247771" y="100958"/>
                  </a:lnTo>
                  <a:lnTo>
                    <a:pt x="250636" y="100958"/>
                  </a:lnTo>
                  <a:cubicBezTo>
                    <a:pt x="250636" y="95945"/>
                    <a:pt x="253500" y="92365"/>
                    <a:pt x="255648" y="89501"/>
                  </a:cubicBezTo>
                  <a:cubicBezTo>
                    <a:pt x="257081" y="88070"/>
                    <a:pt x="257797" y="86637"/>
                    <a:pt x="259229" y="84490"/>
                  </a:cubicBezTo>
                  <a:lnTo>
                    <a:pt x="261377" y="80909"/>
                  </a:lnTo>
                  <a:lnTo>
                    <a:pt x="265674" y="81625"/>
                  </a:lnTo>
                  <a:cubicBezTo>
                    <a:pt x="265674" y="79477"/>
                    <a:pt x="266390" y="77329"/>
                    <a:pt x="267822" y="75897"/>
                  </a:cubicBezTo>
                  <a:lnTo>
                    <a:pt x="272835" y="69453"/>
                  </a:lnTo>
                  <a:lnTo>
                    <a:pt x="276415" y="74465"/>
                  </a:lnTo>
                  <a:cubicBezTo>
                    <a:pt x="279996" y="71601"/>
                    <a:pt x="287157" y="67305"/>
                    <a:pt x="295750" y="70885"/>
                  </a:cubicBezTo>
                  <a:lnTo>
                    <a:pt x="297182" y="71601"/>
                  </a:lnTo>
                  <a:lnTo>
                    <a:pt x="301479" y="77329"/>
                  </a:lnTo>
                  <a:cubicBezTo>
                    <a:pt x="305059" y="82341"/>
                    <a:pt x="308640" y="87353"/>
                    <a:pt x="313653" y="90933"/>
                  </a:cubicBezTo>
                  <a:lnTo>
                    <a:pt x="315801" y="92365"/>
                  </a:lnTo>
                  <a:lnTo>
                    <a:pt x="315801" y="95230"/>
                  </a:lnTo>
                  <a:cubicBezTo>
                    <a:pt x="320814" y="95230"/>
                    <a:pt x="325826" y="96661"/>
                    <a:pt x="329407" y="98093"/>
                  </a:cubicBezTo>
                  <a:cubicBezTo>
                    <a:pt x="327259" y="94513"/>
                    <a:pt x="326542" y="90217"/>
                    <a:pt x="327259" y="83057"/>
                  </a:cubicBezTo>
                  <a:lnTo>
                    <a:pt x="327259" y="80909"/>
                  </a:lnTo>
                  <a:lnTo>
                    <a:pt x="328691" y="79477"/>
                  </a:lnTo>
                  <a:cubicBezTo>
                    <a:pt x="330839" y="77329"/>
                    <a:pt x="333703" y="75897"/>
                    <a:pt x="336568" y="76613"/>
                  </a:cubicBezTo>
                  <a:lnTo>
                    <a:pt x="336568" y="75181"/>
                  </a:lnTo>
                  <a:cubicBezTo>
                    <a:pt x="337284" y="70885"/>
                    <a:pt x="338000" y="65873"/>
                    <a:pt x="340864" y="62293"/>
                  </a:cubicBezTo>
                  <a:lnTo>
                    <a:pt x="343729" y="58713"/>
                  </a:lnTo>
                  <a:cubicBezTo>
                    <a:pt x="343013" y="57281"/>
                    <a:pt x="343013" y="55133"/>
                    <a:pt x="342297" y="53701"/>
                  </a:cubicBezTo>
                  <a:lnTo>
                    <a:pt x="342297" y="49405"/>
                  </a:lnTo>
                  <a:lnTo>
                    <a:pt x="346594" y="47973"/>
                  </a:lnTo>
                  <a:cubicBezTo>
                    <a:pt x="350890" y="46541"/>
                    <a:pt x="351606" y="46541"/>
                    <a:pt x="350890" y="42245"/>
                  </a:cubicBezTo>
                  <a:lnTo>
                    <a:pt x="348742" y="33653"/>
                  </a:lnTo>
                  <a:lnTo>
                    <a:pt x="358051" y="35085"/>
                  </a:lnTo>
                  <a:cubicBezTo>
                    <a:pt x="360199" y="35800"/>
                    <a:pt x="362347" y="36517"/>
                    <a:pt x="363780" y="37949"/>
                  </a:cubicBezTo>
                  <a:cubicBezTo>
                    <a:pt x="365212" y="36517"/>
                    <a:pt x="365928" y="35800"/>
                    <a:pt x="367360" y="34369"/>
                  </a:cubicBezTo>
                  <a:lnTo>
                    <a:pt x="368792" y="32220"/>
                  </a:lnTo>
                  <a:lnTo>
                    <a:pt x="373089" y="31505"/>
                  </a:lnTo>
                  <a:cubicBezTo>
                    <a:pt x="374521" y="31505"/>
                    <a:pt x="377386" y="31505"/>
                    <a:pt x="378818" y="34369"/>
                  </a:cubicBezTo>
                  <a:cubicBezTo>
                    <a:pt x="383830" y="33653"/>
                    <a:pt x="390991" y="35085"/>
                    <a:pt x="396004" y="37949"/>
                  </a:cubicBezTo>
                  <a:cubicBezTo>
                    <a:pt x="396721" y="37233"/>
                    <a:pt x="396721" y="37233"/>
                    <a:pt x="397437" y="36517"/>
                  </a:cubicBezTo>
                  <a:cubicBezTo>
                    <a:pt x="396721" y="35085"/>
                    <a:pt x="394572" y="33653"/>
                    <a:pt x="390276" y="31505"/>
                  </a:cubicBezTo>
                  <a:cubicBezTo>
                    <a:pt x="385263" y="29357"/>
                    <a:pt x="375954" y="24345"/>
                    <a:pt x="378818" y="14320"/>
                  </a:cubicBezTo>
                  <a:lnTo>
                    <a:pt x="379534" y="11456"/>
                  </a:lnTo>
                  <a:lnTo>
                    <a:pt x="382399" y="10024"/>
                  </a:lnTo>
                  <a:cubicBezTo>
                    <a:pt x="387411" y="7876"/>
                    <a:pt x="391708" y="10024"/>
                    <a:pt x="394572" y="11456"/>
                  </a:cubicBezTo>
                  <a:lnTo>
                    <a:pt x="395288" y="10740"/>
                  </a:lnTo>
                  <a:lnTo>
                    <a:pt x="399585" y="10740"/>
                  </a:lnTo>
                  <a:cubicBezTo>
                    <a:pt x="405314" y="12172"/>
                    <a:pt x="406746" y="17184"/>
                    <a:pt x="407462" y="19332"/>
                  </a:cubicBezTo>
                  <a:lnTo>
                    <a:pt x="407462" y="20049"/>
                  </a:lnTo>
                  <a:lnTo>
                    <a:pt x="408178" y="20049"/>
                  </a:lnTo>
                  <a:cubicBezTo>
                    <a:pt x="408178" y="19332"/>
                    <a:pt x="408894" y="18617"/>
                    <a:pt x="409610" y="17900"/>
                  </a:cubicBezTo>
                  <a:lnTo>
                    <a:pt x="415339" y="12889"/>
                  </a:lnTo>
                  <a:lnTo>
                    <a:pt x="419636" y="19332"/>
                  </a:lnTo>
                  <a:cubicBezTo>
                    <a:pt x="421784" y="22197"/>
                    <a:pt x="427513" y="22912"/>
                    <a:pt x="432526" y="23629"/>
                  </a:cubicBezTo>
                  <a:cubicBezTo>
                    <a:pt x="437538" y="24345"/>
                    <a:pt x="443983" y="25060"/>
                    <a:pt x="448280" y="27925"/>
                  </a:cubicBezTo>
                  <a:cubicBezTo>
                    <a:pt x="449712" y="26492"/>
                    <a:pt x="452576" y="23629"/>
                    <a:pt x="457589" y="23629"/>
                  </a:cubicBezTo>
                  <a:cubicBezTo>
                    <a:pt x="463318" y="24345"/>
                    <a:pt x="466899" y="27209"/>
                    <a:pt x="469047" y="30072"/>
                  </a:cubicBezTo>
                  <a:cubicBezTo>
                    <a:pt x="471911" y="27925"/>
                    <a:pt x="474775" y="27209"/>
                    <a:pt x="477640" y="25777"/>
                  </a:cubicBezTo>
                  <a:cubicBezTo>
                    <a:pt x="478356" y="25060"/>
                    <a:pt x="479788" y="25060"/>
                    <a:pt x="480504" y="24345"/>
                  </a:cubicBezTo>
                  <a:lnTo>
                    <a:pt x="497691" y="16469"/>
                  </a:lnTo>
                  <a:lnTo>
                    <a:pt x="489098" y="32937"/>
                  </a:lnTo>
                  <a:lnTo>
                    <a:pt x="487665" y="33653"/>
                  </a:lnTo>
                  <a:lnTo>
                    <a:pt x="493394" y="32937"/>
                  </a:lnTo>
                  <a:lnTo>
                    <a:pt x="494110" y="39381"/>
                  </a:lnTo>
                  <a:cubicBezTo>
                    <a:pt x="496259" y="50837"/>
                    <a:pt x="487665" y="54417"/>
                    <a:pt x="483369" y="55849"/>
                  </a:cubicBezTo>
                  <a:cubicBezTo>
                    <a:pt x="483369" y="56565"/>
                    <a:pt x="484085" y="56565"/>
                    <a:pt x="484085" y="57281"/>
                  </a:cubicBezTo>
                  <a:cubicBezTo>
                    <a:pt x="485517" y="60145"/>
                    <a:pt x="487665" y="64441"/>
                    <a:pt x="484085" y="70885"/>
                  </a:cubicBezTo>
                  <a:lnTo>
                    <a:pt x="482653" y="73749"/>
                  </a:lnTo>
                  <a:lnTo>
                    <a:pt x="477640" y="73749"/>
                  </a:lnTo>
                  <a:lnTo>
                    <a:pt x="474060" y="73749"/>
                  </a:lnTo>
                  <a:cubicBezTo>
                    <a:pt x="474060" y="80193"/>
                    <a:pt x="472627" y="85921"/>
                    <a:pt x="470479" y="90933"/>
                  </a:cubicBezTo>
                  <a:cubicBezTo>
                    <a:pt x="469047" y="94513"/>
                    <a:pt x="468331" y="98093"/>
                    <a:pt x="466899" y="102390"/>
                  </a:cubicBezTo>
                  <a:cubicBezTo>
                    <a:pt x="475492" y="110266"/>
                    <a:pt x="485517" y="116710"/>
                    <a:pt x="495543" y="123154"/>
                  </a:cubicBezTo>
                  <a:cubicBezTo>
                    <a:pt x="514161" y="135326"/>
                    <a:pt x="533496" y="147498"/>
                    <a:pt x="545670" y="169694"/>
                  </a:cubicBezTo>
                  <a:cubicBezTo>
                    <a:pt x="550683" y="169694"/>
                    <a:pt x="554263" y="168979"/>
                    <a:pt x="557844" y="168262"/>
                  </a:cubicBezTo>
                  <a:cubicBezTo>
                    <a:pt x="557844" y="161818"/>
                    <a:pt x="558559" y="153942"/>
                    <a:pt x="564288" y="148930"/>
                  </a:cubicBezTo>
                  <a:cubicBezTo>
                    <a:pt x="564288" y="141054"/>
                    <a:pt x="567153" y="133894"/>
                    <a:pt x="570017" y="127450"/>
                  </a:cubicBezTo>
                  <a:cubicBezTo>
                    <a:pt x="572166" y="123154"/>
                    <a:pt x="573597" y="118858"/>
                    <a:pt x="574314" y="114562"/>
                  </a:cubicBezTo>
                  <a:cubicBezTo>
                    <a:pt x="574314" y="110982"/>
                    <a:pt x="572882" y="107401"/>
                    <a:pt x="572166" y="103106"/>
                  </a:cubicBezTo>
                  <a:cubicBezTo>
                    <a:pt x="569301" y="90217"/>
                    <a:pt x="566436" y="74465"/>
                    <a:pt x="575030" y="64441"/>
                  </a:cubicBezTo>
                  <a:cubicBezTo>
                    <a:pt x="572166" y="50837"/>
                    <a:pt x="574314" y="42961"/>
                    <a:pt x="575746" y="34369"/>
                  </a:cubicBezTo>
                  <a:cubicBezTo>
                    <a:pt x="577178" y="27209"/>
                    <a:pt x="579327" y="20049"/>
                    <a:pt x="578610" y="8592"/>
                  </a:cubicBezTo>
                  <a:lnTo>
                    <a:pt x="578610" y="0"/>
                  </a:lnTo>
                  <a:lnTo>
                    <a:pt x="586488" y="2148"/>
                  </a:lnTo>
                  <a:cubicBezTo>
                    <a:pt x="587920" y="1432"/>
                    <a:pt x="591500" y="-716"/>
                    <a:pt x="596513" y="716"/>
                  </a:cubicBezTo>
                  <a:lnTo>
                    <a:pt x="599377" y="1432"/>
                  </a:lnTo>
                  <a:lnTo>
                    <a:pt x="600810" y="4296"/>
                  </a:lnTo>
                  <a:cubicBezTo>
                    <a:pt x="602958" y="8592"/>
                    <a:pt x="605106" y="12889"/>
                    <a:pt x="606538" y="17184"/>
                  </a:cubicBezTo>
                  <a:cubicBezTo>
                    <a:pt x="612983" y="30789"/>
                    <a:pt x="618712" y="45109"/>
                    <a:pt x="627305" y="55849"/>
                  </a:cubicBezTo>
                  <a:lnTo>
                    <a:pt x="628737" y="57997"/>
                  </a:lnTo>
                  <a:cubicBezTo>
                    <a:pt x="630170" y="65157"/>
                    <a:pt x="628737" y="71601"/>
                    <a:pt x="627305" y="77329"/>
                  </a:cubicBezTo>
                  <a:cubicBezTo>
                    <a:pt x="625873" y="83057"/>
                    <a:pt x="625157" y="85205"/>
                    <a:pt x="625873" y="87353"/>
                  </a:cubicBezTo>
                  <a:cubicBezTo>
                    <a:pt x="625873" y="87353"/>
                    <a:pt x="625873" y="86637"/>
                    <a:pt x="626589" y="86637"/>
                  </a:cubicBezTo>
                  <a:cubicBezTo>
                    <a:pt x="628021" y="84490"/>
                    <a:pt x="630886" y="80193"/>
                    <a:pt x="636615" y="79477"/>
                  </a:cubicBezTo>
                  <a:lnTo>
                    <a:pt x="639479" y="78761"/>
                  </a:lnTo>
                  <a:lnTo>
                    <a:pt x="641627" y="80909"/>
                  </a:lnTo>
                  <a:cubicBezTo>
                    <a:pt x="644492" y="83773"/>
                    <a:pt x="646640" y="86637"/>
                    <a:pt x="648072" y="89501"/>
                  </a:cubicBezTo>
                  <a:cubicBezTo>
                    <a:pt x="650220" y="94513"/>
                    <a:pt x="651653" y="95230"/>
                    <a:pt x="654517" y="95230"/>
                  </a:cubicBezTo>
                  <a:lnTo>
                    <a:pt x="660246" y="95230"/>
                  </a:lnTo>
                  <a:lnTo>
                    <a:pt x="661678" y="100958"/>
                  </a:lnTo>
                  <a:cubicBezTo>
                    <a:pt x="662394" y="106686"/>
                    <a:pt x="662394" y="112414"/>
                    <a:pt x="662394" y="116710"/>
                  </a:cubicBezTo>
                  <a:cubicBezTo>
                    <a:pt x="662394" y="131746"/>
                    <a:pt x="662394" y="138906"/>
                    <a:pt x="671704" y="143918"/>
                  </a:cubicBezTo>
                  <a:lnTo>
                    <a:pt x="674568" y="145350"/>
                  </a:lnTo>
                  <a:lnTo>
                    <a:pt x="676716" y="155374"/>
                  </a:lnTo>
                  <a:cubicBezTo>
                    <a:pt x="678149" y="165399"/>
                    <a:pt x="680297" y="176139"/>
                    <a:pt x="683161" y="188311"/>
                  </a:cubicBezTo>
                  <a:cubicBezTo>
                    <a:pt x="684593" y="193323"/>
                    <a:pt x="683161" y="196903"/>
                    <a:pt x="682445" y="199051"/>
                  </a:cubicBezTo>
                  <a:cubicBezTo>
                    <a:pt x="682445" y="199767"/>
                    <a:pt x="681729" y="200483"/>
                    <a:pt x="681729" y="201199"/>
                  </a:cubicBezTo>
                  <a:cubicBezTo>
                    <a:pt x="683161" y="204063"/>
                    <a:pt x="686742" y="206927"/>
                    <a:pt x="696767" y="207643"/>
                  </a:cubicBezTo>
                  <a:lnTo>
                    <a:pt x="704644" y="208359"/>
                  </a:lnTo>
                  <a:lnTo>
                    <a:pt x="703212" y="214803"/>
                  </a:lnTo>
                  <a:cubicBezTo>
                    <a:pt x="706076" y="214803"/>
                    <a:pt x="708225" y="215519"/>
                    <a:pt x="710373" y="216235"/>
                  </a:cubicBezTo>
                  <a:cubicBezTo>
                    <a:pt x="711805" y="216951"/>
                    <a:pt x="712521" y="217667"/>
                    <a:pt x="714670" y="217667"/>
                  </a:cubicBezTo>
                  <a:lnTo>
                    <a:pt x="720398" y="217667"/>
                  </a:lnTo>
                  <a:lnTo>
                    <a:pt x="720398" y="223395"/>
                  </a:lnTo>
                  <a:cubicBezTo>
                    <a:pt x="720398" y="225543"/>
                    <a:pt x="722547" y="227691"/>
                    <a:pt x="725411" y="230555"/>
                  </a:cubicBezTo>
                  <a:cubicBezTo>
                    <a:pt x="728992" y="234135"/>
                    <a:pt x="735437" y="239863"/>
                    <a:pt x="732572" y="248455"/>
                  </a:cubicBezTo>
                  <a:cubicBezTo>
                    <a:pt x="743314" y="255616"/>
                    <a:pt x="744746" y="267072"/>
                    <a:pt x="746178" y="277096"/>
                  </a:cubicBezTo>
                  <a:cubicBezTo>
                    <a:pt x="746894" y="280676"/>
                    <a:pt x="746894" y="284256"/>
                    <a:pt x="747611" y="287120"/>
                  </a:cubicBezTo>
                  <a:cubicBezTo>
                    <a:pt x="749759" y="286404"/>
                    <a:pt x="751907" y="286404"/>
                    <a:pt x="754772" y="287120"/>
                  </a:cubicBezTo>
                  <a:lnTo>
                    <a:pt x="760500" y="288552"/>
                  </a:lnTo>
                  <a:lnTo>
                    <a:pt x="759784" y="292848"/>
                  </a:lnTo>
                  <a:cubicBezTo>
                    <a:pt x="762649" y="293564"/>
                    <a:pt x="764797" y="294996"/>
                    <a:pt x="766945" y="297860"/>
                  </a:cubicBezTo>
                  <a:cubicBezTo>
                    <a:pt x="769810" y="303588"/>
                    <a:pt x="769810" y="309316"/>
                    <a:pt x="769094" y="313613"/>
                  </a:cubicBezTo>
                  <a:cubicBezTo>
                    <a:pt x="769094" y="315761"/>
                    <a:pt x="768377" y="318624"/>
                    <a:pt x="769094" y="320056"/>
                  </a:cubicBezTo>
                  <a:cubicBezTo>
                    <a:pt x="770525" y="324353"/>
                    <a:pt x="774106" y="327217"/>
                    <a:pt x="777686" y="330797"/>
                  </a:cubicBezTo>
                  <a:cubicBezTo>
                    <a:pt x="783416" y="335809"/>
                    <a:pt x="789860" y="341537"/>
                    <a:pt x="791293" y="351561"/>
                  </a:cubicBezTo>
                  <a:cubicBezTo>
                    <a:pt x="804182" y="362301"/>
                    <a:pt x="809911" y="378769"/>
                    <a:pt x="814208" y="391657"/>
                  </a:cubicBezTo>
                  <a:lnTo>
                    <a:pt x="814924" y="394522"/>
                  </a:lnTo>
                  <a:lnTo>
                    <a:pt x="812776" y="397385"/>
                  </a:lnTo>
                  <a:cubicBezTo>
                    <a:pt x="806331" y="405262"/>
                    <a:pt x="811343" y="417434"/>
                    <a:pt x="816356" y="431038"/>
                  </a:cubicBezTo>
                  <a:cubicBezTo>
                    <a:pt x="822085" y="446074"/>
                    <a:pt x="828530" y="464691"/>
                    <a:pt x="818504" y="479011"/>
                  </a:cubicBezTo>
                  <a:cubicBezTo>
                    <a:pt x="819221" y="480443"/>
                    <a:pt x="819937" y="482591"/>
                    <a:pt x="819221" y="484739"/>
                  </a:cubicBezTo>
                  <a:cubicBezTo>
                    <a:pt x="817072" y="491899"/>
                    <a:pt x="816356" y="500491"/>
                    <a:pt x="816356" y="509799"/>
                  </a:cubicBezTo>
                  <a:cubicBezTo>
                    <a:pt x="816356" y="524836"/>
                    <a:pt x="815640" y="542019"/>
                    <a:pt x="804899" y="551328"/>
                  </a:cubicBezTo>
                  <a:lnTo>
                    <a:pt x="804899" y="564216"/>
                  </a:lnTo>
                  <a:lnTo>
                    <a:pt x="802750" y="566364"/>
                  </a:lnTo>
                  <a:cubicBezTo>
                    <a:pt x="799886" y="569228"/>
                    <a:pt x="796305" y="570660"/>
                    <a:pt x="793441" y="572808"/>
                  </a:cubicBezTo>
                  <a:cubicBezTo>
                    <a:pt x="786280" y="577104"/>
                    <a:pt x="782699" y="579252"/>
                    <a:pt x="781983" y="586412"/>
                  </a:cubicBezTo>
                  <a:lnTo>
                    <a:pt x="781983" y="593572"/>
                  </a:lnTo>
                  <a:lnTo>
                    <a:pt x="776255" y="592140"/>
                  </a:lnTo>
                  <a:cubicBezTo>
                    <a:pt x="776971" y="607177"/>
                    <a:pt x="771242" y="619348"/>
                    <a:pt x="766229" y="631521"/>
                  </a:cubicBezTo>
                  <a:cubicBezTo>
                    <a:pt x="761216" y="643693"/>
                    <a:pt x="756203" y="654433"/>
                    <a:pt x="756203" y="669469"/>
                  </a:cubicBezTo>
                  <a:lnTo>
                    <a:pt x="756203" y="672333"/>
                  </a:lnTo>
                  <a:lnTo>
                    <a:pt x="754055" y="674481"/>
                  </a:lnTo>
                  <a:cubicBezTo>
                    <a:pt x="753339" y="675198"/>
                    <a:pt x="752623" y="675913"/>
                    <a:pt x="751191" y="676629"/>
                  </a:cubicBezTo>
                  <a:cubicBezTo>
                    <a:pt x="749042" y="678061"/>
                    <a:pt x="748326" y="678778"/>
                    <a:pt x="748326" y="679493"/>
                  </a:cubicBezTo>
                  <a:cubicBezTo>
                    <a:pt x="750475" y="680926"/>
                    <a:pt x="752623" y="682358"/>
                    <a:pt x="754055" y="684506"/>
                  </a:cubicBezTo>
                  <a:lnTo>
                    <a:pt x="754772" y="685938"/>
                  </a:lnTo>
                  <a:lnTo>
                    <a:pt x="754772" y="687369"/>
                  </a:lnTo>
                  <a:cubicBezTo>
                    <a:pt x="754772" y="701690"/>
                    <a:pt x="746894" y="708850"/>
                    <a:pt x="739733" y="714578"/>
                  </a:cubicBezTo>
                  <a:lnTo>
                    <a:pt x="737585" y="716010"/>
                  </a:lnTo>
                  <a:lnTo>
                    <a:pt x="735437" y="716010"/>
                  </a:lnTo>
                  <a:cubicBezTo>
                    <a:pt x="729708" y="715294"/>
                    <a:pt x="725411" y="715294"/>
                    <a:pt x="721115" y="715294"/>
                  </a:cubicBezTo>
                  <a:cubicBezTo>
                    <a:pt x="717534" y="715294"/>
                    <a:pt x="713954" y="715294"/>
                    <a:pt x="709657" y="714578"/>
                  </a:cubicBezTo>
                  <a:cubicBezTo>
                    <a:pt x="707509" y="718874"/>
                    <a:pt x="705360" y="722454"/>
                    <a:pt x="703212" y="726034"/>
                  </a:cubicBezTo>
                  <a:cubicBezTo>
                    <a:pt x="700348" y="730330"/>
                    <a:pt x="697483" y="735342"/>
                    <a:pt x="695335" y="741070"/>
                  </a:cubicBezTo>
                  <a:lnTo>
                    <a:pt x="693903" y="744650"/>
                  </a:lnTo>
                  <a:lnTo>
                    <a:pt x="690322" y="745366"/>
                  </a:lnTo>
                  <a:cubicBezTo>
                    <a:pt x="687458" y="746082"/>
                    <a:pt x="685310" y="746082"/>
                    <a:pt x="683877" y="746799"/>
                  </a:cubicBezTo>
                  <a:lnTo>
                    <a:pt x="683877" y="748230"/>
                  </a:lnTo>
                  <a:lnTo>
                    <a:pt x="688174" y="756822"/>
                  </a:lnTo>
                  <a:close/>
                  <a:moveTo>
                    <a:pt x="481936" y="42245"/>
                  </a:moveTo>
                  <a:cubicBezTo>
                    <a:pt x="480504" y="42961"/>
                    <a:pt x="479788" y="43677"/>
                    <a:pt x="479072" y="45109"/>
                  </a:cubicBezTo>
                  <a:lnTo>
                    <a:pt x="477640" y="48689"/>
                  </a:lnTo>
                  <a:lnTo>
                    <a:pt x="478356" y="47973"/>
                  </a:lnTo>
                  <a:cubicBezTo>
                    <a:pt x="480504" y="46541"/>
                    <a:pt x="481936" y="46541"/>
                    <a:pt x="483369" y="45825"/>
                  </a:cubicBezTo>
                  <a:cubicBezTo>
                    <a:pt x="483369" y="45825"/>
                    <a:pt x="484085" y="45825"/>
                    <a:pt x="484085" y="45109"/>
                  </a:cubicBezTo>
                  <a:cubicBezTo>
                    <a:pt x="483369" y="45109"/>
                    <a:pt x="482653" y="44393"/>
                    <a:pt x="481936" y="42245"/>
                  </a:cubicBezTo>
                  <a:cubicBezTo>
                    <a:pt x="481936" y="42961"/>
                    <a:pt x="481936" y="42961"/>
                    <a:pt x="481936" y="42245"/>
                  </a:cubicBezTo>
                </a:path>
              </a:pathLst>
            </a:custGeom>
            <a:solidFill>
              <a:srgbClr val="FFFFFF"/>
            </a:solidFill>
            <a:ln w="7157" cap="flat">
              <a:noFill/>
              <a:prstDash val="solid"/>
              <a:miter/>
            </a:ln>
          </p:spPr>
          <p:txBody>
            <a:bodyPr rtlCol="0" anchor="ctr"/>
            <a:lstStyle/>
            <a:p>
              <a:endParaRPr lang="en-US"/>
            </a:p>
          </p:txBody>
        </p:sp>
        <p:sp>
          <p:nvSpPr>
            <p:cNvPr id="18" name="Graphic 521">
              <a:extLst>
                <a:ext uri="{FF2B5EF4-FFF2-40B4-BE49-F238E27FC236}">
                  <a16:creationId xmlns:a16="http://schemas.microsoft.com/office/drawing/2014/main" id="{9F68D50E-8401-4942-0D9B-E7E5952E30E9}"/>
                </a:ext>
              </a:extLst>
            </p:cNvPr>
            <p:cNvSpPr/>
            <p:nvPr/>
          </p:nvSpPr>
          <p:spPr>
            <a:xfrm>
              <a:off x="7125432" y="3115265"/>
              <a:ext cx="31508" cy="45824"/>
            </a:xfrm>
            <a:custGeom>
              <a:avLst/>
              <a:gdLst>
                <a:gd name="connsiteX0" fmla="*/ 13606 w 31508"/>
                <a:gd name="connsiteY0" fmla="*/ 2864 h 45824"/>
                <a:gd name="connsiteX1" fmla="*/ 10742 w 31508"/>
                <a:gd name="connsiteY1" fmla="*/ 4296 h 45824"/>
                <a:gd name="connsiteX2" fmla="*/ 5729 w 31508"/>
                <a:gd name="connsiteY2" fmla="*/ 5012 h 45824"/>
                <a:gd name="connsiteX3" fmla="*/ 5013 w 31508"/>
                <a:gd name="connsiteY3" fmla="*/ 10024 h 45824"/>
                <a:gd name="connsiteX4" fmla="*/ 2865 w 31508"/>
                <a:gd name="connsiteY4" fmla="*/ 19332 h 45824"/>
                <a:gd name="connsiteX5" fmla="*/ 0 w 31508"/>
                <a:gd name="connsiteY5" fmla="*/ 39381 h 45824"/>
                <a:gd name="connsiteX6" fmla="*/ 0 w 31508"/>
                <a:gd name="connsiteY6" fmla="*/ 45825 h 45824"/>
                <a:gd name="connsiteX7" fmla="*/ 6445 w 31508"/>
                <a:gd name="connsiteY7" fmla="*/ 45825 h 45824"/>
                <a:gd name="connsiteX8" fmla="*/ 15754 w 31508"/>
                <a:gd name="connsiteY8" fmla="*/ 40812 h 45824"/>
                <a:gd name="connsiteX9" fmla="*/ 17187 w 31508"/>
                <a:gd name="connsiteY9" fmla="*/ 40097 h 45824"/>
                <a:gd name="connsiteX10" fmla="*/ 24348 w 31508"/>
                <a:gd name="connsiteY10" fmla="*/ 42245 h 45824"/>
                <a:gd name="connsiteX11" fmla="*/ 25064 w 31508"/>
                <a:gd name="connsiteY11" fmla="*/ 34368 h 45824"/>
                <a:gd name="connsiteX12" fmla="*/ 27928 w 31508"/>
                <a:gd name="connsiteY12" fmla="*/ 23628 h 45824"/>
                <a:gd name="connsiteX13" fmla="*/ 31509 w 31508"/>
                <a:gd name="connsiteY13" fmla="*/ 6444 h 45824"/>
                <a:gd name="connsiteX14" fmla="*/ 31509 w 31508"/>
                <a:gd name="connsiteY14" fmla="*/ 1432 h 45824"/>
                <a:gd name="connsiteX15" fmla="*/ 26496 w 31508"/>
                <a:gd name="connsiteY15" fmla="*/ 716 h 45824"/>
                <a:gd name="connsiteX16" fmla="*/ 22199 w 31508"/>
                <a:gd name="connsiteY16" fmla="*/ 0 h 45824"/>
                <a:gd name="connsiteX17" fmla="*/ 13606 w 31508"/>
                <a:gd name="connsiteY17" fmla="*/ 2864 h 45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1508" h="45824">
                  <a:moveTo>
                    <a:pt x="13606" y="2864"/>
                  </a:moveTo>
                  <a:cubicBezTo>
                    <a:pt x="12174" y="3580"/>
                    <a:pt x="11458" y="4296"/>
                    <a:pt x="10742" y="4296"/>
                  </a:cubicBezTo>
                  <a:lnTo>
                    <a:pt x="5729" y="5012"/>
                  </a:lnTo>
                  <a:lnTo>
                    <a:pt x="5013" y="10024"/>
                  </a:lnTo>
                  <a:cubicBezTo>
                    <a:pt x="4297" y="14320"/>
                    <a:pt x="3581" y="16468"/>
                    <a:pt x="2865" y="19332"/>
                  </a:cubicBezTo>
                  <a:cubicBezTo>
                    <a:pt x="1432" y="23628"/>
                    <a:pt x="0" y="28640"/>
                    <a:pt x="0" y="39381"/>
                  </a:cubicBezTo>
                  <a:lnTo>
                    <a:pt x="0" y="45825"/>
                  </a:lnTo>
                  <a:lnTo>
                    <a:pt x="6445" y="45825"/>
                  </a:lnTo>
                  <a:cubicBezTo>
                    <a:pt x="11458" y="45825"/>
                    <a:pt x="14322" y="42961"/>
                    <a:pt x="15754" y="40812"/>
                  </a:cubicBezTo>
                  <a:lnTo>
                    <a:pt x="17187" y="40097"/>
                  </a:lnTo>
                  <a:lnTo>
                    <a:pt x="24348" y="42245"/>
                  </a:lnTo>
                  <a:lnTo>
                    <a:pt x="25064" y="34368"/>
                  </a:lnTo>
                  <a:cubicBezTo>
                    <a:pt x="25064" y="30788"/>
                    <a:pt x="26496" y="27208"/>
                    <a:pt x="27928" y="23628"/>
                  </a:cubicBezTo>
                  <a:cubicBezTo>
                    <a:pt x="29360" y="18616"/>
                    <a:pt x="31509" y="13604"/>
                    <a:pt x="31509" y="6444"/>
                  </a:cubicBezTo>
                  <a:lnTo>
                    <a:pt x="31509" y="1432"/>
                  </a:lnTo>
                  <a:lnTo>
                    <a:pt x="26496" y="716"/>
                  </a:lnTo>
                  <a:cubicBezTo>
                    <a:pt x="25064" y="716"/>
                    <a:pt x="23631" y="0"/>
                    <a:pt x="22199" y="0"/>
                  </a:cubicBezTo>
                  <a:cubicBezTo>
                    <a:pt x="18619" y="0"/>
                    <a:pt x="15754" y="1432"/>
                    <a:pt x="13606" y="2864"/>
                  </a:cubicBezTo>
                </a:path>
              </a:pathLst>
            </a:custGeom>
            <a:noFill/>
            <a:ln w="715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58B5F62-4C33-D538-6DE1-548E60D0E522}"/>
                </a:ext>
              </a:extLst>
            </p:cNvPr>
            <p:cNvSpPr/>
            <p:nvPr/>
          </p:nvSpPr>
          <p:spPr>
            <a:xfrm>
              <a:off x="8302658" y="2440784"/>
              <a:ext cx="348392" cy="278527"/>
            </a:xfrm>
            <a:custGeom>
              <a:avLst/>
              <a:gdLst>
                <a:gd name="connsiteX0" fmla="*/ 116771 w 348392"/>
                <a:gd name="connsiteY0" fmla="*/ 278528 h 278527"/>
                <a:gd name="connsiteX1" fmla="*/ 109610 w 348392"/>
                <a:gd name="connsiteY1" fmla="*/ 272800 h 278527"/>
                <a:gd name="connsiteX2" fmla="*/ 101733 w 348392"/>
                <a:gd name="connsiteY2" fmla="*/ 272800 h 278527"/>
                <a:gd name="connsiteX3" fmla="*/ 87411 w 348392"/>
                <a:gd name="connsiteY3" fmla="*/ 272084 h 278527"/>
                <a:gd name="connsiteX4" fmla="*/ 88126 w 348392"/>
                <a:gd name="connsiteY4" fmla="*/ 276380 h 278527"/>
                <a:gd name="connsiteX5" fmla="*/ 81681 w 348392"/>
                <a:gd name="connsiteY5" fmla="*/ 277096 h 278527"/>
                <a:gd name="connsiteX6" fmla="*/ 62347 w 348392"/>
                <a:gd name="connsiteY6" fmla="*/ 270652 h 278527"/>
                <a:gd name="connsiteX7" fmla="*/ 43728 w 348392"/>
                <a:gd name="connsiteY7" fmla="*/ 272084 h 278527"/>
                <a:gd name="connsiteX8" fmla="*/ 37999 w 348392"/>
                <a:gd name="connsiteY8" fmla="*/ 272084 h 278527"/>
                <a:gd name="connsiteX9" fmla="*/ 37999 w 348392"/>
                <a:gd name="connsiteY9" fmla="*/ 240579 h 278527"/>
                <a:gd name="connsiteX10" fmla="*/ 40864 w 348392"/>
                <a:gd name="connsiteY10" fmla="*/ 243443 h 278527"/>
                <a:gd name="connsiteX11" fmla="*/ 43012 w 348392"/>
                <a:gd name="connsiteY11" fmla="*/ 239863 h 278527"/>
                <a:gd name="connsiteX12" fmla="*/ 36567 w 348392"/>
                <a:gd name="connsiteY12" fmla="*/ 230555 h 278527"/>
                <a:gd name="connsiteX13" fmla="*/ 26542 w 348392"/>
                <a:gd name="connsiteY13" fmla="*/ 230555 h 278527"/>
                <a:gd name="connsiteX14" fmla="*/ 12220 w 348392"/>
                <a:gd name="connsiteY14" fmla="*/ 236283 h 278527"/>
                <a:gd name="connsiteX15" fmla="*/ 7207 w 348392"/>
                <a:gd name="connsiteY15" fmla="*/ 236283 h 278527"/>
                <a:gd name="connsiteX16" fmla="*/ 5775 w 348392"/>
                <a:gd name="connsiteY16" fmla="*/ 232703 h 278527"/>
                <a:gd name="connsiteX17" fmla="*/ 4342 w 348392"/>
                <a:gd name="connsiteY17" fmla="*/ 194755 h 278527"/>
                <a:gd name="connsiteX18" fmla="*/ 6491 w 348392"/>
                <a:gd name="connsiteY18" fmla="*/ 190459 h 278527"/>
                <a:gd name="connsiteX19" fmla="*/ 11503 w 348392"/>
                <a:gd name="connsiteY19" fmla="*/ 191891 h 278527"/>
                <a:gd name="connsiteX20" fmla="*/ 17232 w 348392"/>
                <a:gd name="connsiteY20" fmla="*/ 193323 h 278527"/>
                <a:gd name="connsiteX21" fmla="*/ 16516 w 348392"/>
                <a:gd name="connsiteY21" fmla="*/ 188311 h 278527"/>
                <a:gd name="connsiteX22" fmla="*/ 16516 w 348392"/>
                <a:gd name="connsiteY22" fmla="*/ 180435 h 278527"/>
                <a:gd name="connsiteX23" fmla="*/ 21529 w 348392"/>
                <a:gd name="connsiteY23" fmla="*/ 181866 h 278527"/>
                <a:gd name="connsiteX24" fmla="*/ 24393 w 348392"/>
                <a:gd name="connsiteY24" fmla="*/ 174706 h 278527"/>
                <a:gd name="connsiteX25" fmla="*/ 23677 w 348392"/>
                <a:gd name="connsiteY25" fmla="*/ 163250 h 278527"/>
                <a:gd name="connsiteX26" fmla="*/ 41580 w 348392"/>
                <a:gd name="connsiteY26" fmla="*/ 148930 h 278527"/>
                <a:gd name="connsiteX27" fmla="*/ 43012 w 348392"/>
                <a:gd name="connsiteY27" fmla="*/ 137474 h 278527"/>
                <a:gd name="connsiteX28" fmla="*/ 30838 w 348392"/>
                <a:gd name="connsiteY28" fmla="*/ 121722 h 278527"/>
                <a:gd name="connsiteX29" fmla="*/ 31554 w 348392"/>
                <a:gd name="connsiteY29" fmla="*/ 115278 h 278527"/>
                <a:gd name="connsiteX30" fmla="*/ 37999 w 348392"/>
                <a:gd name="connsiteY30" fmla="*/ 116710 h 278527"/>
                <a:gd name="connsiteX31" fmla="*/ 49457 w 348392"/>
                <a:gd name="connsiteY31" fmla="*/ 111698 h 278527"/>
                <a:gd name="connsiteX32" fmla="*/ 63779 w 348392"/>
                <a:gd name="connsiteY32" fmla="*/ 103821 h 278527"/>
                <a:gd name="connsiteX33" fmla="*/ 63779 w 348392"/>
                <a:gd name="connsiteY33" fmla="*/ 103105 h 278527"/>
                <a:gd name="connsiteX34" fmla="*/ 74520 w 348392"/>
                <a:gd name="connsiteY34" fmla="*/ 95229 h 278527"/>
                <a:gd name="connsiteX35" fmla="*/ 73088 w 348392"/>
                <a:gd name="connsiteY35" fmla="*/ 95229 h 278527"/>
                <a:gd name="connsiteX36" fmla="*/ 68792 w 348392"/>
                <a:gd name="connsiteY36" fmla="*/ 97377 h 278527"/>
                <a:gd name="connsiteX37" fmla="*/ 69508 w 348392"/>
                <a:gd name="connsiteY37" fmla="*/ 95229 h 278527"/>
                <a:gd name="connsiteX38" fmla="*/ 75953 w 348392"/>
                <a:gd name="connsiteY38" fmla="*/ 85921 h 278527"/>
                <a:gd name="connsiteX39" fmla="*/ 78817 w 348392"/>
                <a:gd name="connsiteY39" fmla="*/ 85205 h 278527"/>
                <a:gd name="connsiteX40" fmla="*/ 83114 w 348392"/>
                <a:gd name="connsiteY40" fmla="*/ 79477 h 278527"/>
                <a:gd name="connsiteX41" fmla="*/ 83830 w 348392"/>
                <a:gd name="connsiteY41" fmla="*/ 77329 h 278527"/>
                <a:gd name="connsiteX42" fmla="*/ 86694 w 348392"/>
                <a:gd name="connsiteY42" fmla="*/ 70885 h 278527"/>
                <a:gd name="connsiteX43" fmla="*/ 90275 w 348392"/>
                <a:gd name="connsiteY43" fmla="*/ 66589 h 278527"/>
                <a:gd name="connsiteX44" fmla="*/ 95287 w 348392"/>
                <a:gd name="connsiteY44" fmla="*/ 70169 h 278527"/>
                <a:gd name="connsiteX45" fmla="*/ 98868 w 348392"/>
                <a:gd name="connsiteY45" fmla="*/ 71601 h 278527"/>
                <a:gd name="connsiteX46" fmla="*/ 108177 w 348392"/>
                <a:gd name="connsiteY46" fmla="*/ 67305 h 278527"/>
                <a:gd name="connsiteX47" fmla="*/ 125364 w 348392"/>
                <a:gd name="connsiteY47" fmla="*/ 60861 h 278527"/>
                <a:gd name="connsiteX48" fmla="*/ 134673 w 348392"/>
                <a:gd name="connsiteY48" fmla="*/ 63009 h 278527"/>
                <a:gd name="connsiteX49" fmla="*/ 201270 w 348392"/>
                <a:gd name="connsiteY49" fmla="*/ 37949 h 278527"/>
                <a:gd name="connsiteX50" fmla="*/ 201270 w 348392"/>
                <a:gd name="connsiteY50" fmla="*/ 30072 h 278527"/>
                <a:gd name="connsiteX51" fmla="*/ 204135 w 348392"/>
                <a:gd name="connsiteY51" fmla="*/ 27924 h 278527"/>
                <a:gd name="connsiteX52" fmla="*/ 216309 w 348392"/>
                <a:gd name="connsiteY52" fmla="*/ 24344 h 278527"/>
                <a:gd name="connsiteX53" fmla="*/ 236360 w 348392"/>
                <a:gd name="connsiteY53" fmla="*/ 31504 h 278527"/>
                <a:gd name="connsiteX54" fmla="*/ 239224 w 348392"/>
                <a:gd name="connsiteY54" fmla="*/ 32936 h 278527"/>
                <a:gd name="connsiteX55" fmla="*/ 257843 w 348392"/>
                <a:gd name="connsiteY55" fmla="*/ 27208 h 278527"/>
                <a:gd name="connsiteX56" fmla="*/ 291500 w 348392"/>
                <a:gd name="connsiteY56" fmla="*/ 13604 h 278527"/>
                <a:gd name="connsiteX57" fmla="*/ 293648 w 348392"/>
                <a:gd name="connsiteY57" fmla="*/ 12888 h 278527"/>
                <a:gd name="connsiteX58" fmla="*/ 300809 w 348392"/>
                <a:gd name="connsiteY58" fmla="*/ 13604 h 278527"/>
                <a:gd name="connsiteX59" fmla="*/ 331601 w 348392"/>
                <a:gd name="connsiteY59" fmla="*/ 0 h 278527"/>
                <a:gd name="connsiteX60" fmla="*/ 337330 w 348392"/>
                <a:gd name="connsiteY60" fmla="*/ 0 h 278527"/>
                <a:gd name="connsiteX61" fmla="*/ 338762 w 348392"/>
                <a:gd name="connsiteY61" fmla="*/ 2864 h 278527"/>
                <a:gd name="connsiteX62" fmla="*/ 340910 w 348392"/>
                <a:gd name="connsiteY62" fmla="*/ 7876 h 278527"/>
                <a:gd name="connsiteX63" fmla="*/ 341627 w 348392"/>
                <a:gd name="connsiteY63" fmla="*/ 10024 h 278527"/>
                <a:gd name="connsiteX64" fmla="*/ 346639 w 348392"/>
                <a:gd name="connsiteY64" fmla="*/ 10024 h 278527"/>
                <a:gd name="connsiteX65" fmla="*/ 347355 w 348392"/>
                <a:gd name="connsiteY65" fmla="*/ 14320 h 278527"/>
                <a:gd name="connsiteX66" fmla="*/ 339478 w 348392"/>
                <a:gd name="connsiteY66" fmla="*/ 40097 h 278527"/>
                <a:gd name="connsiteX67" fmla="*/ 335182 w 348392"/>
                <a:gd name="connsiteY67" fmla="*/ 44393 h 278527"/>
                <a:gd name="connsiteX68" fmla="*/ 334466 w 348392"/>
                <a:gd name="connsiteY68" fmla="*/ 45825 h 278527"/>
                <a:gd name="connsiteX69" fmla="*/ 332317 w 348392"/>
                <a:gd name="connsiteY69" fmla="*/ 46541 h 278527"/>
                <a:gd name="connsiteX70" fmla="*/ 300092 w 348392"/>
                <a:gd name="connsiteY70" fmla="*/ 55133 h 278527"/>
                <a:gd name="connsiteX71" fmla="*/ 265004 w 348392"/>
                <a:gd name="connsiteY71" fmla="*/ 66589 h 278527"/>
                <a:gd name="connsiteX72" fmla="*/ 263571 w 348392"/>
                <a:gd name="connsiteY72" fmla="*/ 68021 h 278527"/>
                <a:gd name="connsiteX73" fmla="*/ 261423 w 348392"/>
                <a:gd name="connsiteY73" fmla="*/ 68021 h 278527"/>
                <a:gd name="connsiteX74" fmla="*/ 252830 w 348392"/>
                <a:gd name="connsiteY74" fmla="*/ 65873 h 278527"/>
                <a:gd name="connsiteX75" fmla="*/ 227050 w 348392"/>
                <a:gd name="connsiteY75" fmla="*/ 73033 h 278527"/>
                <a:gd name="connsiteX76" fmla="*/ 190529 w 348392"/>
                <a:gd name="connsiteY76" fmla="*/ 93081 h 278527"/>
                <a:gd name="connsiteX77" fmla="*/ 187665 w 348392"/>
                <a:gd name="connsiteY77" fmla="*/ 99525 h 278527"/>
                <a:gd name="connsiteX78" fmla="*/ 181220 w 348392"/>
                <a:gd name="connsiteY78" fmla="*/ 95945 h 278527"/>
                <a:gd name="connsiteX79" fmla="*/ 178355 w 348392"/>
                <a:gd name="connsiteY79" fmla="*/ 95945 h 278527"/>
                <a:gd name="connsiteX80" fmla="*/ 176207 w 348392"/>
                <a:gd name="connsiteY80" fmla="*/ 95945 h 278527"/>
                <a:gd name="connsiteX81" fmla="*/ 176923 w 348392"/>
                <a:gd name="connsiteY81" fmla="*/ 100241 h 278527"/>
                <a:gd name="connsiteX82" fmla="*/ 169762 w 348392"/>
                <a:gd name="connsiteY82" fmla="*/ 100241 h 278527"/>
                <a:gd name="connsiteX83" fmla="*/ 165465 w 348392"/>
                <a:gd name="connsiteY83" fmla="*/ 100241 h 278527"/>
                <a:gd name="connsiteX84" fmla="*/ 160453 w 348392"/>
                <a:gd name="connsiteY84" fmla="*/ 100241 h 278527"/>
                <a:gd name="connsiteX85" fmla="*/ 155440 w 348392"/>
                <a:gd name="connsiteY85" fmla="*/ 104537 h 278527"/>
                <a:gd name="connsiteX86" fmla="*/ 154008 w 348392"/>
                <a:gd name="connsiteY86" fmla="*/ 111698 h 278527"/>
                <a:gd name="connsiteX87" fmla="*/ 151860 w 348392"/>
                <a:gd name="connsiteY87" fmla="*/ 115278 h 278527"/>
                <a:gd name="connsiteX88" fmla="*/ 147563 w 348392"/>
                <a:gd name="connsiteY88" fmla="*/ 115278 h 278527"/>
                <a:gd name="connsiteX89" fmla="*/ 144699 w 348392"/>
                <a:gd name="connsiteY89" fmla="*/ 119574 h 278527"/>
                <a:gd name="connsiteX90" fmla="*/ 135389 w 348392"/>
                <a:gd name="connsiteY90" fmla="*/ 128166 h 278527"/>
                <a:gd name="connsiteX91" fmla="*/ 134673 w 348392"/>
                <a:gd name="connsiteY91" fmla="*/ 132462 h 278527"/>
                <a:gd name="connsiteX92" fmla="*/ 132525 w 348392"/>
                <a:gd name="connsiteY92" fmla="*/ 138190 h 278527"/>
                <a:gd name="connsiteX93" fmla="*/ 128228 w 348392"/>
                <a:gd name="connsiteY93" fmla="*/ 136758 h 278527"/>
                <a:gd name="connsiteX94" fmla="*/ 124647 w 348392"/>
                <a:gd name="connsiteY94" fmla="*/ 144634 h 278527"/>
                <a:gd name="connsiteX95" fmla="*/ 121783 w 348392"/>
                <a:gd name="connsiteY95" fmla="*/ 146782 h 278527"/>
                <a:gd name="connsiteX96" fmla="*/ 118203 w 348392"/>
                <a:gd name="connsiteY96" fmla="*/ 146066 h 278527"/>
                <a:gd name="connsiteX97" fmla="*/ 116055 w 348392"/>
                <a:gd name="connsiteY97" fmla="*/ 146066 h 278527"/>
                <a:gd name="connsiteX98" fmla="*/ 114622 w 348392"/>
                <a:gd name="connsiteY98" fmla="*/ 148930 h 278527"/>
                <a:gd name="connsiteX99" fmla="*/ 108894 w 348392"/>
                <a:gd name="connsiteY99" fmla="*/ 158238 h 278527"/>
                <a:gd name="connsiteX100" fmla="*/ 109610 w 348392"/>
                <a:gd name="connsiteY100" fmla="*/ 167546 h 278527"/>
                <a:gd name="connsiteX101" fmla="*/ 108894 w 348392"/>
                <a:gd name="connsiteY101" fmla="*/ 173991 h 278527"/>
                <a:gd name="connsiteX102" fmla="*/ 103881 w 348392"/>
                <a:gd name="connsiteY102" fmla="*/ 173991 h 278527"/>
                <a:gd name="connsiteX103" fmla="*/ 101016 w 348392"/>
                <a:gd name="connsiteY103" fmla="*/ 186163 h 278527"/>
                <a:gd name="connsiteX104" fmla="*/ 97436 w 348392"/>
                <a:gd name="connsiteY104" fmla="*/ 189743 h 278527"/>
                <a:gd name="connsiteX105" fmla="*/ 97436 w 348392"/>
                <a:gd name="connsiteY105" fmla="*/ 198335 h 278527"/>
                <a:gd name="connsiteX106" fmla="*/ 101016 w 348392"/>
                <a:gd name="connsiteY106" fmla="*/ 225543 h 278527"/>
                <a:gd name="connsiteX107" fmla="*/ 118919 w 348392"/>
                <a:gd name="connsiteY107" fmla="*/ 238431 h 278527"/>
                <a:gd name="connsiteX108" fmla="*/ 138970 w 348392"/>
                <a:gd name="connsiteY108" fmla="*/ 252036 h 278527"/>
                <a:gd name="connsiteX109" fmla="*/ 144699 w 348392"/>
                <a:gd name="connsiteY109" fmla="*/ 258480 h 278527"/>
                <a:gd name="connsiteX110" fmla="*/ 133957 w 348392"/>
                <a:gd name="connsiteY110" fmla="*/ 263492 h 278527"/>
                <a:gd name="connsiteX111" fmla="*/ 115338 w 348392"/>
                <a:gd name="connsiteY111" fmla="*/ 267788 h 278527"/>
                <a:gd name="connsiteX112" fmla="*/ 114622 w 348392"/>
                <a:gd name="connsiteY112" fmla="*/ 271368 h 278527"/>
                <a:gd name="connsiteX113" fmla="*/ 116771 w 348392"/>
                <a:gd name="connsiteY113" fmla="*/ 278528 h 27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48392" h="278527">
                  <a:moveTo>
                    <a:pt x="116771" y="278528"/>
                  </a:moveTo>
                  <a:lnTo>
                    <a:pt x="109610" y="272800"/>
                  </a:lnTo>
                  <a:cubicBezTo>
                    <a:pt x="108894" y="272084"/>
                    <a:pt x="105313" y="272084"/>
                    <a:pt x="101733" y="272800"/>
                  </a:cubicBezTo>
                  <a:cubicBezTo>
                    <a:pt x="96003" y="273516"/>
                    <a:pt x="90991" y="274232"/>
                    <a:pt x="87411" y="272084"/>
                  </a:cubicBezTo>
                  <a:lnTo>
                    <a:pt x="88126" y="276380"/>
                  </a:lnTo>
                  <a:lnTo>
                    <a:pt x="81681" y="277096"/>
                  </a:lnTo>
                  <a:cubicBezTo>
                    <a:pt x="72372" y="277812"/>
                    <a:pt x="66643" y="274232"/>
                    <a:pt x="62347" y="270652"/>
                  </a:cubicBezTo>
                  <a:cubicBezTo>
                    <a:pt x="56618" y="272800"/>
                    <a:pt x="50173" y="272800"/>
                    <a:pt x="43728" y="272084"/>
                  </a:cubicBezTo>
                  <a:lnTo>
                    <a:pt x="37999" y="272084"/>
                  </a:lnTo>
                  <a:lnTo>
                    <a:pt x="37999" y="240579"/>
                  </a:lnTo>
                  <a:lnTo>
                    <a:pt x="40864" y="243443"/>
                  </a:lnTo>
                  <a:cubicBezTo>
                    <a:pt x="41580" y="242011"/>
                    <a:pt x="42296" y="241295"/>
                    <a:pt x="43012" y="239863"/>
                  </a:cubicBezTo>
                  <a:cubicBezTo>
                    <a:pt x="40148" y="236999"/>
                    <a:pt x="37283" y="234135"/>
                    <a:pt x="36567" y="230555"/>
                  </a:cubicBezTo>
                  <a:cubicBezTo>
                    <a:pt x="33703" y="231271"/>
                    <a:pt x="30838" y="231987"/>
                    <a:pt x="26542" y="230555"/>
                  </a:cubicBezTo>
                  <a:cubicBezTo>
                    <a:pt x="22961" y="234135"/>
                    <a:pt x="17949" y="236283"/>
                    <a:pt x="12220" y="236283"/>
                  </a:cubicBezTo>
                  <a:lnTo>
                    <a:pt x="7207" y="236283"/>
                  </a:lnTo>
                  <a:lnTo>
                    <a:pt x="5775" y="232703"/>
                  </a:lnTo>
                  <a:cubicBezTo>
                    <a:pt x="762" y="222679"/>
                    <a:pt x="-3535" y="209075"/>
                    <a:pt x="4342" y="194755"/>
                  </a:cubicBezTo>
                  <a:lnTo>
                    <a:pt x="6491" y="190459"/>
                  </a:lnTo>
                  <a:lnTo>
                    <a:pt x="11503" y="191891"/>
                  </a:lnTo>
                  <a:cubicBezTo>
                    <a:pt x="14368" y="192607"/>
                    <a:pt x="15800" y="193323"/>
                    <a:pt x="17232" y="193323"/>
                  </a:cubicBezTo>
                  <a:cubicBezTo>
                    <a:pt x="16516" y="191891"/>
                    <a:pt x="16516" y="190459"/>
                    <a:pt x="16516" y="188311"/>
                  </a:cubicBezTo>
                  <a:lnTo>
                    <a:pt x="16516" y="180435"/>
                  </a:lnTo>
                  <a:lnTo>
                    <a:pt x="21529" y="181866"/>
                  </a:lnTo>
                  <a:cubicBezTo>
                    <a:pt x="21529" y="178286"/>
                    <a:pt x="22961" y="176138"/>
                    <a:pt x="24393" y="174706"/>
                  </a:cubicBezTo>
                  <a:cubicBezTo>
                    <a:pt x="22961" y="170410"/>
                    <a:pt x="22245" y="166830"/>
                    <a:pt x="23677" y="163250"/>
                  </a:cubicBezTo>
                  <a:cubicBezTo>
                    <a:pt x="25825" y="155374"/>
                    <a:pt x="34419" y="151794"/>
                    <a:pt x="41580" y="148930"/>
                  </a:cubicBezTo>
                  <a:cubicBezTo>
                    <a:pt x="40148" y="145350"/>
                    <a:pt x="40864" y="141054"/>
                    <a:pt x="43012" y="137474"/>
                  </a:cubicBezTo>
                  <a:cubicBezTo>
                    <a:pt x="37999" y="136042"/>
                    <a:pt x="28690" y="133178"/>
                    <a:pt x="30838" y="121722"/>
                  </a:cubicBezTo>
                  <a:lnTo>
                    <a:pt x="31554" y="115278"/>
                  </a:lnTo>
                  <a:lnTo>
                    <a:pt x="37999" y="116710"/>
                  </a:lnTo>
                  <a:cubicBezTo>
                    <a:pt x="43012" y="118142"/>
                    <a:pt x="45876" y="115994"/>
                    <a:pt x="49457" y="111698"/>
                  </a:cubicBezTo>
                  <a:cubicBezTo>
                    <a:pt x="53037" y="108118"/>
                    <a:pt x="56618" y="103821"/>
                    <a:pt x="63779" y="103821"/>
                  </a:cubicBezTo>
                  <a:lnTo>
                    <a:pt x="63779" y="103105"/>
                  </a:lnTo>
                  <a:lnTo>
                    <a:pt x="74520" y="95229"/>
                  </a:lnTo>
                  <a:lnTo>
                    <a:pt x="73088" y="95229"/>
                  </a:lnTo>
                  <a:cubicBezTo>
                    <a:pt x="70940" y="95229"/>
                    <a:pt x="69508" y="96661"/>
                    <a:pt x="68792" y="97377"/>
                  </a:cubicBezTo>
                  <a:cubicBezTo>
                    <a:pt x="68792" y="96661"/>
                    <a:pt x="69508" y="95945"/>
                    <a:pt x="69508" y="95229"/>
                  </a:cubicBezTo>
                  <a:cubicBezTo>
                    <a:pt x="70224" y="92365"/>
                    <a:pt x="71656" y="87353"/>
                    <a:pt x="75953" y="85921"/>
                  </a:cubicBezTo>
                  <a:lnTo>
                    <a:pt x="78817" y="85205"/>
                  </a:lnTo>
                  <a:lnTo>
                    <a:pt x="83114" y="79477"/>
                  </a:lnTo>
                  <a:cubicBezTo>
                    <a:pt x="83114" y="79477"/>
                    <a:pt x="83830" y="78045"/>
                    <a:pt x="83830" y="77329"/>
                  </a:cubicBezTo>
                  <a:cubicBezTo>
                    <a:pt x="84546" y="75181"/>
                    <a:pt x="85262" y="73033"/>
                    <a:pt x="86694" y="70885"/>
                  </a:cubicBezTo>
                  <a:lnTo>
                    <a:pt x="90275" y="66589"/>
                  </a:lnTo>
                  <a:lnTo>
                    <a:pt x="95287" y="70169"/>
                  </a:lnTo>
                  <a:cubicBezTo>
                    <a:pt x="96720" y="71601"/>
                    <a:pt x="98152" y="71601"/>
                    <a:pt x="98868" y="71601"/>
                  </a:cubicBezTo>
                  <a:cubicBezTo>
                    <a:pt x="101733" y="71601"/>
                    <a:pt x="104597" y="69453"/>
                    <a:pt x="108177" y="67305"/>
                  </a:cubicBezTo>
                  <a:cubicBezTo>
                    <a:pt x="113190" y="64441"/>
                    <a:pt x="118203" y="60861"/>
                    <a:pt x="125364" y="60861"/>
                  </a:cubicBezTo>
                  <a:cubicBezTo>
                    <a:pt x="128228" y="60861"/>
                    <a:pt x="131808" y="61577"/>
                    <a:pt x="134673" y="63009"/>
                  </a:cubicBezTo>
                  <a:cubicBezTo>
                    <a:pt x="159021" y="45825"/>
                    <a:pt x="180504" y="37949"/>
                    <a:pt x="201270" y="37949"/>
                  </a:cubicBezTo>
                  <a:lnTo>
                    <a:pt x="201270" y="30072"/>
                  </a:lnTo>
                  <a:lnTo>
                    <a:pt x="204135" y="27924"/>
                  </a:lnTo>
                  <a:cubicBezTo>
                    <a:pt x="208431" y="25776"/>
                    <a:pt x="212012" y="24344"/>
                    <a:pt x="216309" y="24344"/>
                  </a:cubicBezTo>
                  <a:cubicBezTo>
                    <a:pt x="224186" y="24344"/>
                    <a:pt x="231347" y="27924"/>
                    <a:pt x="236360" y="31504"/>
                  </a:cubicBezTo>
                  <a:cubicBezTo>
                    <a:pt x="237076" y="32220"/>
                    <a:pt x="238508" y="32936"/>
                    <a:pt x="239224" y="32936"/>
                  </a:cubicBezTo>
                  <a:cubicBezTo>
                    <a:pt x="245669" y="30788"/>
                    <a:pt x="251398" y="29356"/>
                    <a:pt x="257843" y="27208"/>
                  </a:cubicBezTo>
                  <a:cubicBezTo>
                    <a:pt x="270732" y="23628"/>
                    <a:pt x="282190" y="20048"/>
                    <a:pt x="291500" y="13604"/>
                  </a:cubicBezTo>
                  <a:lnTo>
                    <a:pt x="293648" y="12888"/>
                  </a:lnTo>
                  <a:cubicBezTo>
                    <a:pt x="296512" y="12172"/>
                    <a:pt x="299377" y="12888"/>
                    <a:pt x="300809" y="13604"/>
                  </a:cubicBezTo>
                  <a:cubicBezTo>
                    <a:pt x="307970" y="5728"/>
                    <a:pt x="317279" y="0"/>
                    <a:pt x="331601" y="0"/>
                  </a:cubicBezTo>
                  <a:lnTo>
                    <a:pt x="337330" y="0"/>
                  </a:lnTo>
                  <a:lnTo>
                    <a:pt x="338762" y="2864"/>
                  </a:lnTo>
                  <a:cubicBezTo>
                    <a:pt x="339478" y="4296"/>
                    <a:pt x="340194" y="6444"/>
                    <a:pt x="340910" y="7876"/>
                  </a:cubicBezTo>
                  <a:cubicBezTo>
                    <a:pt x="340910" y="8592"/>
                    <a:pt x="341627" y="10024"/>
                    <a:pt x="341627" y="10024"/>
                  </a:cubicBezTo>
                  <a:lnTo>
                    <a:pt x="346639" y="10024"/>
                  </a:lnTo>
                  <a:lnTo>
                    <a:pt x="347355" y="14320"/>
                  </a:lnTo>
                  <a:cubicBezTo>
                    <a:pt x="350936" y="29356"/>
                    <a:pt x="344491" y="35800"/>
                    <a:pt x="339478" y="40097"/>
                  </a:cubicBezTo>
                  <a:cubicBezTo>
                    <a:pt x="338046" y="41529"/>
                    <a:pt x="336614" y="42961"/>
                    <a:pt x="335182" y="44393"/>
                  </a:cubicBezTo>
                  <a:lnTo>
                    <a:pt x="334466" y="45825"/>
                  </a:lnTo>
                  <a:lnTo>
                    <a:pt x="332317" y="46541"/>
                  </a:lnTo>
                  <a:cubicBezTo>
                    <a:pt x="323008" y="50837"/>
                    <a:pt x="310834" y="52985"/>
                    <a:pt x="300092" y="55133"/>
                  </a:cubicBezTo>
                  <a:cubicBezTo>
                    <a:pt x="286487" y="57281"/>
                    <a:pt x="272881" y="60145"/>
                    <a:pt x="265004" y="66589"/>
                  </a:cubicBezTo>
                  <a:lnTo>
                    <a:pt x="263571" y="68021"/>
                  </a:lnTo>
                  <a:lnTo>
                    <a:pt x="261423" y="68021"/>
                  </a:lnTo>
                  <a:cubicBezTo>
                    <a:pt x="257126" y="68021"/>
                    <a:pt x="254262" y="66589"/>
                    <a:pt x="252830" y="65873"/>
                  </a:cubicBezTo>
                  <a:cubicBezTo>
                    <a:pt x="244953" y="69453"/>
                    <a:pt x="235643" y="71601"/>
                    <a:pt x="227050" y="73033"/>
                  </a:cubicBezTo>
                  <a:cubicBezTo>
                    <a:pt x="210580" y="76613"/>
                    <a:pt x="196258" y="79477"/>
                    <a:pt x="190529" y="93081"/>
                  </a:cubicBezTo>
                  <a:lnTo>
                    <a:pt x="187665" y="99525"/>
                  </a:lnTo>
                  <a:lnTo>
                    <a:pt x="181220" y="95945"/>
                  </a:lnTo>
                  <a:lnTo>
                    <a:pt x="178355" y="95945"/>
                  </a:lnTo>
                  <a:lnTo>
                    <a:pt x="176207" y="95945"/>
                  </a:lnTo>
                  <a:lnTo>
                    <a:pt x="176923" y="100241"/>
                  </a:lnTo>
                  <a:lnTo>
                    <a:pt x="169762" y="100241"/>
                  </a:lnTo>
                  <a:lnTo>
                    <a:pt x="165465" y="100241"/>
                  </a:lnTo>
                  <a:lnTo>
                    <a:pt x="160453" y="100241"/>
                  </a:lnTo>
                  <a:cubicBezTo>
                    <a:pt x="159021" y="102390"/>
                    <a:pt x="157588" y="103821"/>
                    <a:pt x="155440" y="104537"/>
                  </a:cubicBezTo>
                  <a:cubicBezTo>
                    <a:pt x="155440" y="106685"/>
                    <a:pt x="155440" y="108834"/>
                    <a:pt x="154008" y="111698"/>
                  </a:cubicBezTo>
                  <a:lnTo>
                    <a:pt x="151860" y="115278"/>
                  </a:lnTo>
                  <a:lnTo>
                    <a:pt x="147563" y="115278"/>
                  </a:lnTo>
                  <a:cubicBezTo>
                    <a:pt x="147563" y="115278"/>
                    <a:pt x="145415" y="118142"/>
                    <a:pt x="144699" y="119574"/>
                  </a:cubicBezTo>
                  <a:cubicBezTo>
                    <a:pt x="142550" y="123154"/>
                    <a:pt x="139686" y="126734"/>
                    <a:pt x="135389" y="128166"/>
                  </a:cubicBezTo>
                  <a:cubicBezTo>
                    <a:pt x="135389" y="129598"/>
                    <a:pt x="135389" y="131030"/>
                    <a:pt x="134673" y="132462"/>
                  </a:cubicBezTo>
                  <a:lnTo>
                    <a:pt x="132525" y="138190"/>
                  </a:lnTo>
                  <a:lnTo>
                    <a:pt x="128228" y="136758"/>
                  </a:lnTo>
                  <a:cubicBezTo>
                    <a:pt x="128228" y="138906"/>
                    <a:pt x="127512" y="142486"/>
                    <a:pt x="124647" y="144634"/>
                  </a:cubicBezTo>
                  <a:lnTo>
                    <a:pt x="121783" y="146782"/>
                  </a:lnTo>
                  <a:lnTo>
                    <a:pt x="118203" y="146066"/>
                  </a:lnTo>
                  <a:lnTo>
                    <a:pt x="116055" y="146066"/>
                  </a:lnTo>
                  <a:cubicBezTo>
                    <a:pt x="116055" y="146066"/>
                    <a:pt x="115338" y="147498"/>
                    <a:pt x="114622" y="148930"/>
                  </a:cubicBezTo>
                  <a:cubicBezTo>
                    <a:pt x="113906" y="151078"/>
                    <a:pt x="112474" y="155374"/>
                    <a:pt x="108894" y="158238"/>
                  </a:cubicBezTo>
                  <a:cubicBezTo>
                    <a:pt x="109610" y="160386"/>
                    <a:pt x="110325" y="163250"/>
                    <a:pt x="109610" y="167546"/>
                  </a:cubicBezTo>
                  <a:lnTo>
                    <a:pt x="108894" y="173991"/>
                  </a:lnTo>
                  <a:lnTo>
                    <a:pt x="103881" y="173991"/>
                  </a:lnTo>
                  <a:cubicBezTo>
                    <a:pt x="103881" y="178286"/>
                    <a:pt x="103164" y="182582"/>
                    <a:pt x="101016" y="186163"/>
                  </a:cubicBezTo>
                  <a:cubicBezTo>
                    <a:pt x="100300" y="187595"/>
                    <a:pt x="98868" y="189027"/>
                    <a:pt x="97436" y="189743"/>
                  </a:cubicBezTo>
                  <a:lnTo>
                    <a:pt x="97436" y="198335"/>
                  </a:lnTo>
                  <a:cubicBezTo>
                    <a:pt x="96720" y="208359"/>
                    <a:pt x="96720" y="218383"/>
                    <a:pt x="101016" y="225543"/>
                  </a:cubicBezTo>
                  <a:cubicBezTo>
                    <a:pt x="105313" y="231271"/>
                    <a:pt x="111042" y="234851"/>
                    <a:pt x="118919" y="238431"/>
                  </a:cubicBezTo>
                  <a:cubicBezTo>
                    <a:pt x="126080" y="242011"/>
                    <a:pt x="133241" y="245591"/>
                    <a:pt x="138970" y="252036"/>
                  </a:cubicBezTo>
                  <a:lnTo>
                    <a:pt x="144699" y="258480"/>
                  </a:lnTo>
                  <a:lnTo>
                    <a:pt x="133957" y="263492"/>
                  </a:lnTo>
                  <a:cubicBezTo>
                    <a:pt x="127512" y="266356"/>
                    <a:pt x="123932" y="268504"/>
                    <a:pt x="115338" y="267788"/>
                  </a:cubicBezTo>
                  <a:cubicBezTo>
                    <a:pt x="115338" y="268504"/>
                    <a:pt x="115338" y="269936"/>
                    <a:pt x="114622" y="271368"/>
                  </a:cubicBezTo>
                  <a:lnTo>
                    <a:pt x="116771" y="278528"/>
                  </a:lnTo>
                  <a:close/>
                </a:path>
              </a:pathLst>
            </a:custGeom>
            <a:solidFill>
              <a:srgbClr val="FFFFFF"/>
            </a:solidFill>
            <a:ln w="715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0FC5C3-373F-4B46-0DDF-0E9A1B8FB168}"/>
                </a:ext>
              </a:extLst>
            </p:cNvPr>
            <p:cNvSpPr/>
            <p:nvPr/>
          </p:nvSpPr>
          <p:spPr>
            <a:xfrm>
              <a:off x="7918157" y="3809583"/>
              <a:ext cx="66597" cy="43888"/>
            </a:xfrm>
            <a:custGeom>
              <a:avLst/>
              <a:gdLst>
                <a:gd name="connsiteX0" fmla="*/ 22199 w 66597"/>
                <a:gd name="connsiteY0" fmla="*/ 43888 h 43888"/>
                <a:gd name="connsiteX1" fmla="*/ 716 w 66597"/>
                <a:gd name="connsiteY1" fmla="*/ 27420 h 43888"/>
                <a:gd name="connsiteX2" fmla="*/ 0 w 66597"/>
                <a:gd name="connsiteY2" fmla="*/ 24556 h 43888"/>
                <a:gd name="connsiteX3" fmla="*/ 2148 w 66597"/>
                <a:gd name="connsiteY3" fmla="*/ 22408 h 43888"/>
                <a:gd name="connsiteX4" fmla="*/ 12174 w 66597"/>
                <a:gd name="connsiteY4" fmla="*/ 16680 h 43888"/>
                <a:gd name="connsiteX5" fmla="*/ 16470 w 66597"/>
                <a:gd name="connsiteY5" fmla="*/ 15248 h 43888"/>
                <a:gd name="connsiteX6" fmla="*/ 17187 w 66597"/>
                <a:gd name="connsiteY6" fmla="*/ 3791 h 43888"/>
                <a:gd name="connsiteX7" fmla="*/ 26496 w 66597"/>
                <a:gd name="connsiteY7" fmla="*/ 10235 h 43888"/>
                <a:gd name="connsiteX8" fmla="*/ 28644 w 66597"/>
                <a:gd name="connsiteY8" fmla="*/ 10952 h 43888"/>
                <a:gd name="connsiteX9" fmla="*/ 37237 w 66597"/>
                <a:gd name="connsiteY9" fmla="*/ 6655 h 43888"/>
                <a:gd name="connsiteX10" fmla="*/ 61585 w 66597"/>
                <a:gd name="connsiteY10" fmla="*/ 927 h 43888"/>
                <a:gd name="connsiteX11" fmla="*/ 66597 w 66597"/>
                <a:gd name="connsiteY11" fmla="*/ 2359 h 43888"/>
                <a:gd name="connsiteX12" fmla="*/ 66597 w 66597"/>
                <a:gd name="connsiteY12" fmla="*/ 7371 h 43888"/>
                <a:gd name="connsiteX13" fmla="*/ 52992 w 66597"/>
                <a:gd name="connsiteY13" fmla="*/ 23840 h 43888"/>
                <a:gd name="connsiteX14" fmla="*/ 52275 w 66597"/>
                <a:gd name="connsiteY14" fmla="*/ 28136 h 43888"/>
                <a:gd name="connsiteX15" fmla="*/ 51559 w 66597"/>
                <a:gd name="connsiteY15" fmla="*/ 31716 h 43888"/>
                <a:gd name="connsiteX16" fmla="*/ 50127 w 66597"/>
                <a:gd name="connsiteY16" fmla="*/ 33148 h 43888"/>
                <a:gd name="connsiteX17" fmla="*/ 22199 w 66597"/>
                <a:gd name="connsiteY17" fmla="*/ 43888 h 4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597" h="43888">
                  <a:moveTo>
                    <a:pt x="22199" y="43888"/>
                  </a:moveTo>
                  <a:cubicBezTo>
                    <a:pt x="11457" y="43888"/>
                    <a:pt x="3581" y="38160"/>
                    <a:pt x="716" y="27420"/>
                  </a:cubicBezTo>
                  <a:lnTo>
                    <a:pt x="0" y="24556"/>
                  </a:lnTo>
                  <a:lnTo>
                    <a:pt x="2148" y="22408"/>
                  </a:lnTo>
                  <a:cubicBezTo>
                    <a:pt x="5013" y="18828"/>
                    <a:pt x="9309" y="18112"/>
                    <a:pt x="12174" y="16680"/>
                  </a:cubicBezTo>
                  <a:cubicBezTo>
                    <a:pt x="13606" y="15963"/>
                    <a:pt x="15754" y="15248"/>
                    <a:pt x="16470" y="15248"/>
                  </a:cubicBezTo>
                  <a:lnTo>
                    <a:pt x="17187" y="3791"/>
                  </a:lnTo>
                  <a:lnTo>
                    <a:pt x="26496" y="10235"/>
                  </a:lnTo>
                  <a:cubicBezTo>
                    <a:pt x="27212" y="10952"/>
                    <a:pt x="27928" y="10952"/>
                    <a:pt x="28644" y="10952"/>
                  </a:cubicBezTo>
                  <a:cubicBezTo>
                    <a:pt x="30792" y="10952"/>
                    <a:pt x="34373" y="8803"/>
                    <a:pt x="37237" y="6655"/>
                  </a:cubicBezTo>
                  <a:cubicBezTo>
                    <a:pt x="43682" y="2359"/>
                    <a:pt x="52275" y="-1937"/>
                    <a:pt x="61585" y="927"/>
                  </a:cubicBezTo>
                  <a:lnTo>
                    <a:pt x="66597" y="2359"/>
                  </a:lnTo>
                  <a:lnTo>
                    <a:pt x="66597" y="7371"/>
                  </a:lnTo>
                  <a:cubicBezTo>
                    <a:pt x="65881" y="18112"/>
                    <a:pt x="58004" y="20976"/>
                    <a:pt x="52992" y="23840"/>
                  </a:cubicBezTo>
                  <a:cubicBezTo>
                    <a:pt x="52992" y="25272"/>
                    <a:pt x="52992" y="25988"/>
                    <a:pt x="52275" y="28136"/>
                  </a:cubicBezTo>
                  <a:lnTo>
                    <a:pt x="51559" y="31716"/>
                  </a:lnTo>
                  <a:lnTo>
                    <a:pt x="50127" y="33148"/>
                  </a:lnTo>
                  <a:cubicBezTo>
                    <a:pt x="42966" y="38876"/>
                    <a:pt x="31509" y="43888"/>
                    <a:pt x="22199" y="43888"/>
                  </a:cubicBezTo>
                </a:path>
              </a:pathLst>
            </a:custGeom>
            <a:solidFill>
              <a:srgbClr val="FFFFFF"/>
            </a:solidFill>
            <a:ln w="715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47CCA150-02D2-06B0-BFF6-40D3E2ACFFDF}"/>
                </a:ext>
              </a:extLst>
            </p:cNvPr>
            <p:cNvSpPr/>
            <p:nvPr/>
          </p:nvSpPr>
          <p:spPr>
            <a:xfrm>
              <a:off x="7742240" y="3815522"/>
              <a:ext cx="72363" cy="31504"/>
            </a:xfrm>
            <a:custGeom>
              <a:avLst/>
              <a:gdLst>
                <a:gd name="connsiteX0" fmla="*/ 47735 w 72363"/>
                <a:gd name="connsiteY0" fmla="*/ 31504 h 31504"/>
                <a:gd name="connsiteX1" fmla="*/ 18375 w 72363"/>
                <a:gd name="connsiteY1" fmla="*/ 25060 h 31504"/>
                <a:gd name="connsiteX2" fmla="*/ 4769 w 72363"/>
                <a:gd name="connsiteY2" fmla="*/ 20764 h 31504"/>
                <a:gd name="connsiteX3" fmla="*/ 1188 w 72363"/>
                <a:gd name="connsiteY3" fmla="*/ 20048 h 31504"/>
                <a:gd name="connsiteX4" fmla="*/ 472 w 72363"/>
                <a:gd name="connsiteY4" fmla="*/ 16468 h 31504"/>
                <a:gd name="connsiteX5" fmla="*/ 2621 w 72363"/>
                <a:gd name="connsiteY5" fmla="*/ 4296 h 31504"/>
                <a:gd name="connsiteX6" fmla="*/ 26252 w 72363"/>
                <a:gd name="connsiteY6" fmla="*/ 5012 h 31504"/>
                <a:gd name="connsiteX7" fmla="*/ 40574 w 72363"/>
                <a:gd name="connsiteY7" fmla="*/ 5728 h 31504"/>
                <a:gd name="connsiteX8" fmla="*/ 55612 w 72363"/>
                <a:gd name="connsiteY8" fmla="*/ 5012 h 31504"/>
                <a:gd name="connsiteX9" fmla="*/ 68502 w 72363"/>
                <a:gd name="connsiteY9" fmla="*/ 0 h 31504"/>
                <a:gd name="connsiteX10" fmla="*/ 64206 w 72363"/>
                <a:gd name="connsiteY10" fmla="*/ 11456 h 31504"/>
                <a:gd name="connsiteX11" fmla="*/ 70650 w 72363"/>
                <a:gd name="connsiteY11" fmla="*/ 15752 h 31504"/>
                <a:gd name="connsiteX12" fmla="*/ 72083 w 72363"/>
                <a:gd name="connsiteY12" fmla="*/ 23628 h 31504"/>
                <a:gd name="connsiteX13" fmla="*/ 71367 w 72363"/>
                <a:gd name="connsiteY13" fmla="*/ 27209 h 31504"/>
                <a:gd name="connsiteX14" fmla="*/ 68502 w 72363"/>
                <a:gd name="connsiteY14" fmla="*/ 28640 h 31504"/>
                <a:gd name="connsiteX15" fmla="*/ 47735 w 72363"/>
                <a:gd name="connsiteY15"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2363" h="31504">
                  <a:moveTo>
                    <a:pt x="47735" y="31504"/>
                  </a:moveTo>
                  <a:cubicBezTo>
                    <a:pt x="37710" y="31504"/>
                    <a:pt x="28401" y="28640"/>
                    <a:pt x="18375" y="25060"/>
                  </a:cubicBezTo>
                  <a:cubicBezTo>
                    <a:pt x="14078" y="23628"/>
                    <a:pt x="9066" y="22196"/>
                    <a:pt x="4769" y="20764"/>
                  </a:cubicBezTo>
                  <a:lnTo>
                    <a:pt x="1188" y="20048"/>
                  </a:lnTo>
                  <a:lnTo>
                    <a:pt x="472" y="16468"/>
                  </a:lnTo>
                  <a:cubicBezTo>
                    <a:pt x="-960" y="10024"/>
                    <a:pt x="1188" y="6444"/>
                    <a:pt x="2621" y="4296"/>
                  </a:cubicBezTo>
                  <a:cubicBezTo>
                    <a:pt x="7633" y="-1432"/>
                    <a:pt x="19807" y="-1432"/>
                    <a:pt x="26252" y="5012"/>
                  </a:cubicBezTo>
                  <a:cubicBezTo>
                    <a:pt x="31265" y="4296"/>
                    <a:pt x="35562" y="5012"/>
                    <a:pt x="40574" y="5728"/>
                  </a:cubicBezTo>
                  <a:cubicBezTo>
                    <a:pt x="45587" y="6444"/>
                    <a:pt x="50600" y="6444"/>
                    <a:pt x="55612" y="5012"/>
                  </a:cubicBezTo>
                  <a:lnTo>
                    <a:pt x="68502" y="0"/>
                  </a:lnTo>
                  <a:lnTo>
                    <a:pt x="64206" y="11456"/>
                  </a:lnTo>
                  <a:cubicBezTo>
                    <a:pt x="66354" y="12172"/>
                    <a:pt x="69218" y="12888"/>
                    <a:pt x="70650" y="15752"/>
                  </a:cubicBezTo>
                  <a:cubicBezTo>
                    <a:pt x="72083" y="17900"/>
                    <a:pt x="72798" y="20764"/>
                    <a:pt x="72083" y="23628"/>
                  </a:cubicBezTo>
                  <a:lnTo>
                    <a:pt x="71367" y="27209"/>
                  </a:lnTo>
                  <a:lnTo>
                    <a:pt x="68502" y="28640"/>
                  </a:lnTo>
                  <a:cubicBezTo>
                    <a:pt x="60625" y="30072"/>
                    <a:pt x="54180" y="31504"/>
                    <a:pt x="47735" y="31504"/>
                  </a:cubicBezTo>
                </a:path>
              </a:pathLst>
            </a:custGeom>
            <a:solidFill>
              <a:srgbClr val="FFFFFF"/>
            </a:solidFill>
            <a:ln w="715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F29C9EC-CE9E-49F0-B490-9CAC84BA6F11}"/>
                </a:ext>
              </a:extLst>
            </p:cNvPr>
            <p:cNvSpPr/>
            <p:nvPr/>
          </p:nvSpPr>
          <p:spPr>
            <a:xfrm>
              <a:off x="7515145" y="3736761"/>
              <a:ext cx="77185" cy="57280"/>
            </a:xfrm>
            <a:custGeom>
              <a:avLst/>
              <a:gdLst>
                <a:gd name="connsiteX0" fmla="*/ 65728 w 77185"/>
                <a:gd name="connsiteY0" fmla="*/ 57281 h 57280"/>
                <a:gd name="connsiteX1" fmla="*/ 59999 w 77185"/>
                <a:gd name="connsiteY1" fmla="*/ 57281 h 57280"/>
                <a:gd name="connsiteX2" fmla="*/ 27059 w 77185"/>
                <a:gd name="connsiteY2" fmla="*/ 43677 h 57280"/>
                <a:gd name="connsiteX3" fmla="*/ 7008 w 77185"/>
                <a:gd name="connsiteY3" fmla="*/ 32936 h 57280"/>
                <a:gd name="connsiteX4" fmla="*/ 3427 w 77185"/>
                <a:gd name="connsiteY4" fmla="*/ 32220 h 57280"/>
                <a:gd name="connsiteX5" fmla="*/ 1995 w 77185"/>
                <a:gd name="connsiteY5" fmla="*/ 28640 h 57280"/>
                <a:gd name="connsiteX6" fmla="*/ 3427 w 77185"/>
                <a:gd name="connsiteY6" fmla="*/ 7876 h 57280"/>
                <a:gd name="connsiteX7" fmla="*/ 6291 w 77185"/>
                <a:gd name="connsiteY7" fmla="*/ 5012 h 57280"/>
                <a:gd name="connsiteX8" fmla="*/ 9872 w 77185"/>
                <a:gd name="connsiteY8" fmla="*/ 5728 h 57280"/>
                <a:gd name="connsiteX9" fmla="*/ 39948 w 77185"/>
                <a:gd name="connsiteY9" fmla="*/ 10024 h 57280"/>
                <a:gd name="connsiteX10" fmla="*/ 63580 w 77185"/>
                <a:gd name="connsiteY10" fmla="*/ 5728 h 57280"/>
                <a:gd name="connsiteX11" fmla="*/ 77186 w 77185"/>
                <a:gd name="connsiteY11" fmla="*/ 0 h 57280"/>
                <a:gd name="connsiteX12" fmla="*/ 71457 w 77185"/>
                <a:gd name="connsiteY12" fmla="*/ 13604 h 57280"/>
                <a:gd name="connsiteX13" fmla="*/ 67876 w 77185"/>
                <a:gd name="connsiteY13" fmla="*/ 31504 h 57280"/>
                <a:gd name="connsiteX14" fmla="*/ 65012 w 77185"/>
                <a:gd name="connsiteY14" fmla="*/ 50837 h 57280"/>
                <a:gd name="connsiteX15" fmla="*/ 65728 w 77185"/>
                <a:gd name="connsiteY15" fmla="*/ 57281 h 5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7185" h="57280">
                  <a:moveTo>
                    <a:pt x="65728" y="57281"/>
                  </a:moveTo>
                  <a:lnTo>
                    <a:pt x="59999" y="57281"/>
                  </a:lnTo>
                  <a:cubicBezTo>
                    <a:pt x="44961" y="56565"/>
                    <a:pt x="35652" y="49405"/>
                    <a:pt x="27059" y="43677"/>
                  </a:cubicBezTo>
                  <a:cubicBezTo>
                    <a:pt x="20613" y="39381"/>
                    <a:pt x="14885" y="35084"/>
                    <a:pt x="7008" y="32936"/>
                  </a:cubicBezTo>
                  <a:lnTo>
                    <a:pt x="3427" y="32220"/>
                  </a:lnTo>
                  <a:lnTo>
                    <a:pt x="1995" y="28640"/>
                  </a:lnTo>
                  <a:cubicBezTo>
                    <a:pt x="563" y="25060"/>
                    <a:pt x="-2301" y="14320"/>
                    <a:pt x="3427" y="7876"/>
                  </a:cubicBezTo>
                  <a:lnTo>
                    <a:pt x="6291" y="5012"/>
                  </a:lnTo>
                  <a:lnTo>
                    <a:pt x="9872" y="5728"/>
                  </a:lnTo>
                  <a:cubicBezTo>
                    <a:pt x="17749" y="7876"/>
                    <a:pt x="28491" y="10024"/>
                    <a:pt x="39948" y="10024"/>
                  </a:cubicBezTo>
                  <a:cubicBezTo>
                    <a:pt x="48542" y="10024"/>
                    <a:pt x="56419" y="8592"/>
                    <a:pt x="63580" y="5728"/>
                  </a:cubicBezTo>
                  <a:lnTo>
                    <a:pt x="77186" y="0"/>
                  </a:lnTo>
                  <a:lnTo>
                    <a:pt x="71457" y="13604"/>
                  </a:lnTo>
                  <a:cubicBezTo>
                    <a:pt x="68592" y="20048"/>
                    <a:pt x="68592" y="25060"/>
                    <a:pt x="67876" y="31504"/>
                  </a:cubicBezTo>
                  <a:cubicBezTo>
                    <a:pt x="67160" y="36517"/>
                    <a:pt x="67160" y="42961"/>
                    <a:pt x="65012" y="50837"/>
                  </a:cubicBezTo>
                  <a:lnTo>
                    <a:pt x="65728" y="57281"/>
                  </a:lnTo>
                  <a:close/>
                </a:path>
              </a:pathLst>
            </a:custGeom>
            <a:solidFill>
              <a:srgbClr val="FFFFFF"/>
            </a:solidFill>
            <a:ln w="715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B738300-D734-A4E2-BD9F-BFB18B289359}"/>
                </a:ext>
              </a:extLst>
            </p:cNvPr>
            <p:cNvSpPr/>
            <p:nvPr/>
          </p:nvSpPr>
          <p:spPr>
            <a:xfrm>
              <a:off x="7426911" y="3656568"/>
              <a:ext cx="52991" cy="74464"/>
            </a:xfrm>
            <a:custGeom>
              <a:avLst/>
              <a:gdLst>
                <a:gd name="connsiteX0" fmla="*/ 30792 w 52991"/>
                <a:gd name="connsiteY0" fmla="*/ 74465 h 74464"/>
                <a:gd name="connsiteX1" fmla="*/ 24347 w 52991"/>
                <a:gd name="connsiteY1" fmla="*/ 73033 h 74464"/>
                <a:gd name="connsiteX2" fmla="*/ 22915 w 52991"/>
                <a:gd name="connsiteY2" fmla="*/ 72317 h 74464"/>
                <a:gd name="connsiteX3" fmla="*/ 20051 w 52991"/>
                <a:gd name="connsiteY3" fmla="*/ 73033 h 74464"/>
                <a:gd name="connsiteX4" fmla="*/ 17186 w 52991"/>
                <a:gd name="connsiteY4" fmla="*/ 71601 h 74464"/>
                <a:gd name="connsiteX5" fmla="*/ 10025 w 52991"/>
                <a:gd name="connsiteY5" fmla="*/ 46541 h 74464"/>
                <a:gd name="connsiteX6" fmla="*/ 7161 w 52991"/>
                <a:gd name="connsiteY6" fmla="*/ 30788 h 74464"/>
                <a:gd name="connsiteX7" fmla="*/ 0 w 52991"/>
                <a:gd name="connsiteY7" fmla="*/ 27924 h 74464"/>
                <a:gd name="connsiteX8" fmla="*/ 4296 w 52991"/>
                <a:gd name="connsiteY8" fmla="*/ 21480 h 74464"/>
                <a:gd name="connsiteX9" fmla="*/ 4296 w 52991"/>
                <a:gd name="connsiteY9" fmla="*/ 19332 h 74464"/>
                <a:gd name="connsiteX10" fmla="*/ 5729 w 52991"/>
                <a:gd name="connsiteY10" fmla="*/ 16468 h 74464"/>
                <a:gd name="connsiteX11" fmla="*/ 30076 w 52991"/>
                <a:gd name="connsiteY11" fmla="*/ 0 h 74464"/>
                <a:gd name="connsiteX12" fmla="*/ 52275 w 52991"/>
                <a:gd name="connsiteY12" fmla="*/ 21480 h 74464"/>
                <a:gd name="connsiteX13" fmla="*/ 52991 w 52991"/>
                <a:gd name="connsiteY13" fmla="*/ 22912 h 74464"/>
                <a:gd name="connsiteX14" fmla="*/ 52275 w 52991"/>
                <a:gd name="connsiteY14" fmla="*/ 24344 h 74464"/>
                <a:gd name="connsiteX15" fmla="*/ 49411 w 52991"/>
                <a:gd name="connsiteY15" fmla="*/ 40096 h 74464"/>
                <a:gd name="connsiteX16" fmla="*/ 35089 w 52991"/>
                <a:gd name="connsiteY16" fmla="*/ 73033 h 74464"/>
                <a:gd name="connsiteX17" fmla="*/ 33656 w 52991"/>
                <a:gd name="connsiteY17" fmla="*/ 73749 h 74464"/>
                <a:gd name="connsiteX18" fmla="*/ 30792 w 52991"/>
                <a:gd name="connsiteY18" fmla="*/ 74465 h 7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991" h="74464">
                  <a:moveTo>
                    <a:pt x="30792" y="74465"/>
                  </a:moveTo>
                  <a:cubicBezTo>
                    <a:pt x="27928" y="74465"/>
                    <a:pt x="25779" y="73749"/>
                    <a:pt x="24347" y="73033"/>
                  </a:cubicBezTo>
                  <a:cubicBezTo>
                    <a:pt x="23631" y="72317"/>
                    <a:pt x="23631" y="72317"/>
                    <a:pt x="22915" y="72317"/>
                  </a:cubicBezTo>
                  <a:lnTo>
                    <a:pt x="20051" y="73033"/>
                  </a:lnTo>
                  <a:lnTo>
                    <a:pt x="17186" y="71601"/>
                  </a:lnTo>
                  <a:cubicBezTo>
                    <a:pt x="10025" y="65873"/>
                    <a:pt x="10025" y="55849"/>
                    <a:pt x="10025" y="46541"/>
                  </a:cubicBezTo>
                  <a:cubicBezTo>
                    <a:pt x="10025" y="40096"/>
                    <a:pt x="10025" y="32220"/>
                    <a:pt x="7161" y="30788"/>
                  </a:cubicBezTo>
                  <a:lnTo>
                    <a:pt x="0" y="27924"/>
                  </a:lnTo>
                  <a:lnTo>
                    <a:pt x="4296" y="21480"/>
                  </a:lnTo>
                  <a:lnTo>
                    <a:pt x="4296" y="19332"/>
                  </a:lnTo>
                  <a:lnTo>
                    <a:pt x="5729" y="16468"/>
                  </a:lnTo>
                  <a:cubicBezTo>
                    <a:pt x="12173" y="6444"/>
                    <a:pt x="20767" y="0"/>
                    <a:pt x="30076" y="0"/>
                  </a:cubicBezTo>
                  <a:cubicBezTo>
                    <a:pt x="40817" y="0"/>
                    <a:pt x="49411" y="7876"/>
                    <a:pt x="52275" y="21480"/>
                  </a:cubicBezTo>
                  <a:lnTo>
                    <a:pt x="52991" y="22912"/>
                  </a:lnTo>
                  <a:lnTo>
                    <a:pt x="52275" y="24344"/>
                  </a:lnTo>
                  <a:cubicBezTo>
                    <a:pt x="50843" y="28640"/>
                    <a:pt x="50127" y="34368"/>
                    <a:pt x="49411" y="40096"/>
                  </a:cubicBezTo>
                  <a:cubicBezTo>
                    <a:pt x="47978" y="52269"/>
                    <a:pt x="45830" y="66589"/>
                    <a:pt x="35089" y="73033"/>
                  </a:cubicBezTo>
                  <a:lnTo>
                    <a:pt x="33656" y="73749"/>
                  </a:lnTo>
                  <a:cubicBezTo>
                    <a:pt x="32941" y="74465"/>
                    <a:pt x="32225" y="74465"/>
                    <a:pt x="30792" y="74465"/>
                  </a:cubicBezTo>
                </a:path>
              </a:pathLst>
            </a:custGeom>
            <a:solidFill>
              <a:srgbClr val="FFFFFF"/>
            </a:solidFill>
            <a:ln w="715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E459A4C6-F69B-6455-0374-736309E50C9B}"/>
                </a:ext>
              </a:extLst>
            </p:cNvPr>
            <p:cNvSpPr/>
            <p:nvPr/>
          </p:nvSpPr>
          <p:spPr>
            <a:xfrm>
              <a:off x="7323076" y="3683060"/>
              <a:ext cx="36521" cy="38664"/>
            </a:xfrm>
            <a:custGeom>
              <a:avLst/>
              <a:gdLst>
                <a:gd name="connsiteX0" fmla="*/ 7877 w 36521"/>
                <a:gd name="connsiteY0" fmla="*/ 38664 h 38664"/>
                <a:gd name="connsiteX1" fmla="*/ 6445 w 36521"/>
                <a:gd name="connsiteY1" fmla="*/ 33653 h 38664"/>
                <a:gd name="connsiteX2" fmla="*/ 5729 w 36521"/>
                <a:gd name="connsiteY2" fmla="*/ 20048 h 38664"/>
                <a:gd name="connsiteX3" fmla="*/ 4296 w 36521"/>
                <a:gd name="connsiteY3" fmla="*/ 12888 h 38664"/>
                <a:gd name="connsiteX4" fmla="*/ 0 w 36521"/>
                <a:gd name="connsiteY4" fmla="*/ 6444 h 38664"/>
                <a:gd name="connsiteX5" fmla="*/ 7877 w 36521"/>
                <a:gd name="connsiteY5" fmla="*/ 3580 h 38664"/>
                <a:gd name="connsiteX6" fmla="*/ 10025 w 36521"/>
                <a:gd name="connsiteY6" fmla="*/ 2864 h 38664"/>
                <a:gd name="connsiteX7" fmla="*/ 20767 w 36521"/>
                <a:gd name="connsiteY7" fmla="*/ 0 h 38664"/>
                <a:gd name="connsiteX8" fmla="*/ 25064 w 36521"/>
                <a:gd name="connsiteY8" fmla="*/ 0 h 38664"/>
                <a:gd name="connsiteX9" fmla="*/ 27212 w 36521"/>
                <a:gd name="connsiteY9" fmla="*/ 3580 h 38664"/>
                <a:gd name="connsiteX10" fmla="*/ 28644 w 36521"/>
                <a:gd name="connsiteY10" fmla="*/ 7876 h 38664"/>
                <a:gd name="connsiteX11" fmla="*/ 30076 w 36521"/>
                <a:gd name="connsiteY11" fmla="*/ 11456 h 38664"/>
                <a:gd name="connsiteX12" fmla="*/ 36521 w 36521"/>
                <a:gd name="connsiteY12" fmla="*/ 13604 h 38664"/>
                <a:gd name="connsiteX13" fmla="*/ 33656 w 36521"/>
                <a:gd name="connsiteY13" fmla="*/ 19332 h 38664"/>
                <a:gd name="connsiteX14" fmla="*/ 14322 w 36521"/>
                <a:gd name="connsiteY14" fmla="*/ 37949 h 38664"/>
                <a:gd name="connsiteX15" fmla="*/ 7877 w 36521"/>
                <a:gd name="connsiteY15" fmla="*/ 38664 h 3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521" h="38664">
                  <a:moveTo>
                    <a:pt x="7877" y="38664"/>
                  </a:moveTo>
                  <a:lnTo>
                    <a:pt x="6445" y="33653"/>
                  </a:lnTo>
                  <a:cubicBezTo>
                    <a:pt x="5012" y="27209"/>
                    <a:pt x="5012" y="22912"/>
                    <a:pt x="5729" y="20048"/>
                  </a:cubicBezTo>
                  <a:cubicBezTo>
                    <a:pt x="6445" y="17184"/>
                    <a:pt x="6445" y="16468"/>
                    <a:pt x="4296" y="12888"/>
                  </a:cubicBezTo>
                  <a:lnTo>
                    <a:pt x="0" y="6444"/>
                  </a:lnTo>
                  <a:lnTo>
                    <a:pt x="7877" y="3580"/>
                  </a:lnTo>
                  <a:cubicBezTo>
                    <a:pt x="8593" y="3580"/>
                    <a:pt x="9309" y="2864"/>
                    <a:pt x="10025" y="2864"/>
                  </a:cubicBezTo>
                  <a:cubicBezTo>
                    <a:pt x="12890" y="1432"/>
                    <a:pt x="15754" y="0"/>
                    <a:pt x="20767" y="0"/>
                  </a:cubicBezTo>
                  <a:lnTo>
                    <a:pt x="25064" y="0"/>
                  </a:lnTo>
                  <a:lnTo>
                    <a:pt x="27212" y="3580"/>
                  </a:lnTo>
                  <a:cubicBezTo>
                    <a:pt x="27928" y="5012"/>
                    <a:pt x="27928" y="6444"/>
                    <a:pt x="28644" y="7876"/>
                  </a:cubicBezTo>
                  <a:cubicBezTo>
                    <a:pt x="29360" y="9308"/>
                    <a:pt x="29360" y="11456"/>
                    <a:pt x="30076" y="11456"/>
                  </a:cubicBezTo>
                  <a:lnTo>
                    <a:pt x="36521" y="13604"/>
                  </a:lnTo>
                  <a:lnTo>
                    <a:pt x="33656" y="19332"/>
                  </a:lnTo>
                  <a:cubicBezTo>
                    <a:pt x="30792" y="25776"/>
                    <a:pt x="26495" y="36517"/>
                    <a:pt x="14322" y="37949"/>
                  </a:cubicBezTo>
                  <a:lnTo>
                    <a:pt x="7877" y="38664"/>
                  </a:lnTo>
                  <a:close/>
                </a:path>
              </a:pathLst>
            </a:custGeom>
            <a:solidFill>
              <a:srgbClr val="FFFFFF"/>
            </a:solidFill>
            <a:ln w="715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BC27D08C-A058-487A-CF7C-C1C0F842FBBF}"/>
                </a:ext>
              </a:extLst>
            </p:cNvPr>
            <p:cNvSpPr/>
            <p:nvPr/>
          </p:nvSpPr>
          <p:spPr>
            <a:xfrm>
              <a:off x="7288610" y="3699529"/>
              <a:ext cx="23837" cy="27208"/>
            </a:xfrm>
            <a:custGeom>
              <a:avLst/>
              <a:gdLst>
                <a:gd name="connsiteX0" fmla="*/ 19428 w 23837"/>
                <a:gd name="connsiteY0" fmla="*/ 27208 h 27208"/>
                <a:gd name="connsiteX1" fmla="*/ 12267 w 23837"/>
                <a:gd name="connsiteY1" fmla="*/ 26492 h 27208"/>
                <a:gd name="connsiteX2" fmla="*/ 3674 w 23837"/>
                <a:gd name="connsiteY2" fmla="*/ 21480 h 27208"/>
                <a:gd name="connsiteX3" fmla="*/ 2958 w 23837"/>
                <a:gd name="connsiteY3" fmla="*/ 20764 h 27208"/>
                <a:gd name="connsiteX4" fmla="*/ 810 w 23837"/>
                <a:gd name="connsiteY4" fmla="*/ 19332 h 27208"/>
                <a:gd name="connsiteX5" fmla="*/ 94 w 23837"/>
                <a:gd name="connsiteY5" fmla="*/ 16468 h 27208"/>
                <a:gd name="connsiteX6" fmla="*/ 4390 w 23837"/>
                <a:gd name="connsiteY6" fmla="*/ 5728 h 27208"/>
                <a:gd name="connsiteX7" fmla="*/ 4390 w 23837"/>
                <a:gd name="connsiteY7" fmla="*/ 2864 h 27208"/>
                <a:gd name="connsiteX8" fmla="*/ 5823 w 23837"/>
                <a:gd name="connsiteY8" fmla="*/ 2864 h 27208"/>
                <a:gd name="connsiteX9" fmla="*/ 5823 w 23837"/>
                <a:gd name="connsiteY9" fmla="*/ 0 h 27208"/>
                <a:gd name="connsiteX10" fmla="*/ 12267 w 23837"/>
                <a:gd name="connsiteY10" fmla="*/ 716 h 27208"/>
                <a:gd name="connsiteX11" fmla="*/ 15132 w 23837"/>
                <a:gd name="connsiteY11" fmla="*/ 2148 h 27208"/>
                <a:gd name="connsiteX12" fmla="*/ 20861 w 23837"/>
                <a:gd name="connsiteY12" fmla="*/ 3580 h 27208"/>
                <a:gd name="connsiteX13" fmla="*/ 23725 w 23837"/>
                <a:gd name="connsiteY13" fmla="*/ 5012 h 27208"/>
                <a:gd name="connsiteX14" fmla="*/ 23725 w 23837"/>
                <a:gd name="connsiteY14" fmla="*/ 8592 h 27208"/>
                <a:gd name="connsiteX15" fmla="*/ 19428 w 23837"/>
                <a:gd name="connsiteY15" fmla="*/ 19332 h 27208"/>
                <a:gd name="connsiteX16" fmla="*/ 18713 w 23837"/>
                <a:gd name="connsiteY16" fmla="*/ 20048 h 27208"/>
                <a:gd name="connsiteX17" fmla="*/ 19428 w 23837"/>
                <a:gd name="connsiteY17" fmla="*/ 27208 h 27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7" h="27208">
                  <a:moveTo>
                    <a:pt x="19428" y="27208"/>
                  </a:moveTo>
                  <a:lnTo>
                    <a:pt x="12267" y="26492"/>
                  </a:lnTo>
                  <a:cubicBezTo>
                    <a:pt x="7971" y="25776"/>
                    <a:pt x="5106" y="22912"/>
                    <a:pt x="3674" y="21480"/>
                  </a:cubicBezTo>
                  <a:cubicBezTo>
                    <a:pt x="3674" y="20764"/>
                    <a:pt x="2958" y="20764"/>
                    <a:pt x="2958" y="20764"/>
                  </a:cubicBezTo>
                  <a:lnTo>
                    <a:pt x="810" y="19332"/>
                  </a:lnTo>
                  <a:lnTo>
                    <a:pt x="94" y="16468"/>
                  </a:lnTo>
                  <a:cubicBezTo>
                    <a:pt x="-622" y="10740"/>
                    <a:pt x="2958" y="7160"/>
                    <a:pt x="4390" y="5728"/>
                  </a:cubicBezTo>
                  <a:lnTo>
                    <a:pt x="4390" y="2864"/>
                  </a:lnTo>
                  <a:lnTo>
                    <a:pt x="5823" y="2864"/>
                  </a:lnTo>
                  <a:lnTo>
                    <a:pt x="5823" y="0"/>
                  </a:lnTo>
                  <a:lnTo>
                    <a:pt x="12267" y="716"/>
                  </a:lnTo>
                  <a:cubicBezTo>
                    <a:pt x="13700" y="716"/>
                    <a:pt x="14416" y="1432"/>
                    <a:pt x="15132" y="2148"/>
                  </a:cubicBezTo>
                  <a:cubicBezTo>
                    <a:pt x="17280" y="2148"/>
                    <a:pt x="18713" y="2148"/>
                    <a:pt x="20861" y="3580"/>
                  </a:cubicBezTo>
                  <a:lnTo>
                    <a:pt x="23725" y="5012"/>
                  </a:lnTo>
                  <a:lnTo>
                    <a:pt x="23725" y="8592"/>
                  </a:lnTo>
                  <a:cubicBezTo>
                    <a:pt x="24441" y="14320"/>
                    <a:pt x="21577" y="17184"/>
                    <a:pt x="19428" y="19332"/>
                  </a:cubicBezTo>
                  <a:cubicBezTo>
                    <a:pt x="19428" y="20048"/>
                    <a:pt x="18713" y="20048"/>
                    <a:pt x="18713" y="20048"/>
                  </a:cubicBezTo>
                  <a:lnTo>
                    <a:pt x="19428" y="27208"/>
                  </a:lnTo>
                  <a:close/>
                </a:path>
              </a:pathLst>
            </a:custGeom>
            <a:solidFill>
              <a:srgbClr val="FFFFFF"/>
            </a:solidFill>
            <a:ln w="715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8535AED-96F8-E0AD-D8DC-7C84DFE892AE}"/>
                </a:ext>
              </a:extLst>
            </p:cNvPr>
            <p:cNvSpPr/>
            <p:nvPr/>
          </p:nvSpPr>
          <p:spPr>
            <a:xfrm>
              <a:off x="7144486" y="3110969"/>
              <a:ext cx="171483" cy="297144"/>
            </a:xfrm>
            <a:custGeom>
              <a:avLst/>
              <a:gdLst>
                <a:gd name="connsiteX0" fmla="*/ 22479 w 171483"/>
                <a:gd name="connsiteY0" fmla="*/ 296428 h 297144"/>
                <a:gd name="connsiteX1" fmla="*/ 13170 w 171483"/>
                <a:gd name="connsiteY1" fmla="*/ 293564 h 297144"/>
                <a:gd name="connsiteX2" fmla="*/ 7441 w 171483"/>
                <a:gd name="connsiteY2" fmla="*/ 292848 h 297144"/>
                <a:gd name="connsiteX3" fmla="*/ 996 w 171483"/>
                <a:gd name="connsiteY3" fmla="*/ 294280 h 297144"/>
                <a:gd name="connsiteX4" fmla="*/ 280 w 171483"/>
                <a:gd name="connsiteY4" fmla="*/ 287836 h 297144"/>
                <a:gd name="connsiteX5" fmla="*/ 13887 w 171483"/>
                <a:gd name="connsiteY5" fmla="*/ 271368 h 297144"/>
                <a:gd name="connsiteX6" fmla="*/ 16035 w 171483"/>
                <a:gd name="connsiteY6" fmla="*/ 270652 h 297144"/>
                <a:gd name="connsiteX7" fmla="*/ 26060 w 171483"/>
                <a:gd name="connsiteY7" fmla="*/ 252036 h 297144"/>
                <a:gd name="connsiteX8" fmla="*/ 28209 w 171483"/>
                <a:gd name="connsiteY8" fmla="*/ 249171 h 297144"/>
                <a:gd name="connsiteX9" fmla="*/ 27492 w 171483"/>
                <a:gd name="connsiteY9" fmla="*/ 249171 h 297144"/>
                <a:gd name="connsiteX10" fmla="*/ 22479 w 171483"/>
                <a:gd name="connsiteY10" fmla="*/ 250603 h 297144"/>
                <a:gd name="connsiteX11" fmla="*/ 20331 w 171483"/>
                <a:gd name="connsiteY11" fmla="*/ 245591 h 297144"/>
                <a:gd name="connsiteX12" fmla="*/ 18183 w 171483"/>
                <a:gd name="connsiteY12" fmla="*/ 241295 h 297144"/>
                <a:gd name="connsiteX13" fmla="*/ 13887 w 171483"/>
                <a:gd name="connsiteY13" fmla="*/ 224827 h 297144"/>
                <a:gd name="connsiteX14" fmla="*/ 13887 w 171483"/>
                <a:gd name="connsiteY14" fmla="*/ 219815 h 297144"/>
                <a:gd name="connsiteX15" fmla="*/ 18899 w 171483"/>
                <a:gd name="connsiteY15" fmla="*/ 219099 h 297144"/>
                <a:gd name="connsiteX16" fmla="*/ 28209 w 171483"/>
                <a:gd name="connsiteY16" fmla="*/ 214803 h 297144"/>
                <a:gd name="connsiteX17" fmla="*/ 36085 w 171483"/>
                <a:gd name="connsiteY17" fmla="*/ 209791 h 297144"/>
                <a:gd name="connsiteX18" fmla="*/ 30357 w 171483"/>
                <a:gd name="connsiteY18" fmla="*/ 210507 h 297144"/>
                <a:gd name="connsiteX19" fmla="*/ 22479 w 171483"/>
                <a:gd name="connsiteY19" fmla="*/ 209791 h 297144"/>
                <a:gd name="connsiteX20" fmla="*/ 23196 w 171483"/>
                <a:gd name="connsiteY20" fmla="*/ 203347 h 297144"/>
                <a:gd name="connsiteX21" fmla="*/ 30357 w 171483"/>
                <a:gd name="connsiteY21" fmla="*/ 189743 h 297144"/>
                <a:gd name="connsiteX22" fmla="*/ 25344 w 171483"/>
                <a:gd name="connsiteY22" fmla="*/ 186879 h 297144"/>
                <a:gd name="connsiteX23" fmla="*/ 27492 w 171483"/>
                <a:gd name="connsiteY23" fmla="*/ 183299 h 297144"/>
                <a:gd name="connsiteX24" fmla="*/ 28209 w 171483"/>
                <a:gd name="connsiteY24" fmla="*/ 179718 h 297144"/>
                <a:gd name="connsiteX25" fmla="*/ 36085 w 171483"/>
                <a:gd name="connsiteY25" fmla="*/ 168978 h 297144"/>
                <a:gd name="connsiteX26" fmla="*/ 37518 w 171483"/>
                <a:gd name="connsiteY26" fmla="*/ 167546 h 297144"/>
                <a:gd name="connsiteX27" fmla="*/ 40382 w 171483"/>
                <a:gd name="connsiteY27" fmla="*/ 166830 h 297144"/>
                <a:gd name="connsiteX28" fmla="*/ 53988 w 171483"/>
                <a:gd name="connsiteY28" fmla="*/ 176138 h 297144"/>
                <a:gd name="connsiteX29" fmla="*/ 63297 w 171483"/>
                <a:gd name="connsiteY29" fmla="*/ 163250 h 297144"/>
                <a:gd name="connsiteX30" fmla="*/ 57569 w 171483"/>
                <a:gd name="connsiteY30" fmla="*/ 163250 h 297144"/>
                <a:gd name="connsiteX31" fmla="*/ 54704 w 171483"/>
                <a:gd name="connsiteY31" fmla="*/ 162534 h 297144"/>
                <a:gd name="connsiteX32" fmla="*/ 53272 w 171483"/>
                <a:gd name="connsiteY32" fmla="*/ 159670 h 297144"/>
                <a:gd name="connsiteX33" fmla="*/ 49692 w 171483"/>
                <a:gd name="connsiteY33" fmla="*/ 146782 h 297144"/>
                <a:gd name="connsiteX34" fmla="*/ 43962 w 171483"/>
                <a:gd name="connsiteY34" fmla="*/ 146782 h 297144"/>
                <a:gd name="connsiteX35" fmla="*/ 43247 w 171483"/>
                <a:gd name="connsiteY35" fmla="*/ 152510 h 297144"/>
                <a:gd name="connsiteX36" fmla="*/ 36085 w 171483"/>
                <a:gd name="connsiteY36" fmla="*/ 150362 h 297144"/>
                <a:gd name="connsiteX37" fmla="*/ 27492 w 171483"/>
                <a:gd name="connsiteY37" fmla="*/ 146066 h 297144"/>
                <a:gd name="connsiteX38" fmla="*/ 23196 w 171483"/>
                <a:gd name="connsiteY38" fmla="*/ 144634 h 297144"/>
                <a:gd name="connsiteX39" fmla="*/ 11022 w 171483"/>
                <a:gd name="connsiteY39" fmla="*/ 144634 h 297144"/>
                <a:gd name="connsiteX40" fmla="*/ 18183 w 171483"/>
                <a:gd name="connsiteY40" fmla="*/ 134610 h 297144"/>
                <a:gd name="connsiteX41" fmla="*/ 21763 w 171483"/>
                <a:gd name="connsiteY41" fmla="*/ 116710 h 297144"/>
                <a:gd name="connsiteX42" fmla="*/ 21763 w 171483"/>
                <a:gd name="connsiteY42" fmla="*/ 113129 h 297144"/>
                <a:gd name="connsiteX43" fmla="*/ 15318 w 171483"/>
                <a:gd name="connsiteY43" fmla="*/ 115278 h 297144"/>
                <a:gd name="connsiteX44" fmla="*/ 9590 w 171483"/>
                <a:gd name="connsiteY44" fmla="*/ 115278 h 297144"/>
                <a:gd name="connsiteX45" fmla="*/ 8874 w 171483"/>
                <a:gd name="connsiteY45" fmla="*/ 110265 h 297144"/>
                <a:gd name="connsiteX46" fmla="*/ 9590 w 171483"/>
                <a:gd name="connsiteY46" fmla="*/ 98809 h 297144"/>
                <a:gd name="connsiteX47" fmla="*/ 9590 w 171483"/>
                <a:gd name="connsiteY47" fmla="*/ 94513 h 297144"/>
                <a:gd name="connsiteX48" fmla="*/ 8874 w 171483"/>
                <a:gd name="connsiteY48" fmla="*/ 93081 h 297144"/>
                <a:gd name="connsiteX49" fmla="*/ 6009 w 171483"/>
                <a:gd name="connsiteY49" fmla="*/ 93081 h 297144"/>
                <a:gd name="connsiteX50" fmla="*/ 6009 w 171483"/>
                <a:gd name="connsiteY50" fmla="*/ 87353 h 297144"/>
                <a:gd name="connsiteX51" fmla="*/ 3861 w 171483"/>
                <a:gd name="connsiteY51" fmla="*/ 82341 h 297144"/>
                <a:gd name="connsiteX52" fmla="*/ 6009 w 171483"/>
                <a:gd name="connsiteY52" fmla="*/ 83057 h 297144"/>
                <a:gd name="connsiteX53" fmla="*/ 8874 w 171483"/>
                <a:gd name="connsiteY53" fmla="*/ 71601 h 297144"/>
                <a:gd name="connsiteX54" fmla="*/ 7441 w 171483"/>
                <a:gd name="connsiteY54" fmla="*/ 70885 h 297144"/>
                <a:gd name="connsiteX55" fmla="*/ 6725 w 171483"/>
                <a:gd name="connsiteY55" fmla="*/ 68021 h 297144"/>
                <a:gd name="connsiteX56" fmla="*/ 8874 w 171483"/>
                <a:gd name="connsiteY56" fmla="*/ 58713 h 297144"/>
                <a:gd name="connsiteX57" fmla="*/ 8157 w 171483"/>
                <a:gd name="connsiteY57" fmla="*/ 58713 h 297144"/>
                <a:gd name="connsiteX58" fmla="*/ 1713 w 171483"/>
                <a:gd name="connsiteY58" fmla="*/ 52269 h 297144"/>
                <a:gd name="connsiteX59" fmla="*/ 6725 w 171483"/>
                <a:gd name="connsiteY59" fmla="*/ 47973 h 297144"/>
                <a:gd name="connsiteX60" fmla="*/ 9590 w 171483"/>
                <a:gd name="connsiteY60" fmla="*/ 45109 h 297144"/>
                <a:gd name="connsiteX61" fmla="*/ 9590 w 171483"/>
                <a:gd name="connsiteY61" fmla="*/ 44393 h 297144"/>
                <a:gd name="connsiteX62" fmla="*/ 9590 w 171483"/>
                <a:gd name="connsiteY62" fmla="*/ 40097 h 297144"/>
                <a:gd name="connsiteX63" fmla="*/ 9590 w 171483"/>
                <a:gd name="connsiteY63" fmla="*/ 34368 h 297144"/>
                <a:gd name="connsiteX64" fmla="*/ 15318 w 171483"/>
                <a:gd name="connsiteY64" fmla="*/ 34368 h 297144"/>
                <a:gd name="connsiteX65" fmla="*/ 17467 w 171483"/>
                <a:gd name="connsiteY65" fmla="*/ 34368 h 297144"/>
                <a:gd name="connsiteX66" fmla="*/ 17467 w 171483"/>
                <a:gd name="connsiteY66" fmla="*/ 27924 h 297144"/>
                <a:gd name="connsiteX67" fmla="*/ 18183 w 171483"/>
                <a:gd name="connsiteY67" fmla="*/ 24344 h 297144"/>
                <a:gd name="connsiteX68" fmla="*/ 21763 w 171483"/>
                <a:gd name="connsiteY68" fmla="*/ 23628 h 297144"/>
                <a:gd name="connsiteX69" fmla="*/ 24628 w 171483"/>
                <a:gd name="connsiteY69" fmla="*/ 12888 h 297144"/>
                <a:gd name="connsiteX70" fmla="*/ 26060 w 171483"/>
                <a:gd name="connsiteY70" fmla="*/ 1432 h 297144"/>
                <a:gd name="connsiteX71" fmla="*/ 33221 w 171483"/>
                <a:gd name="connsiteY71" fmla="*/ 4296 h 297144"/>
                <a:gd name="connsiteX72" fmla="*/ 34653 w 171483"/>
                <a:gd name="connsiteY72" fmla="*/ 4296 h 297144"/>
                <a:gd name="connsiteX73" fmla="*/ 40382 w 171483"/>
                <a:gd name="connsiteY73" fmla="*/ 6444 h 297144"/>
                <a:gd name="connsiteX74" fmla="*/ 41814 w 171483"/>
                <a:gd name="connsiteY74" fmla="*/ 6444 h 297144"/>
                <a:gd name="connsiteX75" fmla="*/ 41814 w 171483"/>
                <a:gd name="connsiteY75" fmla="*/ 716 h 297144"/>
                <a:gd name="connsiteX76" fmla="*/ 48259 w 171483"/>
                <a:gd name="connsiteY76" fmla="*/ 0 h 297144"/>
                <a:gd name="connsiteX77" fmla="*/ 69026 w 171483"/>
                <a:gd name="connsiteY77" fmla="*/ 10024 h 297144"/>
                <a:gd name="connsiteX78" fmla="*/ 59717 w 171483"/>
                <a:gd name="connsiteY78" fmla="*/ 33653 h 297144"/>
                <a:gd name="connsiteX79" fmla="*/ 55420 w 171483"/>
                <a:gd name="connsiteY79" fmla="*/ 39381 h 297144"/>
                <a:gd name="connsiteX80" fmla="*/ 91225 w 171483"/>
                <a:gd name="connsiteY80" fmla="*/ 40813 h 297144"/>
                <a:gd name="connsiteX81" fmla="*/ 96238 w 171483"/>
                <a:gd name="connsiteY81" fmla="*/ 42961 h 297144"/>
                <a:gd name="connsiteX82" fmla="*/ 94806 w 171483"/>
                <a:gd name="connsiteY82" fmla="*/ 47973 h 297144"/>
                <a:gd name="connsiteX83" fmla="*/ 80484 w 171483"/>
                <a:gd name="connsiteY83" fmla="*/ 84489 h 297144"/>
                <a:gd name="connsiteX84" fmla="*/ 84064 w 171483"/>
                <a:gd name="connsiteY84" fmla="*/ 95945 h 297144"/>
                <a:gd name="connsiteX85" fmla="*/ 84780 w 171483"/>
                <a:gd name="connsiteY85" fmla="*/ 95945 h 297144"/>
                <a:gd name="connsiteX86" fmla="*/ 86213 w 171483"/>
                <a:gd name="connsiteY86" fmla="*/ 98093 h 297144"/>
                <a:gd name="connsiteX87" fmla="*/ 109844 w 171483"/>
                <a:gd name="connsiteY87" fmla="*/ 140338 h 297144"/>
                <a:gd name="connsiteX88" fmla="*/ 118437 w 171483"/>
                <a:gd name="connsiteY88" fmla="*/ 140338 h 297144"/>
                <a:gd name="connsiteX89" fmla="*/ 119153 w 171483"/>
                <a:gd name="connsiteY89" fmla="*/ 145350 h 297144"/>
                <a:gd name="connsiteX90" fmla="*/ 120585 w 171483"/>
                <a:gd name="connsiteY90" fmla="*/ 148930 h 297144"/>
                <a:gd name="connsiteX91" fmla="*/ 123450 w 171483"/>
                <a:gd name="connsiteY91" fmla="*/ 154658 h 297144"/>
                <a:gd name="connsiteX92" fmla="*/ 126314 w 171483"/>
                <a:gd name="connsiteY92" fmla="*/ 155374 h 297144"/>
                <a:gd name="connsiteX93" fmla="*/ 134192 w 171483"/>
                <a:gd name="connsiteY93" fmla="*/ 155374 h 297144"/>
                <a:gd name="connsiteX94" fmla="*/ 134192 w 171483"/>
                <a:gd name="connsiteY94" fmla="*/ 163250 h 297144"/>
                <a:gd name="connsiteX95" fmla="*/ 134907 w 171483"/>
                <a:gd name="connsiteY95" fmla="*/ 163966 h 297144"/>
                <a:gd name="connsiteX96" fmla="*/ 142068 w 171483"/>
                <a:gd name="connsiteY96" fmla="*/ 179718 h 297144"/>
                <a:gd name="connsiteX97" fmla="*/ 142068 w 171483"/>
                <a:gd name="connsiteY97" fmla="*/ 180435 h 297144"/>
                <a:gd name="connsiteX98" fmla="*/ 144217 w 171483"/>
                <a:gd name="connsiteY98" fmla="*/ 191891 h 297144"/>
                <a:gd name="connsiteX99" fmla="*/ 164984 w 171483"/>
                <a:gd name="connsiteY99" fmla="*/ 194755 h 297144"/>
                <a:gd name="connsiteX100" fmla="*/ 166416 w 171483"/>
                <a:gd name="connsiteY100" fmla="*/ 195471 h 297144"/>
                <a:gd name="connsiteX101" fmla="*/ 167132 w 171483"/>
                <a:gd name="connsiteY101" fmla="*/ 196903 h 297144"/>
                <a:gd name="connsiteX102" fmla="*/ 164268 w 171483"/>
                <a:gd name="connsiteY102" fmla="*/ 237715 h 297144"/>
                <a:gd name="connsiteX103" fmla="*/ 161403 w 171483"/>
                <a:gd name="connsiteY103" fmla="*/ 243443 h 297144"/>
                <a:gd name="connsiteX104" fmla="*/ 159971 w 171483"/>
                <a:gd name="connsiteY104" fmla="*/ 243443 h 297144"/>
                <a:gd name="connsiteX105" fmla="*/ 161403 w 171483"/>
                <a:gd name="connsiteY105" fmla="*/ 254183 h 297144"/>
                <a:gd name="connsiteX106" fmla="*/ 161403 w 171483"/>
                <a:gd name="connsiteY106" fmla="*/ 256331 h 297144"/>
                <a:gd name="connsiteX107" fmla="*/ 161403 w 171483"/>
                <a:gd name="connsiteY107" fmla="*/ 260628 h 297144"/>
                <a:gd name="connsiteX108" fmla="*/ 156391 w 171483"/>
                <a:gd name="connsiteY108" fmla="*/ 262776 h 297144"/>
                <a:gd name="connsiteX109" fmla="*/ 139920 w 171483"/>
                <a:gd name="connsiteY109" fmla="*/ 272084 h 297144"/>
                <a:gd name="connsiteX110" fmla="*/ 137772 w 171483"/>
                <a:gd name="connsiteY110" fmla="*/ 273516 h 297144"/>
                <a:gd name="connsiteX111" fmla="*/ 135624 w 171483"/>
                <a:gd name="connsiteY111" fmla="*/ 273516 h 297144"/>
                <a:gd name="connsiteX112" fmla="*/ 122734 w 171483"/>
                <a:gd name="connsiteY112" fmla="*/ 268504 h 297144"/>
                <a:gd name="connsiteX113" fmla="*/ 106263 w 171483"/>
                <a:gd name="connsiteY113" fmla="*/ 270652 h 297144"/>
                <a:gd name="connsiteX114" fmla="*/ 93374 w 171483"/>
                <a:gd name="connsiteY114" fmla="*/ 274232 h 297144"/>
                <a:gd name="connsiteX115" fmla="*/ 91941 w 171483"/>
                <a:gd name="connsiteY115" fmla="*/ 278528 h 297144"/>
                <a:gd name="connsiteX116" fmla="*/ 87645 w 171483"/>
                <a:gd name="connsiteY116" fmla="*/ 278528 h 297144"/>
                <a:gd name="connsiteX117" fmla="*/ 71175 w 171483"/>
                <a:gd name="connsiteY117" fmla="*/ 275664 h 297144"/>
                <a:gd name="connsiteX118" fmla="*/ 65445 w 171483"/>
                <a:gd name="connsiteY118" fmla="*/ 274232 h 297144"/>
                <a:gd name="connsiteX119" fmla="*/ 64014 w 171483"/>
                <a:gd name="connsiteY119" fmla="*/ 276380 h 297144"/>
                <a:gd name="connsiteX120" fmla="*/ 49692 w 171483"/>
                <a:gd name="connsiteY120" fmla="*/ 285688 h 297144"/>
                <a:gd name="connsiteX121" fmla="*/ 46111 w 171483"/>
                <a:gd name="connsiteY121" fmla="*/ 286404 h 297144"/>
                <a:gd name="connsiteX122" fmla="*/ 43962 w 171483"/>
                <a:gd name="connsiteY122" fmla="*/ 283540 h 297144"/>
                <a:gd name="connsiteX123" fmla="*/ 27492 w 171483"/>
                <a:gd name="connsiteY123" fmla="*/ 291416 h 297144"/>
                <a:gd name="connsiteX124" fmla="*/ 26776 w 171483"/>
                <a:gd name="connsiteY124" fmla="*/ 297144 h 297144"/>
                <a:gd name="connsiteX125" fmla="*/ 22479 w 171483"/>
                <a:gd name="connsiteY125" fmla="*/ 296428 h 297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171483" h="297144">
                  <a:moveTo>
                    <a:pt x="22479" y="296428"/>
                  </a:moveTo>
                  <a:cubicBezTo>
                    <a:pt x="18183" y="296428"/>
                    <a:pt x="15318" y="294996"/>
                    <a:pt x="13170" y="293564"/>
                  </a:cubicBezTo>
                  <a:cubicBezTo>
                    <a:pt x="11022" y="292132"/>
                    <a:pt x="10306" y="292132"/>
                    <a:pt x="7441" y="292848"/>
                  </a:cubicBezTo>
                  <a:lnTo>
                    <a:pt x="996" y="294280"/>
                  </a:lnTo>
                  <a:lnTo>
                    <a:pt x="280" y="287836"/>
                  </a:lnTo>
                  <a:cubicBezTo>
                    <a:pt x="-1868" y="274948"/>
                    <a:pt x="8874" y="272800"/>
                    <a:pt x="13887" y="271368"/>
                  </a:cubicBezTo>
                  <a:cubicBezTo>
                    <a:pt x="14602" y="271368"/>
                    <a:pt x="15318" y="270652"/>
                    <a:pt x="16035" y="270652"/>
                  </a:cubicBezTo>
                  <a:cubicBezTo>
                    <a:pt x="18899" y="263492"/>
                    <a:pt x="22479" y="257764"/>
                    <a:pt x="26060" y="252036"/>
                  </a:cubicBezTo>
                  <a:cubicBezTo>
                    <a:pt x="26776" y="251319"/>
                    <a:pt x="27492" y="249887"/>
                    <a:pt x="28209" y="249171"/>
                  </a:cubicBezTo>
                  <a:lnTo>
                    <a:pt x="27492" y="249171"/>
                  </a:lnTo>
                  <a:lnTo>
                    <a:pt x="22479" y="250603"/>
                  </a:lnTo>
                  <a:lnTo>
                    <a:pt x="20331" y="245591"/>
                  </a:lnTo>
                  <a:cubicBezTo>
                    <a:pt x="19615" y="243443"/>
                    <a:pt x="18899" y="242727"/>
                    <a:pt x="18183" y="241295"/>
                  </a:cubicBezTo>
                  <a:cubicBezTo>
                    <a:pt x="15318" y="237715"/>
                    <a:pt x="13887" y="234135"/>
                    <a:pt x="13887" y="224827"/>
                  </a:cubicBezTo>
                  <a:lnTo>
                    <a:pt x="13887" y="219815"/>
                  </a:lnTo>
                  <a:lnTo>
                    <a:pt x="18899" y="219099"/>
                  </a:lnTo>
                  <a:cubicBezTo>
                    <a:pt x="23196" y="218383"/>
                    <a:pt x="25344" y="216951"/>
                    <a:pt x="28209" y="214803"/>
                  </a:cubicBezTo>
                  <a:cubicBezTo>
                    <a:pt x="30357" y="213371"/>
                    <a:pt x="32505" y="211939"/>
                    <a:pt x="36085" y="209791"/>
                  </a:cubicBezTo>
                  <a:cubicBezTo>
                    <a:pt x="34653" y="210507"/>
                    <a:pt x="32505" y="210507"/>
                    <a:pt x="30357" y="210507"/>
                  </a:cubicBezTo>
                  <a:lnTo>
                    <a:pt x="22479" y="209791"/>
                  </a:lnTo>
                  <a:lnTo>
                    <a:pt x="23196" y="203347"/>
                  </a:lnTo>
                  <a:cubicBezTo>
                    <a:pt x="23912" y="196903"/>
                    <a:pt x="26776" y="192607"/>
                    <a:pt x="30357" y="189743"/>
                  </a:cubicBezTo>
                  <a:lnTo>
                    <a:pt x="25344" y="186879"/>
                  </a:lnTo>
                  <a:lnTo>
                    <a:pt x="27492" y="183299"/>
                  </a:lnTo>
                  <a:lnTo>
                    <a:pt x="28209" y="179718"/>
                  </a:lnTo>
                  <a:cubicBezTo>
                    <a:pt x="29640" y="173990"/>
                    <a:pt x="33221" y="171126"/>
                    <a:pt x="36085" y="168978"/>
                  </a:cubicBezTo>
                  <a:lnTo>
                    <a:pt x="37518" y="167546"/>
                  </a:lnTo>
                  <a:lnTo>
                    <a:pt x="40382" y="166830"/>
                  </a:lnTo>
                  <a:cubicBezTo>
                    <a:pt x="49692" y="166830"/>
                    <a:pt x="52556" y="173274"/>
                    <a:pt x="53988" y="176138"/>
                  </a:cubicBezTo>
                  <a:cubicBezTo>
                    <a:pt x="61149" y="175422"/>
                    <a:pt x="61865" y="172558"/>
                    <a:pt x="63297" y="163250"/>
                  </a:cubicBezTo>
                  <a:lnTo>
                    <a:pt x="57569" y="163250"/>
                  </a:lnTo>
                  <a:lnTo>
                    <a:pt x="54704" y="162534"/>
                  </a:lnTo>
                  <a:lnTo>
                    <a:pt x="53272" y="159670"/>
                  </a:lnTo>
                  <a:cubicBezTo>
                    <a:pt x="51123" y="155374"/>
                    <a:pt x="49692" y="151078"/>
                    <a:pt x="49692" y="146782"/>
                  </a:cubicBezTo>
                  <a:cubicBezTo>
                    <a:pt x="47543" y="146782"/>
                    <a:pt x="45395" y="147498"/>
                    <a:pt x="43962" y="146782"/>
                  </a:cubicBezTo>
                  <a:lnTo>
                    <a:pt x="43247" y="152510"/>
                  </a:lnTo>
                  <a:lnTo>
                    <a:pt x="36085" y="150362"/>
                  </a:lnTo>
                  <a:cubicBezTo>
                    <a:pt x="31789" y="148930"/>
                    <a:pt x="29640" y="147498"/>
                    <a:pt x="27492" y="146066"/>
                  </a:cubicBezTo>
                  <a:cubicBezTo>
                    <a:pt x="25344" y="144634"/>
                    <a:pt x="25344" y="144634"/>
                    <a:pt x="23196" y="144634"/>
                  </a:cubicBezTo>
                  <a:lnTo>
                    <a:pt x="11022" y="144634"/>
                  </a:lnTo>
                  <a:lnTo>
                    <a:pt x="18183" y="134610"/>
                  </a:lnTo>
                  <a:cubicBezTo>
                    <a:pt x="21763" y="129598"/>
                    <a:pt x="21763" y="123154"/>
                    <a:pt x="21763" y="116710"/>
                  </a:cubicBezTo>
                  <a:lnTo>
                    <a:pt x="21763" y="113129"/>
                  </a:lnTo>
                  <a:cubicBezTo>
                    <a:pt x="20331" y="114562"/>
                    <a:pt x="18183" y="115278"/>
                    <a:pt x="15318" y="115278"/>
                  </a:cubicBezTo>
                  <a:lnTo>
                    <a:pt x="9590" y="115278"/>
                  </a:lnTo>
                  <a:lnTo>
                    <a:pt x="8874" y="110265"/>
                  </a:lnTo>
                  <a:cubicBezTo>
                    <a:pt x="8157" y="105254"/>
                    <a:pt x="8874" y="101673"/>
                    <a:pt x="9590" y="98809"/>
                  </a:cubicBezTo>
                  <a:cubicBezTo>
                    <a:pt x="10306" y="95945"/>
                    <a:pt x="10306" y="95229"/>
                    <a:pt x="9590" y="94513"/>
                  </a:cubicBezTo>
                  <a:lnTo>
                    <a:pt x="8874" y="93081"/>
                  </a:lnTo>
                  <a:lnTo>
                    <a:pt x="6009" y="93081"/>
                  </a:lnTo>
                  <a:lnTo>
                    <a:pt x="6009" y="87353"/>
                  </a:lnTo>
                  <a:lnTo>
                    <a:pt x="3861" y="82341"/>
                  </a:lnTo>
                  <a:lnTo>
                    <a:pt x="6009" y="83057"/>
                  </a:lnTo>
                  <a:cubicBezTo>
                    <a:pt x="6009" y="78761"/>
                    <a:pt x="7441" y="74465"/>
                    <a:pt x="8874" y="71601"/>
                  </a:cubicBezTo>
                  <a:lnTo>
                    <a:pt x="7441" y="70885"/>
                  </a:lnTo>
                  <a:lnTo>
                    <a:pt x="6725" y="68021"/>
                  </a:lnTo>
                  <a:cubicBezTo>
                    <a:pt x="6009" y="65873"/>
                    <a:pt x="6009" y="61577"/>
                    <a:pt x="8874" y="58713"/>
                  </a:cubicBezTo>
                  <a:lnTo>
                    <a:pt x="8157" y="58713"/>
                  </a:lnTo>
                  <a:lnTo>
                    <a:pt x="1713" y="52269"/>
                  </a:lnTo>
                  <a:lnTo>
                    <a:pt x="6725" y="47973"/>
                  </a:lnTo>
                  <a:cubicBezTo>
                    <a:pt x="7441" y="47257"/>
                    <a:pt x="9590" y="45109"/>
                    <a:pt x="9590" y="45109"/>
                  </a:cubicBezTo>
                  <a:lnTo>
                    <a:pt x="9590" y="44393"/>
                  </a:lnTo>
                  <a:lnTo>
                    <a:pt x="9590" y="40097"/>
                  </a:lnTo>
                  <a:lnTo>
                    <a:pt x="9590" y="34368"/>
                  </a:lnTo>
                  <a:lnTo>
                    <a:pt x="15318" y="34368"/>
                  </a:lnTo>
                  <a:lnTo>
                    <a:pt x="17467" y="34368"/>
                  </a:lnTo>
                  <a:cubicBezTo>
                    <a:pt x="17467" y="32936"/>
                    <a:pt x="16751" y="30788"/>
                    <a:pt x="17467" y="27924"/>
                  </a:cubicBezTo>
                  <a:lnTo>
                    <a:pt x="18183" y="24344"/>
                  </a:lnTo>
                  <a:lnTo>
                    <a:pt x="21763" y="23628"/>
                  </a:lnTo>
                  <a:cubicBezTo>
                    <a:pt x="23912" y="22912"/>
                    <a:pt x="24628" y="17900"/>
                    <a:pt x="24628" y="12888"/>
                  </a:cubicBezTo>
                  <a:lnTo>
                    <a:pt x="26060" y="1432"/>
                  </a:lnTo>
                  <a:lnTo>
                    <a:pt x="33221" y="4296"/>
                  </a:lnTo>
                  <a:lnTo>
                    <a:pt x="34653" y="4296"/>
                  </a:lnTo>
                  <a:cubicBezTo>
                    <a:pt x="37518" y="5012"/>
                    <a:pt x="38950" y="5728"/>
                    <a:pt x="40382" y="6444"/>
                  </a:cubicBezTo>
                  <a:lnTo>
                    <a:pt x="41814" y="6444"/>
                  </a:lnTo>
                  <a:lnTo>
                    <a:pt x="41814" y="716"/>
                  </a:lnTo>
                  <a:lnTo>
                    <a:pt x="48259" y="0"/>
                  </a:lnTo>
                  <a:cubicBezTo>
                    <a:pt x="56136" y="716"/>
                    <a:pt x="66162" y="2864"/>
                    <a:pt x="69026" y="10024"/>
                  </a:cubicBezTo>
                  <a:cubicBezTo>
                    <a:pt x="72607" y="17900"/>
                    <a:pt x="66162" y="25776"/>
                    <a:pt x="59717" y="33653"/>
                  </a:cubicBezTo>
                  <a:cubicBezTo>
                    <a:pt x="58284" y="35084"/>
                    <a:pt x="56853" y="37233"/>
                    <a:pt x="55420" y="39381"/>
                  </a:cubicBezTo>
                  <a:cubicBezTo>
                    <a:pt x="66162" y="36517"/>
                    <a:pt x="78336" y="36517"/>
                    <a:pt x="91225" y="40813"/>
                  </a:cubicBezTo>
                  <a:lnTo>
                    <a:pt x="96238" y="42961"/>
                  </a:lnTo>
                  <a:lnTo>
                    <a:pt x="94806" y="47973"/>
                  </a:lnTo>
                  <a:cubicBezTo>
                    <a:pt x="91941" y="62293"/>
                    <a:pt x="87645" y="75897"/>
                    <a:pt x="80484" y="84489"/>
                  </a:cubicBezTo>
                  <a:cubicBezTo>
                    <a:pt x="82632" y="87353"/>
                    <a:pt x="84064" y="91649"/>
                    <a:pt x="84064" y="95945"/>
                  </a:cubicBezTo>
                  <a:lnTo>
                    <a:pt x="84780" y="95945"/>
                  </a:lnTo>
                  <a:lnTo>
                    <a:pt x="86213" y="98093"/>
                  </a:lnTo>
                  <a:cubicBezTo>
                    <a:pt x="96238" y="113129"/>
                    <a:pt x="104831" y="125302"/>
                    <a:pt x="109844" y="140338"/>
                  </a:cubicBezTo>
                  <a:lnTo>
                    <a:pt x="118437" y="140338"/>
                  </a:lnTo>
                  <a:lnTo>
                    <a:pt x="119153" y="145350"/>
                  </a:lnTo>
                  <a:cubicBezTo>
                    <a:pt x="119153" y="146782"/>
                    <a:pt x="119870" y="147498"/>
                    <a:pt x="120585" y="148930"/>
                  </a:cubicBezTo>
                  <a:cubicBezTo>
                    <a:pt x="121302" y="150362"/>
                    <a:pt x="122734" y="152510"/>
                    <a:pt x="123450" y="154658"/>
                  </a:cubicBezTo>
                  <a:cubicBezTo>
                    <a:pt x="124882" y="154658"/>
                    <a:pt x="125598" y="155374"/>
                    <a:pt x="126314" y="155374"/>
                  </a:cubicBezTo>
                  <a:lnTo>
                    <a:pt x="134192" y="155374"/>
                  </a:lnTo>
                  <a:lnTo>
                    <a:pt x="134192" y="163250"/>
                  </a:lnTo>
                  <a:lnTo>
                    <a:pt x="134907" y="163966"/>
                  </a:lnTo>
                  <a:cubicBezTo>
                    <a:pt x="137772" y="165398"/>
                    <a:pt x="144217" y="168978"/>
                    <a:pt x="142068" y="179718"/>
                  </a:cubicBezTo>
                  <a:lnTo>
                    <a:pt x="142068" y="180435"/>
                  </a:lnTo>
                  <a:cubicBezTo>
                    <a:pt x="142785" y="182582"/>
                    <a:pt x="144217" y="187595"/>
                    <a:pt x="144217" y="191891"/>
                  </a:cubicBezTo>
                  <a:cubicBezTo>
                    <a:pt x="151378" y="190459"/>
                    <a:pt x="159255" y="191175"/>
                    <a:pt x="164984" y="194755"/>
                  </a:cubicBezTo>
                  <a:lnTo>
                    <a:pt x="166416" y="195471"/>
                  </a:lnTo>
                  <a:lnTo>
                    <a:pt x="167132" y="196903"/>
                  </a:lnTo>
                  <a:cubicBezTo>
                    <a:pt x="176441" y="210507"/>
                    <a:pt x="168564" y="227691"/>
                    <a:pt x="164268" y="237715"/>
                  </a:cubicBezTo>
                  <a:lnTo>
                    <a:pt x="161403" y="243443"/>
                  </a:lnTo>
                  <a:lnTo>
                    <a:pt x="159971" y="243443"/>
                  </a:lnTo>
                  <a:cubicBezTo>
                    <a:pt x="162119" y="247023"/>
                    <a:pt x="162119" y="251319"/>
                    <a:pt x="161403" y="254183"/>
                  </a:cubicBezTo>
                  <a:lnTo>
                    <a:pt x="161403" y="256331"/>
                  </a:lnTo>
                  <a:lnTo>
                    <a:pt x="161403" y="260628"/>
                  </a:lnTo>
                  <a:lnTo>
                    <a:pt x="156391" y="262776"/>
                  </a:lnTo>
                  <a:cubicBezTo>
                    <a:pt x="149946" y="265640"/>
                    <a:pt x="144217" y="268504"/>
                    <a:pt x="139920" y="272084"/>
                  </a:cubicBezTo>
                  <a:lnTo>
                    <a:pt x="137772" y="273516"/>
                  </a:lnTo>
                  <a:lnTo>
                    <a:pt x="135624" y="273516"/>
                  </a:lnTo>
                  <a:cubicBezTo>
                    <a:pt x="129895" y="273516"/>
                    <a:pt x="125598" y="271368"/>
                    <a:pt x="122734" y="268504"/>
                  </a:cubicBezTo>
                  <a:cubicBezTo>
                    <a:pt x="117005" y="270652"/>
                    <a:pt x="111276" y="270652"/>
                    <a:pt x="106263" y="270652"/>
                  </a:cubicBezTo>
                  <a:cubicBezTo>
                    <a:pt x="96954" y="270652"/>
                    <a:pt x="94090" y="271368"/>
                    <a:pt x="93374" y="274232"/>
                  </a:cubicBezTo>
                  <a:lnTo>
                    <a:pt x="91941" y="278528"/>
                  </a:lnTo>
                  <a:lnTo>
                    <a:pt x="87645" y="278528"/>
                  </a:lnTo>
                  <a:cubicBezTo>
                    <a:pt x="80484" y="278528"/>
                    <a:pt x="75471" y="277096"/>
                    <a:pt x="71175" y="275664"/>
                  </a:cubicBezTo>
                  <a:cubicBezTo>
                    <a:pt x="69026" y="274948"/>
                    <a:pt x="67594" y="274232"/>
                    <a:pt x="65445" y="274232"/>
                  </a:cubicBezTo>
                  <a:cubicBezTo>
                    <a:pt x="64730" y="274948"/>
                    <a:pt x="64730" y="275664"/>
                    <a:pt x="64014" y="276380"/>
                  </a:cubicBezTo>
                  <a:cubicBezTo>
                    <a:pt x="61149" y="279960"/>
                    <a:pt x="56853" y="284256"/>
                    <a:pt x="49692" y="285688"/>
                  </a:cubicBezTo>
                  <a:lnTo>
                    <a:pt x="46111" y="286404"/>
                  </a:lnTo>
                  <a:lnTo>
                    <a:pt x="43962" y="283540"/>
                  </a:lnTo>
                  <a:cubicBezTo>
                    <a:pt x="39666" y="278528"/>
                    <a:pt x="28209" y="284972"/>
                    <a:pt x="27492" y="291416"/>
                  </a:cubicBezTo>
                  <a:lnTo>
                    <a:pt x="26776" y="297144"/>
                  </a:lnTo>
                  <a:lnTo>
                    <a:pt x="22479" y="296428"/>
                  </a:lnTo>
                  <a:close/>
                </a:path>
              </a:pathLst>
            </a:custGeom>
            <a:solidFill>
              <a:srgbClr val="FFFFFF"/>
            </a:solidFill>
            <a:ln w="715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5DE16B6-5997-BF2D-7C90-14E22D714570}"/>
                </a:ext>
              </a:extLst>
            </p:cNvPr>
            <p:cNvSpPr/>
            <p:nvPr/>
          </p:nvSpPr>
          <p:spPr>
            <a:xfrm>
              <a:off x="10128598" y="3277083"/>
              <a:ext cx="55305" cy="252035"/>
            </a:xfrm>
            <a:custGeom>
              <a:avLst/>
              <a:gdLst>
                <a:gd name="connsiteX0" fmla="*/ 23797 w 55305"/>
                <a:gd name="connsiteY0" fmla="*/ 0 h 252035"/>
                <a:gd name="connsiteX1" fmla="*/ 38119 w 55305"/>
                <a:gd name="connsiteY1" fmla="*/ 51553 h 252035"/>
                <a:gd name="connsiteX2" fmla="*/ 34538 w 55305"/>
                <a:gd name="connsiteY2" fmla="*/ 123870 h 252035"/>
                <a:gd name="connsiteX3" fmla="*/ 55305 w 55305"/>
                <a:gd name="connsiteY3" fmla="*/ 158954 h 252035"/>
                <a:gd name="connsiteX4" fmla="*/ 40983 w 55305"/>
                <a:gd name="connsiteY4" fmla="*/ 146066 h 252035"/>
                <a:gd name="connsiteX5" fmla="*/ 23081 w 55305"/>
                <a:gd name="connsiteY5" fmla="*/ 179718 h 252035"/>
                <a:gd name="connsiteX6" fmla="*/ 24512 w 55305"/>
                <a:gd name="connsiteY6" fmla="*/ 224827 h 252035"/>
                <a:gd name="connsiteX7" fmla="*/ 29525 w 55305"/>
                <a:gd name="connsiteY7" fmla="*/ 226259 h 252035"/>
                <a:gd name="connsiteX8" fmla="*/ 29525 w 55305"/>
                <a:gd name="connsiteY8" fmla="*/ 252035 h 252035"/>
                <a:gd name="connsiteX9" fmla="*/ 15203 w 55305"/>
                <a:gd name="connsiteY9" fmla="*/ 229839 h 252035"/>
                <a:gd name="connsiteX10" fmla="*/ 881 w 55305"/>
                <a:gd name="connsiteY10" fmla="*/ 249171 h 252035"/>
                <a:gd name="connsiteX11" fmla="*/ 881 w 55305"/>
                <a:gd name="connsiteY11" fmla="*/ 175422 h 252035"/>
                <a:gd name="connsiteX12" fmla="*/ 5894 w 55305"/>
                <a:gd name="connsiteY12" fmla="*/ 40096 h 252035"/>
                <a:gd name="connsiteX13" fmla="*/ 18784 w 55305"/>
                <a:gd name="connsiteY13" fmla="*/ 33652 h 252035"/>
                <a:gd name="connsiteX14" fmla="*/ 13771 w 55305"/>
                <a:gd name="connsiteY14" fmla="*/ 7876 h 252035"/>
                <a:gd name="connsiteX15" fmla="*/ 23797 w 55305"/>
                <a:gd name="connsiteY15" fmla="*/ 0 h 25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305" h="252035">
                  <a:moveTo>
                    <a:pt x="23797" y="0"/>
                  </a:moveTo>
                  <a:cubicBezTo>
                    <a:pt x="35970" y="17184"/>
                    <a:pt x="20216" y="37948"/>
                    <a:pt x="38119" y="51553"/>
                  </a:cubicBezTo>
                  <a:cubicBezTo>
                    <a:pt x="26661" y="75181"/>
                    <a:pt x="41699" y="108117"/>
                    <a:pt x="34538" y="123870"/>
                  </a:cubicBezTo>
                  <a:cubicBezTo>
                    <a:pt x="45996" y="136042"/>
                    <a:pt x="51725" y="137474"/>
                    <a:pt x="55305" y="158954"/>
                  </a:cubicBezTo>
                  <a:cubicBezTo>
                    <a:pt x="47428" y="157522"/>
                    <a:pt x="45280" y="151078"/>
                    <a:pt x="40983" y="146066"/>
                  </a:cubicBezTo>
                  <a:cubicBezTo>
                    <a:pt x="20216" y="145350"/>
                    <a:pt x="28809" y="163250"/>
                    <a:pt x="23081" y="179718"/>
                  </a:cubicBezTo>
                  <a:cubicBezTo>
                    <a:pt x="19500" y="191174"/>
                    <a:pt x="14487" y="211223"/>
                    <a:pt x="24512" y="224827"/>
                  </a:cubicBezTo>
                  <a:cubicBezTo>
                    <a:pt x="24512" y="226975"/>
                    <a:pt x="27377" y="226259"/>
                    <a:pt x="29525" y="226259"/>
                  </a:cubicBezTo>
                  <a:cubicBezTo>
                    <a:pt x="26661" y="236999"/>
                    <a:pt x="38119" y="245591"/>
                    <a:pt x="29525" y="252035"/>
                  </a:cubicBezTo>
                  <a:cubicBezTo>
                    <a:pt x="25945" y="243443"/>
                    <a:pt x="17351" y="239863"/>
                    <a:pt x="15203" y="229839"/>
                  </a:cubicBezTo>
                  <a:cubicBezTo>
                    <a:pt x="5178" y="231271"/>
                    <a:pt x="8042" y="245591"/>
                    <a:pt x="881" y="249171"/>
                  </a:cubicBezTo>
                  <a:cubicBezTo>
                    <a:pt x="-4132" y="228407"/>
                    <a:pt x="14487" y="194038"/>
                    <a:pt x="881" y="175422"/>
                  </a:cubicBezTo>
                  <a:cubicBezTo>
                    <a:pt x="13055" y="130314"/>
                    <a:pt x="-8428" y="80909"/>
                    <a:pt x="5894" y="40096"/>
                  </a:cubicBezTo>
                  <a:cubicBezTo>
                    <a:pt x="10190" y="37948"/>
                    <a:pt x="14487" y="35800"/>
                    <a:pt x="18784" y="33652"/>
                  </a:cubicBezTo>
                  <a:cubicBezTo>
                    <a:pt x="18068" y="24344"/>
                    <a:pt x="14487" y="17184"/>
                    <a:pt x="13771" y="7876"/>
                  </a:cubicBezTo>
                  <a:cubicBezTo>
                    <a:pt x="22364" y="10024"/>
                    <a:pt x="21648" y="3580"/>
                    <a:pt x="23797" y="0"/>
                  </a:cubicBezTo>
                </a:path>
              </a:pathLst>
            </a:custGeom>
            <a:solidFill>
              <a:srgbClr val="FFFFFF"/>
            </a:solidFill>
            <a:ln w="715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5C35A678-FB5B-A323-20E8-9C7C7B5D9B94}"/>
                </a:ext>
              </a:extLst>
            </p:cNvPr>
            <p:cNvSpPr/>
            <p:nvPr/>
          </p:nvSpPr>
          <p:spPr>
            <a:xfrm>
              <a:off x="10077204" y="3531982"/>
              <a:ext cx="133194" cy="124585"/>
            </a:xfrm>
            <a:custGeom>
              <a:avLst/>
              <a:gdLst>
                <a:gd name="connsiteX0" fmla="*/ 17187 w 133194"/>
                <a:gd name="connsiteY0" fmla="*/ 124586 h 124585"/>
                <a:gd name="connsiteX1" fmla="*/ 10026 w 133194"/>
                <a:gd name="connsiteY1" fmla="*/ 122438 h 124585"/>
                <a:gd name="connsiteX2" fmla="*/ 5729 w 133194"/>
                <a:gd name="connsiteY2" fmla="*/ 120290 h 124585"/>
                <a:gd name="connsiteX3" fmla="*/ 6445 w 133194"/>
                <a:gd name="connsiteY3" fmla="*/ 115994 h 124585"/>
                <a:gd name="connsiteX4" fmla="*/ 4296 w 133194"/>
                <a:gd name="connsiteY4" fmla="*/ 103106 h 124585"/>
                <a:gd name="connsiteX5" fmla="*/ 0 w 133194"/>
                <a:gd name="connsiteY5" fmla="*/ 90933 h 124585"/>
                <a:gd name="connsiteX6" fmla="*/ 9309 w 133194"/>
                <a:gd name="connsiteY6" fmla="*/ 77329 h 124585"/>
                <a:gd name="connsiteX7" fmla="*/ 10742 w 133194"/>
                <a:gd name="connsiteY7" fmla="*/ 76613 h 124585"/>
                <a:gd name="connsiteX8" fmla="*/ 7877 w 133194"/>
                <a:gd name="connsiteY8" fmla="*/ 70169 h 124585"/>
                <a:gd name="connsiteX9" fmla="*/ 7161 w 133194"/>
                <a:gd name="connsiteY9" fmla="*/ 66589 h 124585"/>
                <a:gd name="connsiteX10" fmla="*/ 10742 w 133194"/>
                <a:gd name="connsiteY10" fmla="*/ 64441 h 124585"/>
                <a:gd name="connsiteX11" fmla="*/ 17903 w 133194"/>
                <a:gd name="connsiteY11" fmla="*/ 62293 h 124585"/>
                <a:gd name="connsiteX12" fmla="*/ 29360 w 133194"/>
                <a:gd name="connsiteY12" fmla="*/ 67305 h 124585"/>
                <a:gd name="connsiteX13" fmla="*/ 31509 w 133194"/>
                <a:gd name="connsiteY13" fmla="*/ 68737 h 124585"/>
                <a:gd name="connsiteX14" fmla="*/ 37953 w 133194"/>
                <a:gd name="connsiteY14" fmla="*/ 40813 h 124585"/>
                <a:gd name="connsiteX15" fmla="*/ 41534 w 133194"/>
                <a:gd name="connsiteY15" fmla="*/ 31505 h 124585"/>
                <a:gd name="connsiteX16" fmla="*/ 32225 w 133194"/>
                <a:gd name="connsiteY16" fmla="*/ 17900 h 124585"/>
                <a:gd name="connsiteX17" fmla="*/ 28644 w 133194"/>
                <a:gd name="connsiteY17" fmla="*/ 14320 h 124585"/>
                <a:gd name="connsiteX18" fmla="*/ 31509 w 133194"/>
                <a:gd name="connsiteY18" fmla="*/ 10024 h 124585"/>
                <a:gd name="connsiteX19" fmla="*/ 46547 w 133194"/>
                <a:gd name="connsiteY19" fmla="*/ 0 h 124585"/>
                <a:gd name="connsiteX20" fmla="*/ 79487 w 133194"/>
                <a:gd name="connsiteY20" fmla="*/ 41529 h 124585"/>
                <a:gd name="connsiteX21" fmla="*/ 97390 w 133194"/>
                <a:gd name="connsiteY21" fmla="*/ 39381 h 124585"/>
                <a:gd name="connsiteX22" fmla="*/ 102402 w 133194"/>
                <a:gd name="connsiteY22" fmla="*/ 37949 h 124585"/>
                <a:gd name="connsiteX23" fmla="*/ 105267 w 133194"/>
                <a:gd name="connsiteY23" fmla="*/ 45825 h 124585"/>
                <a:gd name="connsiteX24" fmla="*/ 106699 w 133194"/>
                <a:gd name="connsiteY24" fmla="*/ 49405 h 124585"/>
                <a:gd name="connsiteX25" fmla="*/ 132479 w 133194"/>
                <a:gd name="connsiteY25" fmla="*/ 49405 h 124585"/>
                <a:gd name="connsiteX26" fmla="*/ 124602 w 133194"/>
                <a:gd name="connsiteY26" fmla="*/ 59429 h 124585"/>
                <a:gd name="connsiteX27" fmla="*/ 126750 w 133194"/>
                <a:gd name="connsiteY27" fmla="*/ 65873 h 124585"/>
                <a:gd name="connsiteX28" fmla="*/ 131047 w 133194"/>
                <a:gd name="connsiteY28" fmla="*/ 71601 h 124585"/>
                <a:gd name="connsiteX29" fmla="*/ 133195 w 133194"/>
                <a:gd name="connsiteY29" fmla="*/ 75181 h 124585"/>
                <a:gd name="connsiteX30" fmla="*/ 130331 w 133194"/>
                <a:gd name="connsiteY30" fmla="*/ 78761 h 124585"/>
                <a:gd name="connsiteX31" fmla="*/ 117441 w 133194"/>
                <a:gd name="connsiteY31" fmla="*/ 84489 h 124585"/>
                <a:gd name="connsiteX32" fmla="*/ 112428 w 133194"/>
                <a:gd name="connsiteY32" fmla="*/ 85921 h 124585"/>
                <a:gd name="connsiteX33" fmla="*/ 111712 w 133194"/>
                <a:gd name="connsiteY33" fmla="*/ 91649 h 124585"/>
                <a:gd name="connsiteX34" fmla="*/ 105983 w 133194"/>
                <a:gd name="connsiteY34" fmla="*/ 90933 h 124585"/>
                <a:gd name="connsiteX35" fmla="*/ 95958 w 133194"/>
                <a:gd name="connsiteY35" fmla="*/ 87353 h 124585"/>
                <a:gd name="connsiteX36" fmla="*/ 94526 w 133194"/>
                <a:gd name="connsiteY36" fmla="*/ 86637 h 124585"/>
                <a:gd name="connsiteX37" fmla="*/ 83068 w 133194"/>
                <a:gd name="connsiteY37" fmla="*/ 106686 h 124585"/>
                <a:gd name="connsiteX38" fmla="*/ 82352 w 133194"/>
                <a:gd name="connsiteY38" fmla="*/ 110982 h 124585"/>
                <a:gd name="connsiteX39" fmla="*/ 78055 w 133194"/>
                <a:gd name="connsiteY39" fmla="*/ 111698 h 124585"/>
                <a:gd name="connsiteX40" fmla="*/ 68030 w 133194"/>
                <a:gd name="connsiteY40" fmla="*/ 112414 h 124585"/>
                <a:gd name="connsiteX41" fmla="*/ 40818 w 133194"/>
                <a:gd name="connsiteY41" fmla="*/ 98809 h 124585"/>
                <a:gd name="connsiteX42" fmla="*/ 33657 w 133194"/>
                <a:gd name="connsiteY42" fmla="*/ 100241 h 124585"/>
                <a:gd name="connsiteX43" fmla="*/ 41534 w 133194"/>
                <a:gd name="connsiteY43" fmla="*/ 112414 h 124585"/>
                <a:gd name="connsiteX44" fmla="*/ 42250 w 133194"/>
                <a:gd name="connsiteY44" fmla="*/ 121722 h 124585"/>
                <a:gd name="connsiteX45" fmla="*/ 33657 w 133194"/>
                <a:gd name="connsiteY45" fmla="*/ 119574 h 124585"/>
                <a:gd name="connsiteX46" fmla="*/ 25779 w 133194"/>
                <a:gd name="connsiteY46" fmla="*/ 121722 h 124585"/>
                <a:gd name="connsiteX47" fmla="*/ 17187 w 133194"/>
                <a:gd name="connsiteY47" fmla="*/ 124586 h 124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33194" h="124585">
                  <a:moveTo>
                    <a:pt x="17187" y="124586"/>
                  </a:moveTo>
                  <a:cubicBezTo>
                    <a:pt x="15038" y="124586"/>
                    <a:pt x="12174" y="123870"/>
                    <a:pt x="10026" y="122438"/>
                  </a:cubicBezTo>
                  <a:lnTo>
                    <a:pt x="5729" y="120290"/>
                  </a:lnTo>
                  <a:lnTo>
                    <a:pt x="6445" y="115994"/>
                  </a:lnTo>
                  <a:cubicBezTo>
                    <a:pt x="7877" y="109550"/>
                    <a:pt x="6445" y="106686"/>
                    <a:pt x="4296" y="103106"/>
                  </a:cubicBezTo>
                  <a:cubicBezTo>
                    <a:pt x="2865" y="99526"/>
                    <a:pt x="716" y="95945"/>
                    <a:pt x="0" y="90933"/>
                  </a:cubicBezTo>
                  <a:cubicBezTo>
                    <a:pt x="0" y="81625"/>
                    <a:pt x="6445" y="78761"/>
                    <a:pt x="9309" y="77329"/>
                  </a:cubicBezTo>
                  <a:cubicBezTo>
                    <a:pt x="10026" y="77329"/>
                    <a:pt x="10026" y="76613"/>
                    <a:pt x="10742" y="76613"/>
                  </a:cubicBezTo>
                  <a:cubicBezTo>
                    <a:pt x="9309" y="75181"/>
                    <a:pt x="7877" y="73033"/>
                    <a:pt x="7877" y="70169"/>
                  </a:cubicBezTo>
                  <a:lnTo>
                    <a:pt x="7161" y="66589"/>
                  </a:lnTo>
                  <a:lnTo>
                    <a:pt x="10742" y="64441"/>
                  </a:lnTo>
                  <a:cubicBezTo>
                    <a:pt x="12890" y="63009"/>
                    <a:pt x="15754" y="62293"/>
                    <a:pt x="17903" y="62293"/>
                  </a:cubicBezTo>
                  <a:cubicBezTo>
                    <a:pt x="22915" y="62293"/>
                    <a:pt x="26496" y="65157"/>
                    <a:pt x="29360" y="67305"/>
                  </a:cubicBezTo>
                  <a:cubicBezTo>
                    <a:pt x="30076" y="68021"/>
                    <a:pt x="30792" y="68737"/>
                    <a:pt x="31509" y="68737"/>
                  </a:cubicBezTo>
                  <a:cubicBezTo>
                    <a:pt x="31509" y="56565"/>
                    <a:pt x="34373" y="48689"/>
                    <a:pt x="37953" y="40813"/>
                  </a:cubicBezTo>
                  <a:cubicBezTo>
                    <a:pt x="39386" y="37949"/>
                    <a:pt x="40102" y="35085"/>
                    <a:pt x="41534" y="31505"/>
                  </a:cubicBezTo>
                  <a:cubicBezTo>
                    <a:pt x="38670" y="25776"/>
                    <a:pt x="35805" y="20764"/>
                    <a:pt x="32225" y="17900"/>
                  </a:cubicBezTo>
                  <a:lnTo>
                    <a:pt x="28644" y="14320"/>
                  </a:lnTo>
                  <a:lnTo>
                    <a:pt x="31509" y="10024"/>
                  </a:lnTo>
                  <a:cubicBezTo>
                    <a:pt x="35805" y="3580"/>
                    <a:pt x="40818" y="0"/>
                    <a:pt x="46547" y="0"/>
                  </a:cubicBezTo>
                  <a:cubicBezTo>
                    <a:pt x="60869" y="0"/>
                    <a:pt x="70894" y="20764"/>
                    <a:pt x="79487" y="41529"/>
                  </a:cubicBezTo>
                  <a:cubicBezTo>
                    <a:pt x="85216" y="42245"/>
                    <a:pt x="90229" y="41529"/>
                    <a:pt x="97390" y="39381"/>
                  </a:cubicBezTo>
                  <a:lnTo>
                    <a:pt x="102402" y="37949"/>
                  </a:lnTo>
                  <a:lnTo>
                    <a:pt x="105267" y="45825"/>
                  </a:lnTo>
                  <a:cubicBezTo>
                    <a:pt x="105983" y="47257"/>
                    <a:pt x="105983" y="47973"/>
                    <a:pt x="106699" y="49405"/>
                  </a:cubicBezTo>
                  <a:lnTo>
                    <a:pt x="132479" y="49405"/>
                  </a:lnTo>
                  <a:lnTo>
                    <a:pt x="124602" y="59429"/>
                  </a:lnTo>
                  <a:cubicBezTo>
                    <a:pt x="123170" y="60861"/>
                    <a:pt x="123170" y="61577"/>
                    <a:pt x="126750" y="65873"/>
                  </a:cubicBezTo>
                  <a:cubicBezTo>
                    <a:pt x="128182" y="68021"/>
                    <a:pt x="129614" y="69453"/>
                    <a:pt x="131047" y="71601"/>
                  </a:cubicBezTo>
                  <a:lnTo>
                    <a:pt x="133195" y="75181"/>
                  </a:lnTo>
                  <a:lnTo>
                    <a:pt x="130331" y="78761"/>
                  </a:lnTo>
                  <a:cubicBezTo>
                    <a:pt x="126750" y="83057"/>
                    <a:pt x="121737" y="83773"/>
                    <a:pt x="117441" y="84489"/>
                  </a:cubicBezTo>
                  <a:cubicBezTo>
                    <a:pt x="116009" y="84489"/>
                    <a:pt x="113144" y="85205"/>
                    <a:pt x="112428" y="85921"/>
                  </a:cubicBezTo>
                  <a:lnTo>
                    <a:pt x="111712" y="91649"/>
                  </a:lnTo>
                  <a:lnTo>
                    <a:pt x="105983" y="90933"/>
                  </a:lnTo>
                  <a:cubicBezTo>
                    <a:pt x="101687" y="90933"/>
                    <a:pt x="98106" y="88785"/>
                    <a:pt x="95958" y="87353"/>
                  </a:cubicBezTo>
                  <a:cubicBezTo>
                    <a:pt x="95241" y="87353"/>
                    <a:pt x="95241" y="86637"/>
                    <a:pt x="94526" y="86637"/>
                  </a:cubicBezTo>
                  <a:cubicBezTo>
                    <a:pt x="88797" y="89501"/>
                    <a:pt x="85216" y="95945"/>
                    <a:pt x="83068" y="106686"/>
                  </a:cubicBezTo>
                  <a:lnTo>
                    <a:pt x="82352" y="110982"/>
                  </a:lnTo>
                  <a:lnTo>
                    <a:pt x="78055" y="111698"/>
                  </a:lnTo>
                  <a:cubicBezTo>
                    <a:pt x="74475" y="112414"/>
                    <a:pt x="70894" y="112414"/>
                    <a:pt x="68030" y="112414"/>
                  </a:cubicBezTo>
                  <a:cubicBezTo>
                    <a:pt x="53708" y="112414"/>
                    <a:pt x="45831" y="105970"/>
                    <a:pt x="40818" y="98809"/>
                  </a:cubicBezTo>
                  <a:cubicBezTo>
                    <a:pt x="38670" y="99526"/>
                    <a:pt x="35805" y="100241"/>
                    <a:pt x="33657" y="100241"/>
                  </a:cubicBezTo>
                  <a:cubicBezTo>
                    <a:pt x="37237" y="102390"/>
                    <a:pt x="40818" y="106686"/>
                    <a:pt x="41534" y="112414"/>
                  </a:cubicBezTo>
                  <a:lnTo>
                    <a:pt x="42250" y="121722"/>
                  </a:lnTo>
                  <a:lnTo>
                    <a:pt x="33657" y="119574"/>
                  </a:lnTo>
                  <a:cubicBezTo>
                    <a:pt x="30076" y="118858"/>
                    <a:pt x="28644" y="119574"/>
                    <a:pt x="25779" y="121722"/>
                  </a:cubicBezTo>
                  <a:cubicBezTo>
                    <a:pt x="24348" y="121722"/>
                    <a:pt x="21483" y="124586"/>
                    <a:pt x="17187" y="124586"/>
                  </a:cubicBezTo>
                </a:path>
              </a:pathLst>
            </a:custGeom>
            <a:solidFill>
              <a:srgbClr val="FFFFFF"/>
            </a:solidFill>
            <a:ln w="715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3D2BC67-3E2D-E45B-4429-409FFC380C3A}"/>
                </a:ext>
              </a:extLst>
            </p:cNvPr>
            <p:cNvSpPr/>
            <p:nvPr/>
          </p:nvSpPr>
          <p:spPr>
            <a:xfrm>
              <a:off x="10199216" y="3567067"/>
              <a:ext cx="34098" cy="45108"/>
            </a:xfrm>
            <a:custGeom>
              <a:avLst/>
              <a:gdLst>
                <a:gd name="connsiteX0" fmla="*/ 4022 w 34098"/>
                <a:gd name="connsiteY0" fmla="*/ 45109 h 45108"/>
                <a:gd name="connsiteX1" fmla="*/ 442 w 34098"/>
                <a:gd name="connsiteY1" fmla="*/ 30072 h 45108"/>
                <a:gd name="connsiteX2" fmla="*/ 5455 w 34098"/>
                <a:gd name="connsiteY2" fmla="*/ 8592 h 45108"/>
                <a:gd name="connsiteX3" fmla="*/ 23357 w 34098"/>
                <a:gd name="connsiteY3" fmla="*/ 0 h 45108"/>
                <a:gd name="connsiteX4" fmla="*/ 34099 w 34098"/>
                <a:gd name="connsiteY4" fmla="*/ 0 h 45108"/>
                <a:gd name="connsiteX5" fmla="*/ 29802 w 34098"/>
                <a:gd name="connsiteY5" fmla="*/ 9308 h 45108"/>
                <a:gd name="connsiteX6" fmla="*/ 19777 w 34098"/>
                <a:gd name="connsiteY6" fmla="*/ 22196 h 45108"/>
                <a:gd name="connsiteX7" fmla="*/ 11900 w 34098"/>
                <a:gd name="connsiteY7" fmla="*/ 32220 h 45108"/>
                <a:gd name="connsiteX8" fmla="*/ 4022 w 34098"/>
                <a:gd name="connsiteY8" fmla="*/ 45109 h 45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98" h="45108">
                  <a:moveTo>
                    <a:pt x="4022" y="45109"/>
                  </a:moveTo>
                  <a:lnTo>
                    <a:pt x="442" y="30072"/>
                  </a:lnTo>
                  <a:cubicBezTo>
                    <a:pt x="-990" y="22912"/>
                    <a:pt x="1158" y="15036"/>
                    <a:pt x="5455" y="8592"/>
                  </a:cubicBezTo>
                  <a:cubicBezTo>
                    <a:pt x="9751" y="2864"/>
                    <a:pt x="16196" y="0"/>
                    <a:pt x="23357" y="0"/>
                  </a:cubicBezTo>
                  <a:lnTo>
                    <a:pt x="34099" y="0"/>
                  </a:lnTo>
                  <a:lnTo>
                    <a:pt x="29802" y="9308"/>
                  </a:lnTo>
                  <a:cubicBezTo>
                    <a:pt x="26938" y="14320"/>
                    <a:pt x="23357" y="18616"/>
                    <a:pt x="19777" y="22196"/>
                  </a:cubicBezTo>
                  <a:cubicBezTo>
                    <a:pt x="16912" y="25776"/>
                    <a:pt x="14048" y="28640"/>
                    <a:pt x="11900" y="32220"/>
                  </a:cubicBezTo>
                  <a:lnTo>
                    <a:pt x="4022" y="45109"/>
                  </a:lnTo>
                  <a:close/>
                </a:path>
              </a:pathLst>
            </a:custGeom>
            <a:solidFill>
              <a:srgbClr val="FFFFFF"/>
            </a:solidFill>
            <a:ln w="715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8C3375F-B92A-1248-3C52-D3DFFD4FA6D2}"/>
                </a:ext>
              </a:extLst>
            </p:cNvPr>
            <p:cNvSpPr/>
            <p:nvPr/>
          </p:nvSpPr>
          <p:spPr>
            <a:xfrm>
              <a:off x="10102990" y="3644396"/>
              <a:ext cx="22909" cy="22196"/>
            </a:xfrm>
            <a:custGeom>
              <a:avLst/>
              <a:gdLst>
                <a:gd name="connsiteX0" fmla="*/ 13600 w 22909"/>
                <a:gd name="connsiteY0" fmla="*/ 22196 h 22196"/>
                <a:gd name="connsiteX1" fmla="*/ 7155 w 22909"/>
                <a:gd name="connsiteY1" fmla="*/ 20048 h 22196"/>
                <a:gd name="connsiteX2" fmla="*/ 1426 w 22909"/>
                <a:gd name="connsiteY2" fmla="*/ 21480 h 22196"/>
                <a:gd name="connsiteX3" fmla="*/ 710 w 22909"/>
                <a:gd name="connsiteY3" fmla="*/ 15752 h 22196"/>
                <a:gd name="connsiteX4" fmla="*/ 7871 w 22909"/>
                <a:gd name="connsiteY4" fmla="*/ 2148 h 22196"/>
                <a:gd name="connsiteX5" fmla="*/ 8587 w 22909"/>
                <a:gd name="connsiteY5" fmla="*/ 2148 h 22196"/>
                <a:gd name="connsiteX6" fmla="*/ 10019 w 22909"/>
                <a:gd name="connsiteY6" fmla="*/ 0 h 22196"/>
                <a:gd name="connsiteX7" fmla="*/ 13600 w 22909"/>
                <a:gd name="connsiteY7" fmla="*/ 0 h 22196"/>
                <a:gd name="connsiteX8" fmla="*/ 19329 w 22909"/>
                <a:gd name="connsiteY8" fmla="*/ 2864 h 22196"/>
                <a:gd name="connsiteX9" fmla="*/ 20761 w 22909"/>
                <a:gd name="connsiteY9" fmla="*/ 12172 h 22196"/>
                <a:gd name="connsiteX10" fmla="*/ 20761 w 22909"/>
                <a:gd name="connsiteY10" fmla="*/ 14320 h 22196"/>
                <a:gd name="connsiteX11" fmla="*/ 22909 w 22909"/>
                <a:gd name="connsiteY11" fmla="*/ 21480 h 22196"/>
                <a:gd name="connsiteX12" fmla="*/ 15748 w 22909"/>
                <a:gd name="connsiteY12" fmla="*/ 22196 h 22196"/>
                <a:gd name="connsiteX13" fmla="*/ 13600 w 22909"/>
                <a:gd name="connsiteY13" fmla="*/ 22196 h 22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909" h="22196">
                  <a:moveTo>
                    <a:pt x="13600" y="22196"/>
                  </a:moveTo>
                  <a:cubicBezTo>
                    <a:pt x="10735" y="22196"/>
                    <a:pt x="8587" y="20764"/>
                    <a:pt x="7155" y="20048"/>
                  </a:cubicBezTo>
                  <a:lnTo>
                    <a:pt x="1426" y="21480"/>
                  </a:lnTo>
                  <a:lnTo>
                    <a:pt x="710" y="15752"/>
                  </a:lnTo>
                  <a:cubicBezTo>
                    <a:pt x="-722" y="10740"/>
                    <a:pt x="-722" y="5012"/>
                    <a:pt x="7871" y="2148"/>
                  </a:cubicBezTo>
                  <a:lnTo>
                    <a:pt x="8587" y="2148"/>
                  </a:lnTo>
                  <a:lnTo>
                    <a:pt x="10019" y="0"/>
                  </a:lnTo>
                  <a:lnTo>
                    <a:pt x="13600" y="0"/>
                  </a:lnTo>
                  <a:cubicBezTo>
                    <a:pt x="15748" y="0"/>
                    <a:pt x="17896" y="1432"/>
                    <a:pt x="19329" y="2864"/>
                  </a:cubicBezTo>
                  <a:cubicBezTo>
                    <a:pt x="22193" y="5728"/>
                    <a:pt x="21477" y="10024"/>
                    <a:pt x="20761" y="12172"/>
                  </a:cubicBezTo>
                  <a:lnTo>
                    <a:pt x="20761" y="14320"/>
                  </a:lnTo>
                  <a:lnTo>
                    <a:pt x="22909" y="21480"/>
                  </a:lnTo>
                  <a:lnTo>
                    <a:pt x="15748" y="22196"/>
                  </a:lnTo>
                  <a:lnTo>
                    <a:pt x="13600" y="22196"/>
                  </a:lnTo>
                </a:path>
              </a:pathLst>
            </a:custGeom>
            <a:solidFill>
              <a:srgbClr val="FFFFFF"/>
            </a:solidFill>
            <a:ln w="715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6137E3B-2802-5930-C8EB-201F79F972F6}"/>
                </a:ext>
              </a:extLst>
            </p:cNvPr>
            <p:cNvSpPr/>
            <p:nvPr/>
          </p:nvSpPr>
          <p:spPr>
            <a:xfrm>
              <a:off x="4760864" y="2390663"/>
              <a:ext cx="184754" cy="108117"/>
            </a:xfrm>
            <a:custGeom>
              <a:avLst/>
              <a:gdLst>
                <a:gd name="connsiteX0" fmla="*/ 29360 w 184754"/>
                <a:gd name="connsiteY0" fmla="*/ 108118 h 108117"/>
                <a:gd name="connsiteX1" fmla="*/ 25780 w 184754"/>
                <a:gd name="connsiteY1" fmla="*/ 103105 h 108117"/>
                <a:gd name="connsiteX2" fmla="*/ 20051 w 184754"/>
                <a:gd name="connsiteY2" fmla="*/ 94513 h 108117"/>
                <a:gd name="connsiteX3" fmla="*/ 7161 w 184754"/>
                <a:gd name="connsiteY3" fmla="*/ 82341 h 108117"/>
                <a:gd name="connsiteX4" fmla="*/ 0 w 184754"/>
                <a:gd name="connsiteY4" fmla="*/ 79477 h 108117"/>
                <a:gd name="connsiteX5" fmla="*/ 4297 w 184754"/>
                <a:gd name="connsiteY5" fmla="*/ 73033 h 108117"/>
                <a:gd name="connsiteX6" fmla="*/ 31508 w 184754"/>
                <a:gd name="connsiteY6" fmla="*/ 58713 h 108117"/>
                <a:gd name="connsiteX7" fmla="*/ 41534 w 184754"/>
                <a:gd name="connsiteY7" fmla="*/ 47973 h 108117"/>
                <a:gd name="connsiteX8" fmla="*/ 46547 w 184754"/>
                <a:gd name="connsiteY8" fmla="*/ 43677 h 108117"/>
                <a:gd name="connsiteX9" fmla="*/ 46547 w 184754"/>
                <a:gd name="connsiteY9" fmla="*/ 37233 h 108117"/>
                <a:gd name="connsiteX10" fmla="*/ 52991 w 184754"/>
                <a:gd name="connsiteY10" fmla="*/ 37233 h 108117"/>
                <a:gd name="connsiteX11" fmla="*/ 77339 w 184754"/>
                <a:gd name="connsiteY11" fmla="*/ 25776 h 108117"/>
                <a:gd name="connsiteX12" fmla="*/ 113860 w 184754"/>
                <a:gd name="connsiteY12" fmla="*/ 10740 h 108117"/>
                <a:gd name="connsiteX13" fmla="*/ 133911 w 184754"/>
                <a:gd name="connsiteY13" fmla="*/ 15752 h 108117"/>
                <a:gd name="connsiteX14" fmla="*/ 131047 w 184754"/>
                <a:gd name="connsiteY14" fmla="*/ 12888 h 108117"/>
                <a:gd name="connsiteX15" fmla="*/ 134627 w 184754"/>
                <a:gd name="connsiteY15" fmla="*/ 8592 h 108117"/>
                <a:gd name="connsiteX16" fmla="*/ 153962 w 184754"/>
                <a:gd name="connsiteY16" fmla="*/ 0 h 108117"/>
                <a:gd name="connsiteX17" fmla="*/ 183322 w 184754"/>
                <a:gd name="connsiteY17" fmla="*/ 22196 h 108117"/>
                <a:gd name="connsiteX18" fmla="*/ 184754 w 184754"/>
                <a:gd name="connsiteY18" fmla="*/ 26492 h 108117"/>
                <a:gd name="connsiteX19" fmla="*/ 181174 w 184754"/>
                <a:gd name="connsiteY19" fmla="*/ 29356 h 108117"/>
                <a:gd name="connsiteX20" fmla="*/ 180458 w 184754"/>
                <a:gd name="connsiteY20" fmla="*/ 32220 h 108117"/>
                <a:gd name="connsiteX21" fmla="*/ 176877 w 184754"/>
                <a:gd name="connsiteY21" fmla="*/ 39381 h 108117"/>
                <a:gd name="connsiteX22" fmla="*/ 177593 w 184754"/>
                <a:gd name="connsiteY22" fmla="*/ 47973 h 108117"/>
                <a:gd name="connsiteX23" fmla="*/ 176161 w 184754"/>
                <a:gd name="connsiteY23" fmla="*/ 53701 h 108117"/>
                <a:gd name="connsiteX24" fmla="*/ 170432 w 184754"/>
                <a:gd name="connsiteY24" fmla="*/ 52985 h 108117"/>
                <a:gd name="connsiteX25" fmla="*/ 161839 w 184754"/>
                <a:gd name="connsiteY25" fmla="*/ 50121 h 108117"/>
                <a:gd name="connsiteX26" fmla="*/ 149665 w 184754"/>
                <a:gd name="connsiteY26" fmla="*/ 66589 h 108117"/>
                <a:gd name="connsiteX27" fmla="*/ 140356 w 184754"/>
                <a:gd name="connsiteY27" fmla="*/ 76613 h 108117"/>
                <a:gd name="connsiteX28" fmla="*/ 138924 w 184754"/>
                <a:gd name="connsiteY28" fmla="*/ 79477 h 108117"/>
                <a:gd name="connsiteX29" fmla="*/ 136059 w 184754"/>
                <a:gd name="connsiteY29" fmla="*/ 80193 h 108117"/>
                <a:gd name="connsiteX30" fmla="*/ 122453 w 184754"/>
                <a:gd name="connsiteY30" fmla="*/ 75897 h 108117"/>
                <a:gd name="connsiteX31" fmla="*/ 116008 w 184754"/>
                <a:gd name="connsiteY31" fmla="*/ 76613 h 108117"/>
                <a:gd name="connsiteX32" fmla="*/ 115292 w 184754"/>
                <a:gd name="connsiteY32" fmla="*/ 74465 h 108117"/>
                <a:gd name="connsiteX33" fmla="*/ 109564 w 184754"/>
                <a:gd name="connsiteY33" fmla="*/ 78761 h 108117"/>
                <a:gd name="connsiteX34" fmla="*/ 108131 w 184754"/>
                <a:gd name="connsiteY34" fmla="*/ 79477 h 108117"/>
                <a:gd name="connsiteX35" fmla="*/ 108131 w 184754"/>
                <a:gd name="connsiteY35" fmla="*/ 80909 h 108117"/>
                <a:gd name="connsiteX36" fmla="*/ 108847 w 184754"/>
                <a:gd name="connsiteY36" fmla="*/ 86637 h 108117"/>
                <a:gd name="connsiteX37" fmla="*/ 103119 w 184754"/>
                <a:gd name="connsiteY37" fmla="*/ 88069 h 108117"/>
                <a:gd name="connsiteX38" fmla="*/ 99538 w 184754"/>
                <a:gd name="connsiteY38" fmla="*/ 88069 h 108117"/>
                <a:gd name="connsiteX39" fmla="*/ 75191 w 184754"/>
                <a:gd name="connsiteY39" fmla="*/ 103821 h 108117"/>
                <a:gd name="connsiteX40" fmla="*/ 68030 w 184754"/>
                <a:gd name="connsiteY40" fmla="*/ 103821 h 108117"/>
                <a:gd name="connsiteX41" fmla="*/ 68746 w 184754"/>
                <a:gd name="connsiteY41" fmla="*/ 97377 h 108117"/>
                <a:gd name="connsiteX42" fmla="*/ 68030 w 184754"/>
                <a:gd name="connsiteY42" fmla="*/ 97377 h 108117"/>
                <a:gd name="connsiteX43" fmla="*/ 68030 w 184754"/>
                <a:gd name="connsiteY43" fmla="*/ 100241 h 108117"/>
                <a:gd name="connsiteX44" fmla="*/ 63017 w 184754"/>
                <a:gd name="connsiteY44" fmla="*/ 100241 h 108117"/>
                <a:gd name="connsiteX45" fmla="*/ 48695 w 184754"/>
                <a:gd name="connsiteY45" fmla="*/ 98809 h 108117"/>
                <a:gd name="connsiteX46" fmla="*/ 34373 w 184754"/>
                <a:gd name="connsiteY46" fmla="*/ 101673 h 108117"/>
                <a:gd name="connsiteX47" fmla="*/ 29360 w 184754"/>
                <a:gd name="connsiteY47" fmla="*/ 108118 h 10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84754" h="108117">
                  <a:moveTo>
                    <a:pt x="29360" y="108118"/>
                  </a:moveTo>
                  <a:lnTo>
                    <a:pt x="25780" y="103105"/>
                  </a:lnTo>
                  <a:cubicBezTo>
                    <a:pt x="23631" y="100241"/>
                    <a:pt x="21483" y="97377"/>
                    <a:pt x="20051" y="94513"/>
                  </a:cubicBezTo>
                  <a:cubicBezTo>
                    <a:pt x="16470" y="88785"/>
                    <a:pt x="15038" y="85205"/>
                    <a:pt x="7161" y="82341"/>
                  </a:cubicBezTo>
                  <a:lnTo>
                    <a:pt x="0" y="79477"/>
                  </a:lnTo>
                  <a:lnTo>
                    <a:pt x="4297" y="73033"/>
                  </a:lnTo>
                  <a:cubicBezTo>
                    <a:pt x="10025" y="63725"/>
                    <a:pt x="21483" y="60861"/>
                    <a:pt x="31508" y="58713"/>
                  </a:cubicBezTo>
                  <a:cubicBezTo>
                    <a:pt x="32941" y="52985"/>
                    <a:pt x="38669" y="50121"/>
                    <a:pt x="41534" y="47973"/>
                  </a:cubicBezTo>
                  <a:cubicBezTo>
                    <a:pt x="45830" y="45825"/>
                    <a:pt x="46547" y="45109"/>
                    <a:pt x="46547" y="43677"/>
                  </a:cubicBezTo>
                  <a:lnTo>
                    <a:pt x="46547" y="37233"/>
                  </a:lnTo>
                  <a:lnTo>
                    <a:pt x="52991" y="37233"/>
                  </a:lnTo>
                  <a:cubicBezTo>
                    <a:pt x="60869" y="37233"/>
                    <a:pt x="68746" y="31504"/>
                    <a:pt x="77339" y="25776"/>
                  </a:cubicBezTo>
                  <a:cubicBezTo>
                    <a:pt x="88080" y="18616"/>
                    <a:pt x="99538" y="10740"/>
                    <a:pt x="113860" y="10740"/>
                  </a:cubicBezTo>
                  <a:cubicBezTo>
                    <a:pt x="120305" y="10740"/>
                    <a:pt x="127466" y="12172"/>
                    <a:pt x="133911" y="15752"/>
                  </a:cubicBezTo>
                  <a:lnTo>
                    <a:pt x="131047" y="12888"/>
                  </a:lnTo>
                  <a:lnTo>
                    <a:pt x="134627" y="8592"/>
                  </a:lnTo>
                  <a:cubicBezTo>
                    <a:pt x="140356" y="2864"/>
                    <a:pt x="146801" y="0"/>
                    <a:pt x="153962" y="0"/>
                  </a:cubicBezTo>
                  <a:cubicBezTo>
                    <a:pt x="166852" y="0"/>
                    <a:pt x="179025" y="9308"/>
                    <a:pt x="183322" y="22196"/>
                  </a:cubicBezTo>
                  <a:lnTo>
                    <a:pt x="184754" y="26492"/>
                  </a:lnTo>
                  <a:lnTo>
                    <a:pt x="181174" y="29356"/>
                  </a:lnTo>
                  <a:cubicBezTo>
                    <a:pt x="181174" y="29356"/>
                    <a:pt x="180458" y="30788"/>
                    <a:pt x="180458" y="32220"/>
                  </a:cubicBezTo>
                  <a:cubicBezTo>
                    <a:pt x="179742" y="34368"/>
                    <a:pt x="179025" y="37233"/>
                    <a:pt x="176877" y="39381"/>
                  </a:cubicBezTo>
                  <a:cubicBezTo>
                    <a:pt x="178309" y="41529"/>
                    <a:pt x="179025" y="44393"/>
                    <a:pt x="177593" y="47973"/>
                  </a:cubicBezTo>
                  <a:lnTo>
                    <a:pt x="176161" y="53701"/>
                  </a:lnTo>
                  <a:lnTo>
                    <a:pt x="170432" y="52985"/>
                  </a:lnTo>
                  <a:cubicBezTo>
                    <a:pt x="166852" y="52269"/>
                    <a:pt x="163987" y="51553"/>
                    <a:pt x="161839" y="50121"/>
                  </a:cubicBezTo>
                  <a:cubicBezTo>
                    <a:pt x="160407" y="60145"/>
                    <a:pt x="156110" y="63725"/>
                    <a:pt x="149665" y="66589"/>
                  </a:cubicBezTo>
                  <a:cubicBezTo>
                    <a:pt x="146085" y="68737"/>
                    <a:pt x="142504" y="70169"/>
                    <a:pt x="140356" y="76613"/>
                  </a:cubicBezTo>
                  <a:lnTo>
                    <a:pt x="138924" y="79477"/>
                  </a:lnTo>
                  <a:lnTo>
                    <a:pt x="136059" y="80193"/>
                  </a:lnTo>
                  <a:cubicBezTo>
                    <a:pt x="128182" y="82341"/>
                    <a:pt x="123886" y="78045"/>
                    <a:pt x="122453" y="75897"/>
                  </a:cubicBezTo>
                  <a:lnTo>
                    <a:pt x="116008" y="76613"/>
                  </a:lnTo>
                  <a:lnTo>
                    <a:pt x="115292" y="74465"/>
                  </a:lnTo>
                  <a:cubicBezTo>
                    <a:pt x="113144" y="76613"/>
                    <a:pt x="110996" y="77329"/>
                    <a:pt x="109564" y="78761"/>
                  </a:cubicBezTo>
                  <a:cubicBezTo>
                    <a:pt x="108847" y="78761"/>
                    <a:pt x="108847" y="79477"/>
                    <a:pt x="108131" y="79477"/>
                  </a:cubicBezTo>
                  <a:lnTo>
                    <a:pt x="108131" y="80909"/>
                  </a:lnTo>
                  <a:lnTo>
                    <a:pt x="108847" y="86637"/>
                  </a:lnTo>
                  <a:lnTo>
                    <a:pt x="103119" y="88069"/>
                  </a:lnTo>
                  <a:lnTo>
                    <a:pt x="99538" y="88069"/>
                  </a:lnTo>
                  <a:cubicBezTo>
                    <a:pt x="95241" y="98093"/>
                    <a:pt x="86648" y="103821"/>
                    <a:pt x="75191" y="103821"/>
                  </a:cubicBezTo>
                  <a:lnTo>
                    <a:pt x="68030" y="103821"/>
                  </a:lnTo>
                  <a:lnTo>
                    <a:pt x="68746" y="97377"/>
                  </a:lnTo>
                  <a:lnTo>
                    <a:pt x="68030" y="97377"/>
                  </a:lnTo>
                  <a:lnTo>
                    <a:pt x="68030" y="100241"/>
                  </a:lnTo>
                  <a:lnTo>
                    <a:pt x="63017" y="100241"/>
                  </a:lnTo>
                  <a:cubicBezTo>
                    <a:pt x="57288" y="100241"/>
                    <a:pt x="52991" y="99525"/>
                    <a:pt x="48695" y="98809"/>
                  </a:cubicBezTo>
                  <a:cubicBezTo>
                    <a:pt x="44398" y="98093"/>
                    <a:pt x="41534" y="95229"/>
                    <a:pt x="34373" y="101673"/>
                  </a:cubicBezTo>
                  <a:lnTo>
                    <a:pt x="29360" y="108118"/>
                  </a:lnTo>
                  <a:close/>
                </a:path>
              </a:pathLst>
            </a:custGeom>
            <a:solidFill>
              <a:srgbClr val="FFFFFF"/>
            </a:solidFill>
            <a:ln w="715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9410541-0049-1B2C-BA5F-02C8676A3BC7}"/>
                </a:ext>
              </a:extLst>
            </p:cNvPr>
            <p:cNvSpPr/>
            <p:nvPr/>
          </p:nvSpPr>
          <p:spPr>
            <a:xfrm>
              <a:off x="4750122" y="2525989"/>
              <a:ext cx="208027" cy="155374"/>
            </a:xfrm>
            <a:custGeom>
              <a:avLst/>
              <a:gdLst>
                <a:gd name="connsiteX0" fmla="*/ 37237 w 208027"/>
                <a:gd name="connsiteY0" fmla="*/ 155374 h 155374"/>
                <a:gd name="connsiteX1" fmla="*/ 33657 w 208027"/>
                <a:gd name="connsiteY1" fmla="*/ 152510 h 155374"/>
                <a:gd name="connsiteX2" fmla="*/ 21483 w 208027"/>
                <a:gd name="connsiteY2" fmla="*/ 137474 h 155374"/>
                <a:gd name="connsiteX3" fmla="*/ 5729 w 208027"/>
                <a:gd name="connsiteY3" fmla="*/ 122438 h 155374"/>
                <a:gd name="connsiteX4" fmla="*/ 0 w 208027"/>
                <a:gd name="connsiteY4" fmla="*/ 121006 h 155374"/>
                <a:gd name="connsiteX5" fmla="*/ 1432 w 208027"/>
                <a:gd name="connsiteY5" fmla="*/ 115278 h 155374"/>
                <a:gd name="connsiteX6" fmla="*/ 2148 w 208027"/>
                <a:gd name="connsiteY6" fmla="*/ 110982 h 155374"/>
                <a:gd name="connsiteX7" fmla="*/ 11458 w 208027"/>
                <a:gd name="connsiteY7" fmla="*/ 92365 h 155374"/>
                <a:gd name="connsiteX8" fmla="*/ 9309 w 208027"/>
                <a:gd name="connsiteY8" fmla="*/ 80193 h 155374"/>
                <a:gd name="connsiteX9" fmla="*/ 7877 w 208027"/>
                <a:gd name="connsiteY9" fmla="*/ 75897 h 155374"/>
                <a:gd name="connsiteX10" fmla="*/ 7161 w 208027"/>
                <a:gd name="connsiteY10" fmla="*/ 71601 h 155374"/>
                <a:gd name="connsiteX11" fmla="*/ 10742 w 208027"/>
                <a:gd name="connsiteY11" fmla="*/ 69453 h 155374"/>
                <a:gd name="connsiteX12" fmla="*/ 12890 w 208027"/>
                <a:gd name="connsiteY12" fmla="*/ 68021 h 155374"/>
                <a:gd name="connsiteX13" fmla="*/ 15038 w 208027"/>
                <a:gd name="connsiteY13" fmla="*/ 45825 h 155374"/>
                <a:gd name="connsiteX14" fmla="*/ 10025 w 208027"/>
                <a:gd name="connsiteY14" fmla="*/ 27925 h 155374"/>
                <a:gd name="connsiteX15" fmla="*/ 10025 w 208027"/>
                <a:gd name="connsiteY15" fmla="*/ 24345 h 155374"/>
                <a:gd name="connsiteX16" fmla="*/ 12890 w 208027"/>
                <a:gd name="connsiteY16" fmla="*/ 22912 h 155374"/>
                <a:gd name="connsiteX17" fmla="*/ 44398 w 208027"/>
                <a:gd name="connsiteY17" fmla="*/ 12172 h 155374"/>
                <a:gd name="connsiteX18" fmla="*/ 71610 w 208027"/>
                <a:gd name="connsiteY18" fmla="*/ 2148 h 155374"/>
                <a:gd name="connsiteX19" fmla="*/ 74475 w 208027"/>
                <a:gd name="connsiteY19" fmla="*/ 0 h 155374"/>
                <a:gd name="connsiteX20" fmla="*/ 78055 w 208027"/>
                <a:gd name="connsiteY20" fmla="*/ 2148 h 155374"/>
                <a:gd name="connsiteX21" fmla="*/ 135343 w 208027"/>
                <a:gd name="connsiteY21" fmla="*/ 22196 h 155374"/>
                <a:gd name="connsiteX22" fmla="*/ 151814 w 208027"/>
                <a:gd name="connsiteY22" fmla="*/ 18616 h 155374"/>
                <a:gd name="connsiteX23" fmla="*/ 204805 w 208027"/>
                <a:gd name="connsiteY23" fmla="*/ 43677 h 155374"/>
                <a:gd name="connsiteX24" fmla="*/ 206237 w 208027"/>
                <a:gd name="connsiteY24" fmla="*/ 45109 h 155374"/>
                <a:gd name="connsiteX25" fmla="*/ 206953 w 208027"/>
                <a:gd name="connsiteY25" fmla="*/ 46541 h 155374"/>
                <a:gd name="connsiteX26" fmla="*/ 206953 w 208027"/>
                <a:gd name="connsiteY26" fmla="*/ 55133 h 155374"/>
                <a:gd name="connsiteX27" fmla="*/ 201225 w 208027"/>
                <a:gd name="connsiteY27" fmla="*/ 60145 h 155374"/>
                <a:gd name="connsiteX28" fmla="*/ 201941 w 208027"/>
                <a:gd name="connsiteY28" fmla="*/ 64441 h 155374"/>
                <a:gd name="connsiteX29" fmla="*/ 195496 w 208027"/>
                <a:gd name="connsiteY29" fmla="*/ 64441 h 155374"/>
                <a:gd name="connsiteX30" fmla="*/ 133195 w 208027"/>
                <a:gd name="connsiteY30" fmla="*/ 93797 h 155374"/>
                <a:gd name="connsiteX31" fmla="*/ 119589 w 208027"/>
                <a:gd name="connsiteY31" fmla="*/ 105970 h 155374"/>
                <a:gd name="connsiteX32" fmla="*/ 112428 w 208027"/>
                <a:gd name="connsiteY32" fmla="*/ 128166 h 155374"/>
                <a:gd name="connsiteX33" fmla="*/ 72326 w 208027"/>
                <a:gd name="connsiteY33" fmla="*/ 137474 h 155374"/>
                <a:gd name="connsiteX34" fmla="*/ 67314 w 208027"/>
                <a:gd name="connsiteY34" fmla="*/ 141770 h 155374"/>
                <a:gd name="connsiteX35" fmla="*/ 61585 w 208027"/>
                <a:gd name="connsiteY35" fmla="*/ 148930 h 155374"/>
                <a:gd name="connsiteX36" fmla="*/ 60869 w 208027"/>
                <a:gd name="connsiteY36" fmla="*/ 154658 h 155374"/>
                <a:gd name="connsiteX37" fmla="*/ 55140 w 208027"/>
                <a:gd name="connsiteY37" fmla="*/ 154658 h 155374"/>
                <a:gd name="connsiteX38" fmla="*/ 47263 w 208027"/>
                <a:gd name="connsiteY38" fmla="*/ 153942 h 155374"/>
                <a:gd name="connsiteX39" fmla="*/ 42250 w 208027"/>
                <a:gd name="connsiteY39" fmla="*/ 153942 h 155374"/>
                <a:gd name="connsiteX40" fmla="*/ 37237 w 208027"/>
                <a:gd name="connsiteY40" fmla="*/ 155374 h 155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8027" h="155374">
                  <a:moveTo>
                    <a:pt x="37237" y="155374"/>
                  </a:moveTo>
                  <a:lnTo>
                    <a:pt x="33657" y="152510"/>
                  </a:lnTo>
                  <a:cubicBezTo>
                    <a:pt x="28644" y="148214"/>
                    <a:pt x="25064" y="143202"/>
                    <a:pt x="21483" y="137474"/>
                  </a:cubicBezTo>
                  <a:cubicBezTo>
                    <a:pt x="17186" y="130314"/>
                    <a:pt x="12890" y="124586"/>
                    <a:pt x="5729" y="122438"/>
                  </a:cubicBezTo>
                  <a:lnTo>
                    <a:pt x="0" y="121006"/>
                  </a:lnTo>
                  <a:lnTo>
                    <a:pt x="1432" y="115278"/>
                  </a:lnTo>
                  <a:cubicBezTo>
                    <a:pt x="1432" y="113846"/>
                    <a:pt x="2148" y="112414"/>
                    <a:pt x="2148" y="110982"/>
                  </a:cubicBezTo>
                  <a:cubicBezTo>
                    <a:pt x="2864" y="105254"/>
                    <a:pt x="4297" y="96661"/>
                    <a:pt x="11458" y="92365"/>
                  </a:cubicBezTo>
                  <a:cubicBezTo>
                    <a:pt x="11458" y="88069"/>
                    <a:pt x="10742" y="83773"/>
                    <a:pt x="9309" y="80193"/>
                  </a:cubicBezTo>
                  <a:cubicBezTo>
                    <a:pt x="8593" y="78761"/>
                    <a:pt x="8593" y="77329"/>
                    <a:pt x="7877" y="75897"/>
                  </a:cubicBezTo>
                  <a:lnTo>
                    <a:pt x="7161" y="71601"/>
                  </a:lnTo>
                  <a:lnTo>
                    <a:pt x="10742" y="69453"/>
                  </a:lnTo>
                  <a:cubicBezTo>
                    <a:pt x="11458" y="68737"/>
                    <a:pt x="12174" y="68737"/>
                    <a:pt x="12890" y="68021"/>
                  </a:cubicBezTo>
                  <a:cubicBezTo>
                    <a:pt x="10742" y="60861"/>
                    <a:pt x="11458" y="52269"/>
                    <a:pt x="15038" y="45825"/>
                  </a:cubicBezTo>
                  <a:cubicBezTo>
                    <a:pt x="11458" y="40813"/>
                    <a:pt x="10025" y="34369"/>
                    <a:pt x="10025" y="27925"/>
                  </a:cubicBezTo>
                  <a:lnTo>
                    <a:pt x="10025" y="24345"/>
                  </a:lnTo>
                  <a:lnTo>
                    <a:pt x="12890" y="22912"/>
                  </a:lnTo>
                  <a:cubicBezTo>
                    <a:pt x="22199" y="17900"/>
                    <a:pt x="33657" y="15036"/>
                    <a:pt x="44398" y="12172"/>
                  </a:cubicBezTo>
                  <a:cubicBezTo>
                    <a:pt x="55140" y="9308"/>
                    <a:pt x="65165" y="7160"/>
                    <a:pt x="71610" y="2148"/>
                  </a:cubicBezTo>
                  <a:lnTo>
                    <a:pt x="74475" y="0"/>
                  </a:lnTo>
                  <a:lnTo>
                    <a:pt x="78055" y="2148"/>
                  </a:lnTo>
                  <a:cubicBezTo>
                    <a:pt x="93809" y="10740"/>
                    <a:pt x="115292" y="17900"/>
                    <a:pt x="135343" y="22196"/>
                  </a:cubicBezTo>
                  <a:cubicBezTo>
                    <a:pt x="140356" y="20048"/>
                    <a:pt x="146085" y="18616"/>
                    <a:pt x="151814" y="18616"/>
                  </a:cubicBezTo>
                  <a:cubicBezTo>
                    <a:pt x="175445" y="18616"/>
                    <a:pt x="198360" y="37949"/>
                    <a:pt x="204805" y="43677"/>
                  </a:cubicBezTo>
                  <a:lnTo>
                    <a:pt x="206237" y="45109"/>
                  </a:lnTo>
                  <a:lnTo>
                    <a:pt x="206953" y="46541"/>
                  </a:lnTo>
                  <a:cubicBezTo>
                    <a:pt x="208386" y="50121"/>
                    <a:pt x="208386" y="52985"/>
                    <a:pt x="206953" y="55133"/>
                  </a:cubicBezTo>
                  <a:cubicBezTo>
                    <a:pt x="205521" y="57997"/>
                    <a:pt x="203373" y="59429"/>
                    <a:pt x="201225" y="60145"/>
                  </a:cubicBezTo>
                  <a:lnTo>
                    <a:pt x="201941" y="64441"/>
                  </a:lnTo>
                  <a:lnTo>
                    <a:pt x="195496" y="64441"/>
                  </a:lnTo>
                  <a:cubicBezTo>
                    <a:pt x="163271" y="65873"/>
                    <a:pt x="150381" y="77329"/>
                    <a:pt x="133195" y="93797"/>
                  </a:cubicBezTo>
                  <a:cubicBezTo>
                    <a:pt x="128898" y="98093"/>
                    <a:pt x="124602" y="101673"/>
                    <a:pt x="119589" y="105970"/>
                  </a:cubicBezTo>
                  <a:cubicBezTo>
                    <a:pt x="120305" y="114562"/>
                    <a:pt x="117441" y="122438"/>
                    <a:pt x="112428" y="128166"/>
                  </a:cubicBezTo>
                  <a:cubicBezTo>
                    <a:pt x="103119" y="139622"/>
                    <a:pt x="84500" y="143918"/>
                    <a:pt x="72326" y="137474"/>
                  </a:cubicBezTo>
                  <a:cubicBezTo>
                    <a:pt x="70894" y="138906"/>
                    <a:pt x="68746" y="140338"/>
                    <a:pt x="67314" y="141770"/>
                  </a:cubicBezTo>
                  <a:cubicBezTo>
                    <a:pt x="63733" y="144634"/>
                    <a:pt x="61585" y="146066"/>
                    <a:pt x="61585" y="148930"/>
                  </a:cubicBezTo>
                  <a:lnTo>
                    <a:pt x="60869" y="154658"/>
                  </a:lnTo>
                  <a:lnTo>
                    <a:pt x="55140" y="154658"/>
                  </a:lnTo>
                  <a:cubicBezTo>
                    <a:pt x="51559" y="154658"/>
                    <a:pt x="49411" y="153942"/>
                    <a:pt x="47263" y="153942"/>
                  </a:cubicBezTo>
                  <a:cubicBezTo>
                    <a:pt x="45114" y="153226"/>
                    <a:pt x="45114" y="152510"/>
                    <a:pt x="42250" y="153942"/>
                  </a:cubicBezTo>
                  <a:lnTo>
                    <a:pt x="37237" y="155374"/>
                  </a:lnTo>
                  <a:close/>
                </a:path>
              </a:pathLst>
            </a:custGeom>
            <a:solidFill>
              <a:srgbClr val="FFFFFF"/>
            </a:solidFill>
            <a:ln w="7157"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256D1FF-C58C-7921-F79E-9F05C23A14C3}"/>
                </a:ext>
              </a:extLst>
            </p:cNvPr>
            <p:cNvSpPr/>
            <p:nvPr/>
          </p:nvSpPr>
          <p:spPr>
            <a:xfrm>
              <a:off x="4855244" y="2568144"/>
              <a:ext cx="398298" cy="214176"/>
            </a:xfrm>
            <a:custGeom>
              <a:avLst/>
              <a:gdLst>
                <a:gd name="connsiteX0" fmla="*/ 142650 w 398298"/>
                <a:gd name="connsiteY0" fmla="*/ 214176 h 214176"/>
                <a:gd name="connsiteX1" fmla="*/ 127612 w 398298"/>
                <a:gd name="connsiteY1" fmla="*/ 209164 h 214176"/>
                <a:gd name="connsiteX2" fmla="*/ 119018 w 398298"/>
                <a:gd name="connsiteY2" fmla="*/ 208448 h 214176"/>
                <a:gd name="connsiteX3" fmla="*/ 107561 w 398298"/>
                <a:gd name="connsiteY3" fmla="*/ 206300 h 214176"/>
                <a:gd name="connsiteX4" fmla="*/ 111857 w 398298"/>
                <a:gd name="connsiteY4" fmla="*/ 198424 h 214176"/>
                <a:gd name="connsiteX5" fmla="*/ 110425 w 398298"/>
                <a:gd name="connsiteY5" fmla="*/ 189832 h 214176"/>
                <a:gd name="connsiteX6" fmla="*/ 109709 w 398298"/>
                <a:gd name="connsiteY6" fmla="*/ 187684 h 214176"/>
                <a:gd name="connsiteX7" fmla="*/ 58866 w 398298"/>
                <a:gd name="connsiteY7" fmla="*/ 169068 h 214176"/>
                <a:gd name="connsiteX8" fmla="*/ 50989 w 398298"/>
                <a:gd name="connsiteY8" fmla="*/ 141143 h 214176"/>
                <a:gd name="connsiteX9" fmla="*/ 50989 w 398298"/>
                <a:gd name="connsiteY9" fmla="*/ 137563 h 214176"/>
                <a:gd name="connsiteX10" fmla="*/ 54569 w 398298"/>
                <a:gd name="connsiteY10" fmla="*/ 136131 h 214176"/>
                <a:gd name="connsiteX11" fmla="*/ 69607 w 398298"/>
                <a:gd name="connsiteY11" fmla="*/ 133983 h 214176"/>
                <a:gd name="connsiteX12" fmla="*/ 78201 w 398298"/>
                <a:gd name="connsiteY12" fmla="*/ 133983 h 214176"/>
                <a:gd name="connsiteX13" fmla="*/ 87510 w 398298"/>
                <a:gd name="connsiteY13" fmla="*/ 133983 h 214176"/>
                <a:gd name="connsiteX14" fmla="*/ 87510 w 398298"/>
                <a:gd name="connsiteY14" fmla="*/ 132551 h 214176"/>
                <a:gd name="connsiteX15" fmla="*/ 88226 w 398298"/>
                <a:gd name="connsiteY15" fmla="*/ 128971 h 214176"/>
                <a:gd name="connsiteX16" fmla="*/ 91091 w 398298"/>
                <a:gd name="connsiteY16" fmla="*/ 127539 h 214176"/>
                <a:gd name="connsiteX17" fmla="*/ 96819 w 398298"/>
                <a:gd name="connsiteY17" fmla="*/ 125391 h 214176"/>
                <a:gd name="connsiteX18" fmla="*/ 93955 w 398298"/>
                <a:gd name="connsiteY18" fmla="*/ 124675 h 214176"/>
                <a:gd name="connsiteX19" fmla="*/ 82497 w 398298"/>
                <a:gd name="connsiteY19" fmla="*/ 126107 h 214176"/>
                <a:gd name="connsiteX20" fmla="*/ 70324 w 398298"/>
                <a:gd name="connsiteY20" fmla="*/ 128255 h 214176"/>
                <a:gd name="connsiteX21" fmla="*/ 68891 w 398298"/>
                <a:gd name="connsiteY21" fmla="*/ 128255 h 214176"/>
                <a:gd name="connsiteX22" fmla="*/ 60298 w 398298"/>
                <a:gd name="connsiteY22" fmla="*/ 124675 h 214176"/>
                <a:gd name="connsiteX23" fmla="*/ 58150 w 398298"/>
                <a:gd name="connsiteY23" fmla="*/ 123243 h 214176"/>
                <a:gd name="connsiteX24" fmla="*/ 57434 w 398298"/>
                <a:gd name="connsiteY24" fmla="*/ 123243 h 214176"/>
                <a:gd name="connsiteX25" fmla="*/ 51705 w 398298"/>
                <a:gd name="connsiteY25" fmla="*/ 123959 h 214176"/>
                <a:gd name="connsiteX26" fmla="*/ 45260 w 398298"/>
                <a:gd name="connsiteY26" fmla="*/ 124675 h 214176"/>
                <a:gd name="connsiteX27" fmla="*/ 33086 w 398298"/>
                <a:gd name="connsiteY27" fmla="*/ 120379 h 214176"/>
                <a:gd name="connsiteX28" fmla="*/ 28790 w 398298"/>
                <a:gd name="connsiteY28" fmla="*/ 108207 h 214176"/>
                <a:gd name="connsiteX29" fmla="*/ 27358 w 398298"/>
                <a:gd name="connsiteY29" fmla="*/ 108207 h 214176"/>
                <a:gd name="connsiteX30" fmla="*/ 25209 w 398298"/>
                <a:gd name="connsiteY30" fmla="*/ 104627 h 214176"/>
                <a:gd name="connsiteX31" fmla="*/ 20913 w 398298"/>
                <a:gd name="connsiteY31" fmla="*/ 96751 h 214176"/>
                <a:gd name="connsiteX32" fmla="*/ 8023 w 398298"/>
                <a:gd name="connsiteY32" fmla="*/ 96035 h 214176"/>
                <a:gd name="connsiteX33" fmla="*/ 3726 w 398298"/>
                <a:gd name="connsiteY33" fmla="*/ 96035 h 214176"/>
                <a:gd name="connsiteX34" fmla="*/ 2294 w 398298"/>
                <a:gd name="connsiteY34" fmla="*/ 91739 h 214176"/>
                <a:gd name="connsiteX35" fmla="*/ 10171 w 398298"/>
                <a:gd name="connsiteY35" fmla="*/ 65246 h 214176"/>
                <a:gd name="connsiteX36" fmla="*/ 16616 w 398298"/>
                <a:gd name="connsiteY36" fmla="*/ 56654 h 214176"/>
                <a:gd name="connsiteX37" fmla="*/ 17332 w 398298"/>
                <a:gd name="connsiteY37" fmla="*/ 50926 h 214176"/>
                <a:gd name="connsiteX38" fmla="*/ 23061 w 398298"/>
                <a:gd name="connsiteY38" fmla="*/ 50926 h 214176"/>
                <a:gd name="connsiteX39" fmla="*/ 25209 w 398298"/>
                <a:gd name="connsiteY39" fmla="*/ 50926 h 214176"/>
                <a:gd name="connsiteX40" fmla="*/ 28790 w 398298"/>
                <a:gd name="connsiteY40" fmla="*/ 36606 h 214176"/>
                <a:gd name="connsiteX41" fmla="*/ 45260 w 398298"/>
                <a:gd name="connsiteY41" fmla="*/ 27298 h 214176"/>
                <a:gd name="connsiteX42" fmla="*/ 73904 w 398298"/>
                <a:gd name="connsiteY42" fmla="*/ 18706 h 214176"/>
                <a:gd name="connsiteX43" fmla="*/ 77485 w 398298"/>
                <a:gd name="connsiteY43" fmla="*/ 18706 h 214176"/>
                <a:gd name="connsiteX44" fmla="*/ 86078 w 398298"/>
                <a:gd name="connsiteY44" fmla="*/ 14410 h 214176"/>
                <a:gd name="connsiteX45" fmla="*/ 96103 w 398298"/>
                <a:gd name="connsiteY45" fmla="*/ 6534 h 214176"/>
                <a:gd name="connsiteX46" fmla="*/ 96819 w 398298"/>
                <a:gd name="connsiteY46" fmla="*/ 3670 h 214176"/>
                <a:gd name="connsiteX47" fmla="*/ 99684 w 398298"/>
                <a:gd name="connsiteY47" fmla="*/ 2238 h 214176"/>
                <a:gd name="connsiteX48" fmla="*/ 126896 w 398298"/>
                <a:gd name="connsiteY48" fmla="*/ 4385 h 214176"/>
                <a:gd name="connsiteX49" fmla="*/ 129044 w 398298"/>
                <a:gd name="connsiteY49" fmla="*/ 5818 h 214176"/>
                <a:gd name="connsiteX50" fmla="*/ 129044 w 398298"/>
                <a:gd name="connsiteY50" fmla="*/ 8682 h 214176"/>
                <a:gd name="connsiteX51" fmla="*/ 129044 w 398298"/>
                <a:gd name="connsiteY51" fmla="*/ 29446 h 214176"/>
                <a:gd name="connsiteX52" fmla="*/ 129044 w 398298"/>
                <a:gd name="connsiteY52" fmla="*/ 40186 h 214176"/>
                <a:gd name="connsiteX53" fmla="*/ 144798 w 398298"/>
                <a:gd name="connsiteY53" fmla="*/ 50210 h 214176"/>
                <a:gd name="connsiteX54" fmla="*/ 146230 w 398298"/>
                <a:gd name="connsiteY54" fmla="*/ 50926 h 214176"/>
                <a:gd name="connsiteX55" fmla="*/ 146230 w 398298"/>
                <a:gd name="connsiteY55" fmla="*/ 38038 h 214176"/>
                <a:gd name="connsiteX56" fmla="*/ 146947 w 398298"/>
                <a:gd name="connsiteY56" fmla="*/ 18706 h 214176"/>
                <a:gd name="connsiteX57" fmla="*/ 147663 w 398298"/>
                <a:gd name="connsiteY57" fmla="*/ 13694 h 214176"/>
                <a:gd name="connsiteX58" fmla="*/ 152675 w 398298"/>
                <a:gd name="connsiteY58" fmla="*/ 12978 h 214176"/>
                <a:gd name="connsiteX59" fmla="*/ 188480 w 398298"/>
                <a:gd name="connsiteY59" fmla="*/ 35174 h 214176"/>
                <a:gd name="connsiteX60" fmla="*/ 189196 w 398298"/>
                <a:gd name="connsiteY60" fmla="*/ 35174 h 214176"/>
                <a:gd name="connsiteX61" fmla="*/ 193493 w 398298"/>
                <a:gd name="connsiteY61" fmla="*/ 28730 h 214176"/>
                <a:gd name="connsiteX62" fmla="*/ 197790 w 398298"/>
                <a:gd name="connsiteY62" fmla="*/ 20138 h 214176"/>
                <a:gd name="connsiteX63" fmla="*/ 198506 w 398298"/>
                <a:gd name="connsiteY63" fmla="*/ 13694 h 214176"/>
                <a:gd name="connsiteX64" fmla="*/ 204951 w 398298"/>
                <a:gd name="connsiteY64" fmla="*/ 14410 h 214176"/>
                <a:gd name="connsiteX65" fmla="*/ 214976 w 398298"/>
                <a:gd name="connsiteY65" fmla="*/ 18706 h 214176"/>
                <a:gd name="connsiteX66" fmla="*/ 220705 w 398298"/>
                <a:gd name="connsiteY66" fmla="*/ 20854 h 214176"/>
                <a:gd name="connsiteX67" fmla="*/ 225002 w 398298"/>
                <a:gd name="connsiteY67" fmla="*/ 20138 h 214176"/>
                <a:gd name="connsiteX68" fmla="*/ 227150 w 398298"/>
                <a:gd name="connsiteY68" fmla="*/ 24434 h 214176"/>
                <a:gd name="connsiteX69" fmla="*/ 229298 w 398298"/>
                <a:gd name="connsiteY69" fmla="*/ 29446 h 214176"/>
                <a:gd name="connsiteX70" fmla="*/ 237175 w 398298"/>
                <a:gd name="connsiteY70" fmla="*/ 38754 h 214176"/>
                <a:gd name="connsiteX71" fmla="*/ 242188 w 398298"/>
                <a:gd name="connsiteY71" fmla="*/ 39470 h 214176"/>
                <a:gd name="connsiteX72" fmla="*/ 242188 w 398298"/>
                <a:gd name="connsiteY72" fmla="*/ 45198 h 214176"/>
                <a:gd name="connsiteX73" fmla="*/ 241472 w 398298"/>
                <a:gd name="connsiteY73" fmla="*/ 52358 h 214176"/>
                <a:gd name="connsiteX74" fmla="*/ 245052 w 398298"/>
                <a:gd name="connsiteY74" fmla="*/ 48778 h 214176"/>
                <a:gd name="connsiteX75" fmla="*/ 247917 w 398298"/>
                <a:gd name="connsiteY75" fmla="*/ 45914 h 214176"/>
                <a:gd name="connsiteX76" fmla="*/ 251497 w 398298"/>
                <a:gd name="connsiteY76" fmla="*/ 47346 h 214176"/>
                <a:gd name="connsiteX77" fmla="*/ 255078 w 398298"/>
                <a:gd name="connsiteY77" fmla="*/ 49494 h 214176"/>
                <a:gd name="connsiteX78" fmla="*/ 257226 w 398298"/>
                <a:gd name="connsiteY78" fmla="*/ 50926 h 214176"/>
                <a:gd name="connsiteX79" fmla="*/ 257942 w 398298"/>
                <a:gd name="connsiteY79" fmla="*/ 46630 h 214176"/>
                <a:gd name="connsiteX80" fmla="*/ 265103 w 398298"/>
                <a:gd name="connsiteY80" fmla="*/ 47346 h 214176"/>
                <a:gd name="connsiteX81" fmla="*/ 270832 w 398298"/>
                <a:gd name="connsiteY81" fmla="*/ 48778 h 214176"/>
                <a:gd name="connsiteX82" fmla="*/ 281574 w 398298"/>
                <a:gd name="connsiteY82" fmla="*/ 50926 h 214176"/>
                <a:gd name="connsiteX83" fmla="*/ 283006 w 398298"/>
                <a:gd name="connsiteY83" fmla="*/ 50926 h 214176"/>
                <a:gd name="connsiteX84" fmla="*/ 285870 w 398298"/>
                <a:gd name="connsiteY84" fmla="*/ 49494 h 214176"/>
                <a:gd name="connsiteX85" fmla="*/ 288735 w 398298"/>
                <a:gd name="connsiteY85" fmla="*/ 50926 h 214176"/>
                <a:gd name="connsiteX86" fmla="*/ 301624 w 398298"/>
                <a:gd name="connsiteY86" fmla="*/ 70975 h 214176"/>
                <a:gd name="connsiteX87" fmla="*/ 308069 w 398298"/>
                <a:gd name="connsiteY87" fmla="*/ 81715 h 214176"/>
                <a:gd name="connsiteX88" fmla="*/ 312366 w 398298"/>
                <a:gd name="connsiteY88" fmla="*/ 82431 h 214176"/>
                <a:gd name="connsiteX89" fmla="*/ 313082 w 398298"/>
                <a:gd name="connsiteY89" fmla="*/ 86727 h 214176"/>
                <a:gd name="connsiteX90" fmla="*/ 329553 w 398298"/>
                <a:gd name="connsiteY90" fmla="*/ 116083 h 214176"/>
                <a:gd name="connsiteX91" fmla="*/ 331701 w 398298"/>
                <a:gd name="connsiteY91" fmla="*/ 111071 h 214176"/>
                <a:gd name="connsiteX92" fmla="*/ 337430 w 398298"/>
                <a:gd name="connsiteY92" fmla="*/ 108207 h 214176"/>
                <a:gd name="connsiteX93" fmla="*/ 339578 w 398298"/>
                <a:gd name="connsiteY93" fmla="*/ 108207 h 214176"/>
                <a:gd name="connsiteX94" fmla="*/ 341726 w 398298"/>
                <a:gd name="connsiteY94" fmla="*/ 109639 h 214176"/>
                <a:gd name="connsiteX95" fmla="*/ 355332 w 398298"/>
                <a:gd name="connsiteY95" fmla="*/ 127539 h 214176"/>
                <a:gd name="connsiteX96" fmla="*/ 381828 w 398298"/>
                <a:gd name="connsiteY96" fmla="*/ 127539 h 214176"/>
                <a:gd name="connsiteX97" fmla="*/ 385408 w 398298"/>
                <a:gd name="connsiteY97" fmla="*/ 126823 h 214176"/>
                <a:gd name="connsiteX98" fmla="*/ 387557 w 398298"/>
                <a:gd name="connsiteY98" fmla="*/ 129687 h 214176"/>
                <a:gd name="connsiteX99" fmla="*/ 389705 w 398298"/>
                <a:gd name="connsiteY99" fmla="*/ 131119 h 214176"/>
                <a:gd name="connsiteX100" fmla="*/ 393286 w 398298"/>
                <a:gd name="connsiteY100" fmla="*/ 132551 h 214176"/>
                <a:gd name="connsiteX101" fmla="*/ 394002 w 398298"/>
                <a:gd name="connsiteY101" fmla="*/ 136131 h 214176"/>
                <a:gd name="connsiteX102" fmla="*/ 394002 w 398298"/>
                <a:gd name="connsiteY102" fmla="*/ 148303 h 214176"/>
                <a:gd name="connsiteX103" fmla="*/ 396150 w 398298"/>
                <a:gd name="connsiteY103" fmla="*/ 158328 h 214176"/>
                <a:gd name="connsiteX104" fmla="*/ 398298 w 398298"/>
                <a:gd name="connsiteY104" fmla="*/ 161908 h 214176"/>
                <a:gd name="connsiteX105" fmla="*/ 395434 w 398298"/>
                <a:gd name="connsiteY105" fmla="*/ 164772 h 214176"/>
                <a:gd name="connsiteX106" fmla="*/ 378964 w 398298"/>
                <a:gd name="connsiteY106" fmla="*/ 169068 h 214176"/>
                <a:gd name="connsiteX107" fmla="*/ 372519 w 398298"/>
                <a:gd name="connsiteY107" fmla="*/ 167636 h 214176"/>
                <a:gd name="connsiteX108" fmla="*/ 373235 w 398298"/>
                <a:gd name="connsiteY108" fmla="*/ 169068 h 214176"/>
                <a:gd name="connsiteX109" fmla="*/ 373235 w 398298"/>
                <a:gd name="connsiteY109" fmla="*/ 170500 h 214176"/>
                <a:gd name="connsiteX110" fmla="*/ 362493 w 398298"/>
                <a:gd name="connsiteY110" fmla="*/ 185536 h 214176"/>
                <a:gd name="connsiteX111" fmla="*/ 359629 w 398298"/>
                <a:gd name="connsiteY111" fmla="*/ 186252 h 214176"/>
                <a:gd name="connsiteX112" fmla="*/ 359629 w 398298"/>
                <a:gd name="connsiteY112" fmla="*/ 192696 h 214176"/>
                <a:gd name="connsiteX113" fmla="*/ 353184 w 398298"/>
                <a:gd name="connsiteY113" fmla="*/ 191980 h 214176"/>
                <a:gd name="connsiteX114" fmla="*/ 341726 w 398298"/>
                <a:gd name="connsiteY114" fmla="*/ 193412 h 214176"/>
                <a:gd name="connsiteX115" fmla="*/ 327404 w 398298"/>
                <a:gd name="connsiteY115" fmla="*/ 194844 h 214176"/>
                <a:gd name="connsiteX116" fmla="*/ 308785 w 398298"/>
                <a:gd name="connsiteY116" fmla="*/ 189116 h 214176"/>
                <a:gd name="connsiteX117" fmla="*/ 295180 w 398298"/>
                <a:gd name="connsiteY117" fmla="*/ 189832 h 214176"/>
                <a:gd name="connsiteX118" fmla="*/ 288735 w 398298"/>
                <a:gd name="connsiteY118" fmla="*/ 189116 h 214176"/>
                <a:gd name="connsiteX119" fmla="*/ 289451 w 398298"/>
                <a:gd name="connsiteY119" fmla="*/ 182672 h 214176"/>
                <a:gd name="connsiteX120" fmla="*/ 289451 w 398298"/>
                <a:gd name="connsiteY120" fmla="*/ 181240 h 214176"/>
                <a:gd name="connsiteX121" fmla="*/ 285154 w 398298"/>
                <a:gd name="connsiteY121" fmla="*/ 180524 h 214176"/>
                <a:gd name="connsiteX122" fmla="*/ 278709 w 398298"/>
                <a:gd name="connsiteY122" fmla="*/ 179808 h 214176"/>
                <a:gd name="connsiteX123" fmla="*/ 274413 w 398298"/>
                <a:gd name="connsiteY123" fmla="*/ 180524 h 214176"/>
                <a:gd name="connsiteX124" fmla="*/ 272264 w 398298"/>
                <a:gd name="connsiteY124" fmla="*/ 176944 h 214176"/>
                <a:gd name="connsiteX125" fmla="*/ 270116 w 398298"/>
                <a:gd name="connsiteY125" fmla="*/ 169068 h 214176"/>
                <a:gd name="connsiteX126" fmla="*/ 164849 w 398298"/>
                <a:gd name="connsiteY126" fmla="*/ 204152 h 214176"/>
                <a:gd name="connsiteX127" fmla="*/ 161269 w 398298"/>
                <a:gd name="connsiteY127" fmla="*/ 204152 h 214176"/>
                <a:gd name="connsiteX128" fmla="*/ 160552 w 398298"/>
                <a:gd name="connsiteY128" fmla="*/ 208448 h 214176"/>
                <a:gd name="connsiteX129" fmla="*/ 155540 w 398298"/>
                <a:gd name="connsiteY129" fmla="*/ 208448 h 214176"/>
                <a:gd name="connsiteX130" fmla="*/ 148379 w 398298"/>
                <a:gd name="connsiteY130" fmla="*/ 209164 h 214176"/>
                <a:gd name="connsiteX131" fmla="*/ 142650 w 398298"/>
                <a:gd name="connsiteY131" fmla="*/ 214176 h 214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398298" h="214176">
                  <a:moveTo>
                    <a:pt x="142650" y="214176"/>
                  </a:moveTo>
                  <a:cubicBezTo>
                    <a:pt x="135489" y="214176"/>
                    <a:pt x="130476" y="212028"/>
                    <a:pt x="127612" y="209164"/>
                  </a:cubicBezTo>
                  <a:cubicBezTo>
                    <a:pt x="124747" y="209880"/>
                    <a:pt x="122599" y="209164"/>
                    <a:pt x="119018" y="208448"/>
                  </a:cubicBezTo>
                  <a:lnTo>
                    <a:pt x="107561" y="206300"/>
                  </a:lnTo>
                  <a:lnTo>
                    <a:pt x="111857" y="198424"/>
                  </a:lnTo>
                  <a:cubicBezTo>
                    <a:pt x="111857" y="197708"/>
                    <a:pt x="111141" y="192696"/>
                    <a:pt x="110425" y="189832"/>
                  </a:cubicBezTo>
                  <a:cubicBezTo>
                    <a:pt x="110425" y="189116"/>
                    <a:pt x="110425" y="188400"/>
                    <a:pt x="109709" y="187684"/>
                  </a:cubicBezTo>
                  <a:cubicBezTo>
                    <a:pt x="85362" y="185536"/>
                    <a:pt x="68891" y="179808"/>
                    <a:pt x="58866" y="169068"/>
                  </a:cubicBezTo>
                  <a:cubicBezTo>
                    <a:pt x="52421" y="161908"/>
                    <a:pt x="49557" y="152600"/>
                    <a:pt x="50989" y="141143"/>
                  </a:cubicBezTo>
                  <a:lnTo>
                    <a:pt x="50989" y="137563"/>
                  </a:lnTo>
                  <a:lnTo>
                    <a:pt x="54569" y="136131"/>
                  </a:lnTo>
                  <a:cubicBezTo>
                    <a:pt x="58150" y="134699"/>
                    <a:pt x="63163" y="133983"/>
                    <a:pt x="69607" y="133983"/>
                  </a:cubicBezTo>
                  <a:lnTo>
                    <a:pt x="78201" y="133983"/>
                  </a:lnTo>
                  <a:lnTo>
                    <a:pt x="87510" y="133983"/>
                  </a:lnTo>
                  <a:lnTo>
                    <a:pt x="87510" y="132551"/>
                  </a:lnTo>
                  <a:lnTo>
                    <a:pt x="88226" y="128971"/>
                  </a:lnTo>
                  <a:lnTo>
                    <a:pt x="91091" y="127539"/>
                  </a:lnTo>
                  <a:cubicBezTo>
                    <a:pt x="92523" y="126823"/>
                    <a:pt x="94671" y="126107"/>
                    <a:pt x="96819" y="125391"/>
                  </a:cubicBezTo>
                  <a:cubicBezTo>
                    <a:pt x="96103" y="125391"/>
                    <a:pt x="94671" y="124675"/>
                    <a:pt x="93955" y="124675"/>
                  </a:cubicBezTo>
                  <a:cubicBezTo>
                    <a:pt x="91091" y="123959"/>
                    <a:pt x="86794" y="124675"/>
                    <a:pt x="82497" y="126107"/>
                  </a:cubicBezTo>
                  <a:cubicBezTo>
                    <a:pt x="78917" y="126823"/>
                    <a:pt x="74620" y="128255"/>
                    <a:pt x="70324" y="128255"/>
                  </a:cubicBezTo>
                  <a:lnTo>
                    <a:pt x="68891" y="128255"/>
                  </a:lnTo>
                  <a:cubicBezTo>
                    <a:pt x="65311" y="128255"/>
                    <a:pt x="62446" y="126107"/>
                    <a:pt x="60298" y="124675"/>
                  </a:cubicBezTo>
                  <a:cubicBezTo>
                    <a:pt x="59582" y="123959"/>
                    <a:pt x="58866" y="123243"/>
                    <a:pt x="58150" y="123243"/>
                  </a:cubicBezTo>
                  <a:lnTo>
                    <a:pt x="57434" y="123243"/>
                  </a:lnTo>
                  <a:cubicBezTo>
                    <a:pt x="55285" y="123243"/>
                    <a:pt x="53853" y="123243"/>
                    <a:pt x="51705" y="123959"/>
                  </a:cubicBezTo>
                  <a:cubicBezTo>
                    <a:pt x="49557" y="123959"/>
                    <a:pt x="46692" y="124675"/>
                    <a:pt x="45260" y="124675"/>
                  </a:cubicBezTo>
                  <a:cubicBezTo>
                    <a:pt x="43112" y="124675"/>
                    <a:pt x="37383" y="124675"/>
                    <a:pt x="33086" y="120379"/>
                  </a:cubicBezTo>
                  <a:cubicBezTo>
                    <a:pt x="30222" y="117515"/>
                    <a:pt x="28790" y="113219"/>
                    <a:pt x="28790" y="108207"/>
                  </a:cubicBezTo>
                  <a:lnTo>
                    <a:pt x="27358" y="108207"/>
                  </a:lnTo>
                  <a:lnTo>
                    <a:pt x="25209" y="104627"/>
                  </a:lnTo>
                  <a:cubicBezTo>
                    <a:pt x="23777" y="102479"/>
                    <a:pt x="21629" y="99615"/>
                    <a:pt x="20913" y="96751"/>
                  </a:cubicBezTo>
                  <a:cubicBezTo>
                    <a:pt x="17332" y="96035"/>
                    <a:pt x="12319" y="96035"/>
                    <a:pt x="8023" y="96035"/>
                  </a:cubicBezTo>
                  <a:lnTo>
                    <a:pt x="3726" y="96035"/>
                  </a:lnTo>
                  <a:lnTo>
                    <a:pt x="2294" y="91739"/>
                  </a:lnTo>
                  <a:cubicBezTo>
                    <a:pt x="-4151" y="76702"/>
                    <a:pt x="4442" y="69542"/>
                    <a:pt x="10171" y="65246"/>
                  </a:cubicBezTo>
                  <a:cubicBezTo>
                    <a:pt x="13752" y="62382"/>
                    <a:pt x="15900" y="60234"/>
                    <a:pt x="16616" y="56654"/>
                  </a:cubicBezTo>
                  <a:lnTo>
                    <a:pt x="17332" y="50926"/>
                  </a:lnTo>
                  <a:lnTo>
                    <a:pt x="23061" y="50926"/>
                  </a:lnTo>
                  <a:lnTo>
                    <a:pt x="25209" y="50926"/>
                  </a:lnTo>
                  <a:cubicBezTo>
                    <a:pt x="24493" y="44482"/>
                    <a:pt x="26641" y="39470"/>
                    <a:pt x="28790" y="36606"/>
                  </a:cubicBezTo>
                  <a:cubicBezTo>
                    <a:pt x="32370" y="31594"/>
                    <a:pt x="38099" y="28014"/>
                    <a:pt x="45260" y="27298"/>
                  </a:cubicBezTo>
                  <a:cubicBezTo>
                    <a:pt x="50989" y="20138"/>
                    <a:pt x="63879" y="18706"/>
                    <a:pt x="73904" y="18706"/>
                  </a:cubicBezTo>
                  <a:lnTo>
                    <a:pt x="77485" y="18706"/>
                  </a:lnTo>
                  <a:cubicBezTo>
                    <a:pt x="80349" y="17274"/>
                    <a:pt x="83213" y="15842"/>
                    <a:pt x="86078" y="14410"/>
                  </a:cubicBezTo>
                  <a:cubicBezTo>
                    <a:pt x="92523" y="11546"/>
                    <a:pt x="95387" y="10114"/>
                    <a:pt x="96103" y="6534"/>
                  </a:cubicBezTo>
                  <a:lnTo>
                    <a:pt x="96819" y="3670"/>
                  </a:lnTo>
                  <a:lnTo>
                    <a:pt x="99684" y="2238"/>
                  </a:lnTo>
                  <a:cubicBezTo>
                    <a:pt x="107561" y="-1343"/>
                    <a:pt x="119735" y="-626"/>
                    <a:pt x="126896" y="4385"/>
                  </a:cubicBezTo>
                  <a:lnTo>
                    <a:pt x="129044" y="5818"/>
                  </a:lnTo>
                  <a:lnTo>
                    <a:pt x="129044" y="8682"/>
                  </a:lnTo>
                  <a:cubicBezTo>
                    <a:pt x="130476" y="17990"/>
                    <a:pt x="129760" y="23718"/>
                    <a:pt x="129044" y="29446"/>
                  </a:cubicBezTo>
                  <a:cubicBezTo>
                    <a:pt x="129044" y="33026"/>
                    <a:pt x="128328" y="36606"/>
                    <a:pt x="129044" y="40186"/>
                  </a:cubicBezTo>
                  <a:cubicBezTo>
                    <a:pt x="133341" y="44482"/>
                    <a:pt x="139069" y="47346"/>
                    <a:pt x="144798" y="50210"/>
                  </a:cubicBezTo>
                  <a:cubicBezTo>
                    <a:pt x="145514" y="50210"/>
                    <a:pt x="146230" y="50926"/>
                    <a:pt x="146230" y="50926"/>
                  </a:cubicBezTo>
                  <a:cubicBezTo>
                    <a:pt x="146947" y="47346"/>
                    <a:pt x="146230" y="42334"/>
                    <a:pt x="146230" y="38038"/>
                  </a:cubicBezTo>
                  <a:cubicBezTo>
                    <a:pt x="146230" y="31594"/>
                    <a:pt x="145514" y="25150"/>
                    <a:pt x="146947" y="18706"/>
                  </a:cubicBezTo>
                  <a:lnTo>
                    <a:pt x="147663" y="13694"/>
                  </a:lnTo>
                  <a:lnTo>
                    <a:pt x="152675" y="12978"/>
                  </a:lnTo>
                  <a:cubicBezTo>
                    <a:pt x="167713" y="12262"/>
                    <a:pt x="184184" y="19422"/>
                    <a:pt x="188480" y="35174"/>
                  </a:cubicBezTo>
                  <a:lnTo>
                    <a:pt x="189196" y="35174"/>
                  </a:lnTo>
                  <a:cubicBezTo>
                    <a:pt x="190629" y="32310"/>
                    <a:pt x="192061" y="30162"/>
                    <a:pt x="193493" y="28730"/>
                  </a:cubicBezTo>
                  <a:cubicBezTo>
                    <a:pt x="195641" y="25866"/>
                    <a:pt x="197790" y="23718"/>
                    <a:pt x="197790" y="20138"/>
                  </a:cubicBezTo>
                  <a:lnTo>
                    <a:pt x="198506" y="13694"/>
                  </a:lnTo>
                  <a:lnTo>
                    <a:pt x="204951" y="14410"/>
                  </a:lnTo>
                  <a:cubicBezTo>
                    <a:pt x="209964" y="15126"/>
                    <a:pt x="212828" y="17274"/>
                    <a:pt x="214976" y="18706"/>
                  </a:cubicBezTo>
                  <a:cubicBezTo>
                    <a:pt x="217841" y="20854"/>
                    <a:pt x="218557" y="20854"/>
                    <a:pt x="220705" y="20854"/>
                  </a:cubicBezTo>
                  <a:lnTo>
                    <a:pt x="225002" y="20138"/>
                  </a:lnTo>
                  <a:lnTo>
                    <a:pt x="227150" y="24434"/>
                  </a:lnTo>
                  <a:cubicBezTo>
                    <a:pt x="227866" y="25866"/>
                    <a:pt x="228582" y="27298"/>
                    <a:pt x="229298" y="29446"/>
                  </a:cubicBezTo>
                  <a:cubicBezTo>
                    <a:pt x="232163" y="35890"/>
                    <a:pt x="233595" y="38038"/>
                    <a:pt x="237175" y="38754"/>
                  </a:cubicBezTo>
                  <a:lnTo>
                    <a:pt x="242188" y="39470"/>
                  </a:lnTo>
                  <a:lnTo>
                    <a:pt x="242188" y="45198"/>
                  </a:lnTo>
                  <a:cubicBezTo>
                    <a:pt x="242188" y="48062"/>
                    <a:pt x="241472" y="50210"/>
                    <a:pt x="241472" y="52358"/>
                  </a:cubicBezTo>
                  <a:cubicBezTo>
                    <a:pt x="242188" y="50926"/>
                    <a:pt x="243620" y="49494"/>
                    <a:pt x="245052" y="48778"/>
                  </a:cubicBezTo>
                  <a:lnTo>
                    <a:pt x="247917" y="45914"/>
                  </a:lnTo>
                  <a:lnTo>
                    <a:pt x="251497" y="47346"/>
                  </a:lnTo>
                  <a:cubicBezTo>
                    <a:pt x="252213" y="48062"/>
                    <a:pt x="253646" y="48778"/>
                    <a:pt x="255078" y="49494"/>
                  </a:cubicBezTo>
                  <a:cubicBezTo>
                    <a:pt x="255794" y="50210"/>
                    <a:pt x="256510" y="50210"/>
                    <a:pt x="257226" y="50926"/>
                  </a:cubicBezTo>
                  <a:lnTo>
                    <a:pt x="257942" y="46630"/>
                  </a:lnTo>
                  <a:lnTo>
                    <a:pt x="265103" y="47346"/>
                  </a:lnTo>
                  <a:cubicBezTo>
                    <a:pt x="266536" y="48062"/>
                    <a:pt x="268684" y="48062"/>
                    <a:pt x="270832" y="48778"/>
                  </a:cubicBezTo>
                  <a:cubicBezTo>
                    <a:pt x="274413" y="50210"/>
                    <a:pt x="278709" y="50926"/>
                    <a:pt x="281574" y="50926"/>
                  </a:cubicBezTo>
                  <a:lnTo>
                    <a:pt x="283006" y="50926"/>
                  </a:lnTo>
                  <a:lnTo>
                    <a:pt x="285870" y="49494"/>
                  </a:lnTo>
                  <a:lnTo>
                    <a:pt x="288735" y="50926"/>
                  </a:lnTo>
                  <a:cubicBezTo>
                    <a:pt x="298760" y="55222"/>
                    <a:pt x="300192" y="63814"/>
                    <a:pt x="301624" y="70975"/>
                  </a:cubicBezTo>
                  <a:cubicBezTo>
                    <a:pt x="303057" y="78851"/>
                    <a:pt x="303773" y="80283"/>
                    <a:pt x="308069" y="81715"/>
                  </a:cubicBezTo>
                  <a:lnTo>
                    <a:pt x="312366" y="82431"/>
                  </a:lnTo>
                  <a:lnTo>
                    <a:pt x="313082" y="86727"/>
                  </a:lnTo>
                  <a:cubicBezTo>
                    <a:pt x="314514" y="101763"/>
                    <a:pt x="320243" y="111071"/>
                    <a:pt x="329553" y="116083"/>
                  </a:cubicBezTo>
                  <a:cubicBezTo>
                    <a:pt x="329553" y="114651"/>
                    <a:pt x="330269" y="112503"/>
                    <a:pt x="331701" y="111071"/>
                  </a:cubicBezTo>
                  <a:cubicBezTo>
                    <a:pt x="333133" y="109639"/>
                    <a:pt x="335281" y="108207"/>
                    <a:pt x="337430" y="108207"/>
                  </a:cubicBezTo>
                  <a:lnTo>
                    <a:pt x="339578" y="108207"/>
                  </a:lnTo>
                  <a:lnTo>
                    <a:pt x="341726" y="109639"/>
                  </a:lnTo>
                  <a:cubicBezTo>
                    <a:pt x="346739" y="113935"/>
                    <a:pt x="351036" y="119663"/>
                    <a:pt x="355332" y="127539"/>
                  </a:cubicBezTo>
                  <a:cubicBezTo>
                    <a:pt x="363209" y="130403"/>
                    <a:pt x="372519" y="129687"/>
                    <a:pt x="381828" y="127539"/>
                  </a:cubicBezTo>
                  <a:lnTo>
                    <a:pt x="385408" y="126823"/>
                  </a:lnTo>
                  <a:lnTo>
                    <a:pt x="387557" y="129687"/>
                  </a:lnTo>
                  <a:cubicBezTo>
                    <a:pt x="387557" y="130403"/>
                    <a:pt x="388273" y="130403"/>
                    <a:pt x="389705" y="131119"/>
                  </a:cubicBezTo>
                  <a:lnTo>
                    <a:pt x="393286" y="132551"/>
                  </a:lnTo>
                  <a:lnTo>
                    <a:pt x="394002" y="136131"/>
                  </a:lnTo>
                  <a:cubicBezTo>
                    <a:pt x="394718" y="141859"/>
                    <a:pt x="394718" y="145439"/>
                    <a:pt x="394002" y="148303"/>
                  </a:cubicBezTo>
                  <a:cubicBezTo>
                    <a:pt x="394002" y="151884"/>
                    <a:pt x="394002" y="153316"/>
                    <a:pt x="396150" y="158328"/>
                  </a:cubicBezTo>
                  <a:lnTo>
                    <a:pt x="398298" y="161908"/>
                  </a:lnTo>
                  <a:lnTo>
                    <a:pt x="395434" y="164772"/>
                  </a:lnTo>
                  <a:cubicBezTo>
                    <a:pt x="391137" y="169784"/>
                    <a:pt x="386841" y="170500"/>
                    <a:pt x="378964" y="169068"/>
                  </a:cubicBezTo>
                  <a:lnTo>
                    <a:pt x="372519" y="167636"/>
                  </a:lnTo>
                  <a:lnTo>
                    <a:pt x="373235" y="169068"/>
                  </a:lnTo>
                  <a:lnTo>
                    <a:pt x="373235" y="170500"/>
                  </a:lnTo>
                  <a:cubicBezTo>
                    <a:pt x="375383" y="181956"/>
                    <a:pt x="366074" y="184820"/>
                    <a:pt x="362493" y="185536"/>
                  </a:cubicBezTo>
                  <a:cubicBezTo>
                    <a:pt x="361777" y="185536"/>
                    <a:pt x="360345" y="186252"/>
                    <a:pt x="359629" y="186252"/>
                  </a:cubicBezTo>
                  <a:lnTo>
                    <a:pt x="359629" y="192696"/>
                  </a:lnTo>
                  <a:lnTo>
                    <a:pt x="353184" y="191980"/>
                  </a:lnTo>
                  <a:cubicBezTo>
                    <a:pt x="349603" y="191980"/>
                    <a:pt x="345307" y="192696"/>
                    <a:pt x="341726" y="193412"/>
                  </a:cubicBezTo>
                  <a:cubicBezTo>
                    <a:pt x="337430" y="194128"/>
                    <a:pt x="332417" y="194844"/>
                    <a:pt x="327404" y="194844"/>
                  </a:cubicBezTo>
                  <a:cubicBezTo>
                    <a:pt x="320243" y="194844"/>
                    <a:pt x="313798" y="192696"/>
                    <a:pt x="308785" y="189116"/>
                  </a:cubicBezTo>
                  <a:cubicBezTo>
                    <a:pt x="304489" y="189832"/>
                    <a:pt x="300192" y="190548"/>
                    <a:pt x="295180" y="189832"/>
                  </a:cubicBezTo>
                  <a:lnTo>
                    <a:pt x="288735" y="189116"/>
                  </a:lnTo>
                  <a:lnTo>
                    <a:pt x="289451" y="182672"/>
                  </a:lnTo>
                  <a:lnTo>
                    <a:pt x="289451" y="181240"/>
                  </a:lnTo>
                  <a:cubicBezTo>
                    <a:pt x="288019" y="181240"/>
                    <a:pt x="286586" y="180524"/>
                    <a:pt x="285154" y="180524"/>
                  </a:cubicBezTo>
                  <a:cubicBezTo>
                    <a:pt x="283006" y="179808"/>
                    <a:pt x="281574" y="179808"/>
                    <a:pt x="278709" y="179808"/>
                  </a:cubicBezTo>
                  <a:lnTo>
                    <a:pt x="274413" y="180524"/>
                  </a:lnTo>
                  <a:lnTo>
                    <a:pt x="272264" y="176944"/>
                  </a:lnTo>
                  <a:cubicBezTo>
                    <a:pt x="270832" y="174080"/>
                    <a:pt x="270116" y="171932"/>
                    <a:pt x="270116" y="169068"/>
                  </a:cubicBezTo>
                  <a:cubicBezTo>
                    <a:pt x="241472" y="184820"/>
                    <a:pt x="205667" y="204152"/>
                    <a:pt x="164849" y="204152"/>
                  </a:cubicBezTo>
                  <a:lnTo>
                    <a:pt x="161269" y="204152"/>
                  </a:lnTo>
                  <a:lnTo>
                    <a:pt x="160552" y="208448"/>
                  </a:lnTo>
                  <a:lnTo>
                    <a:pt x="155540" y="208448"/>
                  </a:lnTo>
                  <a:cubicBezTo>
                    <a:pt x="153391" y="208448"/>
                    <a:pt x="150527" y="208448"/>
                    <a:pt x="148379" y="209164"/>
                  </a:cubicBezTo>
                  <a:cubicBezTo>
                    <a:pt x="149095" y="214176"/>
                    <a:pt x="146230" y="214176"/>
                    <a:pt x="142650" y="214176"/>
                  </a:cubicBezTo>
                </a:path>
              </a:pathLst>
            </a:custGeom>
            <a:solidFill>
              <a:srgbClr val="FFFFFF"/>
            </a:solidFill>
            <a:ln w="715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3DD455D9-1F2D-86BD-C42F-60E4D3106D1C}"/>
                </a:ext>
              </a:extLst>
            </p:cNvPr>
            <p:cNvSpPr/>
            <p:nvPr/>
          </p:nvSpPr>
          <p:spPr>
            <a:xfrm>
              <a:off x="5189809" y="2541741"/>
              <a:ext cx="147969" cy="138905"/>
            </a:xfrm>
            <a:custGeom>
              <a:avLst/>
              <a:gdLst>
                <a:gd name="connsiteX0" fmla="*/ 80919 w 147969"/>
                <a:gd name="connsiteY0" fmla="*/ 136758 h 138905"/>
                <a:gd name="connsiteX1" fmla="*/ 78771 w 147969"/>
                <a:gd name="connsiteY1" fmla="*/ 135326 h 138905"/>
                <a:gd name="connsiteX2" fmla="*/ 70894 w 147969"/>
                <a:gd name="connsiteY2" fmla="*/ 119574 h 138905"/>
                <a:gd name="connsiteX3" fmla="*/ 69462 w 147969"/>
                <a:gd name="connsiteY3" fmla="*/ 114562 h 138905"/>
                <a:gd name="connsiteX4" fmla="*/ 60869 w 147969"/>
                <a:gd name="connsiteY4" fmla="*/ 108834 h 138905"/>
                <a:gd name="connsiteX5" fmla="*/ 43682 w 147969"/>
                <a:gd name="connsiteY5" fmla="*/ 94513 h 138905"/>
                <a:gd name="connsiteX6" fmla="*/ 42966 w 147969"/>
                <a:gd name="connsiteY6" fmla="*/ 100241 h 138905"/>
                <a:gd name="connsiteX7" fmla="*/ 36521 w 147969"/>
                <a:gd name="connsiteY7" fmla="*/ 99525 h 138905"/>
                <a:gd name="connsiteX8" fmla="*/ 13606 w 147969"/>
                <a:gd name="connsiteY8" fmla="*/ 87353 h 138905"/>
                <a:gd name="connsiteX9" fmla="*/ 5013 w 147969"/>
                <a:gd name="connsiteY9" fmla="*/ 80909 h 138905"/>
                <a:gd name="connsiteX10" fmla="*/ 716 w 147969"/>
                <a:gd name="connsiteY10" fmla="*/ 78761 h 138905"/>
                <a:gd name="connsiteX11" fmla="*/ 2148 w 147969"/>
                <a:gd name="connsiteY11" fmla="*/ 73749 h 138905"/>
                <a:gd name="connsiteX12" fmla="*/ 2148 w 147969"/>
                <a:gd name="connsiteY12" fmla="*/ 68737 h 138905"/>
                <a:gd name="connsiteX13" fmla="*/ 0 w 147969"/>
                <a:gd name="connsiteY13" fmla="*/ 57281 h 138905"/>
                <a:gd name="connsiteX14" fmla="*/ 0 w 147969"/>
                <a:gd name="connsiteY14" fmla="*/ 53701 h 138905"/>
                <a:gd name="connsiteX15" fmla="*/ 3581 w 147969"/>
                <a:gd name="connsiteY15" fmla="*/ 52269 h 138905"/>
                <a:gd name="connsiteX16" fmla="*/ 11458 w 147969"/>
                <a:gd name="connsiteY16" fmla="*/ 50837 h 138905"/>
                <a:gd name="connsiteX17" fmla="*/ 14322 w 147969"/>
                <a:gd name="connsiteY17" fmla="*/ 50837 h 138905"/>
                <a:gd name="connsiteX18" fmla="*/ 19335 w 147969"/>
                <a:gd name="connsiteY18" fmla="*/ 50121 h 138905"/>
                <a:gd name="connsiteX19" fmla="*/ 22915 w 147969"/>
                <a:gd name="connsiteY19" fmla="*/ 49405 h 138905"/>
                <a:gd name="connsiteX20" fmla="*/ 25064 w 147969"/>
                <a:gd name="connsiteY20" fmla="*/ 52269 h 138905"/>
                <a:gd name="connsiteX21" fmla="*/ 28644 w 147969"/>
                <a:gd name="connsiteY21" fmla="*/ 59429 h 138905"/>
                <a:gd name="connsiteX22" fmla="*/ 30076 w 147969"/>
                <a:gd name="connsiteY22" fmla="*/ 63009 h 138905"/>
                <a:gd name="connsiteX23" fmla="*/ 45114 w 147969"/>
                <a:gd name="connsiteY23" fmla="*/ 63009 h 138905"/>
                <a:gd name="connsiteX24" fmla="*/ 51559 w 147969"/>
                <a:gd name="connsiteY24" fmla="*/ 63725 h 138905"/>
                <a:gd name="connsiteX25" fmla="*/ 51559 w 147969"/>
                <a:gd name="connsiteY25" fmla="*/ 63009 h 138905"/>
                <a:gd name="connsiteX26" fmla="*/ 52275 w 147969"/>
                <a:gd name="connsiteY26" fmla="*/ 55849 h 138905"/>
                <a:gd name="connsiteX27" fmla="*/ 40102 w 147969"/>
                <a:gd name="connsiteY27" fmla="*/ 53701 h 138905"/>
                <a:gd name="connsiteX28" fmla="*/ 31508 w 147969"/>
                <a:gd name="connsiteY28" fmla="*/ 53701 h 138905"/>
                <a:gd name="connsiteX29" fmla="*/ 31508 w 147969"/>
                <a:gd name="connsiteY29" fmla="*/ 47973 h 138905"/>
                <a:gd name="connsiteX30" fmla="*/ 25064 w 147969"/>
                <a:gd name="connsiteY30" fmla="*/ 45825 h 138905"/>
                <a:gd name="connsiteX31" fmla="*/ 29360 w 147969"/>
                <a:gd name="connsiteY31" fmla="*/ 39381 h 138905"/>
                <a:gd name="connsiteX32" fmla="*/ 32225 w 147969"/>
                <a:gd name="connsiteY32" fmla="*/ 33653 h 138905"/>
                <a:gd name="connsiteX33" fmla="*/ 54424 w 147969"/>
                <a:gd name="connsiteY33" fmla="*/ 15752 h 138905"/>
                <a:gd name="connsiteX34" fmla="*/ 57288 w 147969"/>
                <a:gd name="connsiteY34" fmla="*/ 15752 h 138905"/>
                <a:gd name="connsiteX35" fmla="*/ 59436 w 147969"/>
                <a:gd name="connsiteY35" fmla="*/ 17900 h 138905"/>
                <a:gd name="connsiteX36" fmla="*/ 63017 w 147969"/>
                <a:gd name="connsiteY36" fmla="*/ 20048 h 138905"/>
                <a:gd name="connsiteX37" fmla="*/ 63733 w 147969"/>
                <a:gd name="connsiteY37" fmla="*/ 18616 h 138905"/>
                <a:gd name="connsiteX38" fmla="*/ 65165 w 147969"/>
                <a:gd name="connsiteY38" fmla="*/ 13604 h 138905"/>
                <a:gd name="connsiteX39" fmla="*/ 70178 w 147969"/>
                <a:gd name="connsiteY39" fmla="*/ 14320 h 138905"/>
                <a:gd name="connsiteX40" fmla="*/ 86648 w 147969"/>
                <a:gd name="connsiteY40" fmla="*/ 8592 h 138905"/>
                <a:gd name="connsiteX41" fmla="*/ 108131 w 147969"/>
                <a:gd name="connsiteY41" fmla="*/ 0 h 138905"/>
                <a:gd name="connsiteX42" fmla="*/ 114576 w 147969"/>
                <a:gd name="connsiteY42" fmla="*/ 0 h 138905"/>
                <a:gd name="connsiteX43" fmla="*/ 114576 w 147969"/>
                <a:gd name="connsiteY43" fmla="*/ 17900 h 138905"/>
                <a:gd name="connsiteX44" fmla="*/ 126034 w 147969"/>
                <a:gd name="connsiteY44" fmla="*/ 23628 h 138905"/>
                <a:gd name="connsiteX45" fmla="*/ 132479 w 147969"/>
                <a:gd name="connsiteY45" fmla="*/ 27924 h 138905"/>
                <a:gd name="connsiteX46" fmla="*/ 126750 w 147969"/>
                <a:gd name="connsiteY46" fmla="*/ 33653 h 138905"/>
                <a:gd name="connsiteX47" fmla="*/ 126750 w 147969"/>
                <a:gd name="connsiteY47" fmla="*/ 38664 h 138905"/>
                <a:gd name="connsiteX48" fmla="*/ 126750 w 147969"/>
                <a:gd name="connsiteY48" fmla="*/ 44393 h 138905"/>
                <a:gd name="connsiteX49" fmla="*/ 126034 w 147969"/>
                <a:gd name="connsiteY49" fmla="*/ 50121 h 138905"/>
                <a:gd name="connsiteX50" fmla="*/ 123886 w 147969"/>
                <a:gd name="connsiteY50" fmla="*/ 50121 h 138905"/>
                <a:gd name="connsiteX51" fmla="*/ 126034 w 147969"/>
                <a:gd name="connsiteY51" fmla="*/ 50837 h 138905"/>
                <a:gd name="connsiteX52" fmla="*/ 123886 w 147969"/>
                <a:gd name="connsiteY52" fmla="*/ 57281 h 138905"/>
                <a:gd name="connsiteX53" fmla="*/ 124602 w 147969"/>
                <a:gd name="connsiteY53" fmla="*/ 62293 h 138905"/>
                <a:gd name="connsiteX54" fmla="*/ 125318 w 147969"/>
                <a:gd name="connsiteY54" fmla="*/ 63725 h 138905"/>
                <a:gd name="connsiteX55" fmla="*/ 136776 w 147969"/>
                <a:gd name="connsiteY55" fmla="*/ 58713 h 138905"/>
                <a:gd name="connsiteX56" fmla="*/ 140356 w 147969"/>
                <a:gd name="connsiteY56" fmla="*/ 58713 h 138905"/>
                <a:gd name="connsiteX57" fmla="*/ 142504 w 147969"/>
                <a:gd name="connsiteY57" fmla="*/ 61577 h 138905"/>
                <a:gd name="connsiteX58" fmla="*/ 145369 w 147969"/>
                <a:gd name="connsiteY58" fmla="*/ 107401 h 138905"/>
                <a:gd name="connsiteX59" fmla="*/ 143937 w 147969"/>
                <a:gd name="connsiteY59" fmla="*/ 114562 h 138905"/>
                <a:gd name="connsiteX60" fmla="*/ 138924 w 147969"/>
                <a:gd name="connsiteY60" fmla="*/ 114562 h 138905"/>
                <a:gd name="connsiteX61" fmla="*/ 109564 w 147969"/>
                <a:gd name="connsiteY61" fmla="*/ 126018 h 138905"/>
                <a:gd name="connsiteX62" fmla="*/ 80204 w 147969"/>
                <a:gd name="connsiteY62" fmla="*/ 138906 h 138905"/>
                <a:gd name="connsiteX63" fmla="*/ 80919 w 147969"/>
                <a:gd name="connsiteY63" fmla="*/ 136758 h 13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47969" h="138905">
                  <a:moveTo>
                    <a:pt x="80919" y="136758"/>
                  </a:moveTo>
                  <a:lnTo>
                    <a:pt x="78771" y="135326"/>
                  </a:lnTo>
                  <a:cubicBezTo>
                    <a:pt x="72326" y="130314"/>
                    <a:pt x="71610" y="123870"/>
                    <a:pt x="70894" y="119574"/>
                  </a:cubicBezTo>
                  <a:cubicBezTo>
                    <a:pt x="70894" y="117426"/>
                    <a:pt x="70178" y="115994"/>
                    <a:pt x="69462" y="114562"/>
                  </a:cubicBezTo>
                  <a:cubicBezTo>
                    <a:pt x="68030" y="112414"/>
                    <a:pt x="65165" y="110265"/>
                    <a:pt x="60869" y="108834"/>
                  </a:cubicBezTo>
                  <a:cubicBezTo>
                    <a:pt x="55140" y="105969"/>
                    <a:pt x="48695" y="102389"/>
                    <a:pt x="43682" y="94513"/>
                  </a:cubicBezTo>
                  <a:lnTo>
                    <a:pt x="42966" y="100241"/>
                  </a:lnTo>
                  <a:lnTo>
                    <a:pt x="36521" y="99525"/>
                  </a:lnTo>
                  <a:cubicBezTo>
                    <a:pt x="25780" y="98093"/>
                    <a:pt x="19335" y="92365"/>
                    <a:pt x="13606" y="87353"/>
                  </a:cubicBezTo>
                  <a:cubicBezTo>
                    <a:pt x="10742" y="85205"/>
                    <a:pt x="7877" y="82341"/>
                    <a:pt x="5013" y="80909"/>
                  </a:cubicBezTo>
                  <a:lnTo>
                    <a:pt x="716" y="78761"/>
                  </a:lnTo>
                  <a:lnTo>
                    <a:pt x="2148" y="73749"/>
                  </a:lnTo>
                  <a:cubicBezTo>
                    <a:pt x="2864" y="70885"/>
                    <a:pt x="2864" y="70169"/>
                    <a:pt x="2148" y="68737"/>
                  </a:cubicBezTo>
                  <a:cubicBezTo>
                    <a:pt x="1432" y="66589"/>
                    <a:pt x="0" y="63009"/>
                    <a:pt x="0" y="57281"/>
                  </a:cubicBezTo>
                  <a:lnTo>
                    <a:pt x="0" y="53701"/>
                  </a:lnTo>
                  <a:lnTo>
                    <a:pt x="3581" y="52269"/>
                  </a:lnTo>
                  <a:cubicBezTo>
                    <a:pt x="6445" y="50837"/>
                    <a:pt x="9309" y="50837"/>
                    <a:pt x="11458" y="50837"/>
                  </a:cubicBezTo>
                  <a:lnTo>
                    <a:pt x="14322" y="50837"/>
                  </a:lnTo>
                  <a:cubicBezTo>
                    <a:pt x="15754" y="50837"/>
                    <a:pt x="17186" y="50837"/>
                    <a:pt x="19335" y="50121"/>
                  </a:cubicBezTo>
                  <a:lnTo>
                    <a:pt x="22915" y="49405"/>
                  </a:lnTo>
                  <a:lnTo>
                    <a:pt x="25064" y="52269"/>
                  </a:lnTo>
                  <a:cubicBezTo>
                    <a:pt x="27212" y="54417"/>
                    <a:pt x="27928" y="57281"/>
                    <a:pt x="28644" y="59429"/>
                  </a:cubicBezTo>
                  <a:cubicBezTo>
                    <a:pt x="29360" y="60861"/>
                    <a:pt x="30076" y="62293"/>
                    <a:pt x="30076" y="63009"/>
                  </a:cubicBezTo>
                  <a:cubicBezTo>
                    <a:pt x="35089" y="61577"/>
                    <a:pt x="40102" y="62293"/>
                    <a:pt x="45114" y="63009"/>
                  </a:cubicBezTo>
                  <a:cubicBezTo>
                    <a:pt x="47263" y="63009"/>
                    <a:pt x="49411" y="63725"/>
                    <a:pt x="51559" y="63725"/>
                  </a:cubicBezTo>
                  <a:lnTo>
                    <a:pt x="51559" y="63009"/>
                  </a:lnTo>
                  <a:cubicBezTo>
                    <a:pt x="51559" y="60861"/>
                    <a:pt x="51559" y="58713"/>
                    <a:pt x="52275" y="55849"/>
                  </a:cubicBezTo>
                  <a:cubicBezTo>
                    <a:pt x="49411" y="54417"/>
                    <a:pt x="45114" y="53701"/>
                    <a:pt x="40102" y="53701"/>
                  </a:cubicBezTo>
                  <a:lnTo>
                    <a:pt x="31508" y="53701"/>
                  </a:lnTo>
                  <a:lnTo>
                    <a:pt x="31508" y="47973"/>
                  </a:lnTo>
                  <a:lnTo>
                    <a:pt x="25064" y="45825"/>
                  </a:lnTo>
                  <a:lnTo>
                    <a:pt x="29360" y="39381"/>
                  </a:lnTo>
                  <a:cubicBezTo>
                    <a:pt x="30792" y="37948"/>
                    <a:pt x="31508" y="35800"/>
                    <a:pt x="32225" y="33653"/>
                  </a:cubicBezTo>
                  <a:cubicBezTo>
                    <a:pt x="36521" y="25776"/>
                    <a:pt x="41534" y="16468"/>
                    <a:pt x="54424" y="15752"/>
                  </a:cubicBezTo>
                  <a:lnTo>
                    <a:pt x="57288" y="15752"/>
                  </a:lnTo>
                  <a:lnTo>
                    <a:pt x="59436" y="17900"/>
                  </a:lnTo>
                  <a:cubicBezTo>
                    <a:pt x="60153" y="18616"/>
                    <a:pt x="61585" y="19332"/>
                    <a:pt x="63017" y="20048"/>
                  </a:cubicBezTo>
                  <a:cubicBezTo>
                    <a:pt x="63017" y="19332"/>
                    <a:pt x="63017" y="19332"/>
                    <a:pt x="63733" y="18616"/>
                  </a:cubicBezTo>
                  <a:lnTo>
                    <a:pt x="65165" y="13604"/>
                  </a:lnTo>
                  <a:lnTo>
                    <a:pt x="70178" y="14320"/>
                  </a:lnTo>
                  <a:cubicBezTo>
                    <a:pt x="79487" y="15036"/>
                    <a:pt x="82352" y="12172"/>
                    <a:pt x="86648" y="8592"/>
                  </a:cubicBezTo>
                  <a:cubicBezTo>
                    <a:pt x="90945" y="5012"/>
                    <a:pt x="96674" y="0"/>
                    <a:pt x="108131" y="0"/>
                  </a:cubicBezTo>
                  <a:lnTo>
                    <a:pt x="114576" y="0"/>
                  </a:lnTo>
                  <a:lnTo>
                    <a:pt x="114576" y="17900"/>
                  </a:lnTo>
                  <a:cubicBezTo>
                    <a:pt x="118873" y="19332"/>
                    <a:pt x="122453" y="21480"/>
                    <a:pt x="126034" y="23628"/>
                  </a:cubicBezTo>
                  <a:lnTo>
                    <a:pt x="132479" y="27924"/>
                  </a:lnTo>
                  <a:lnTo>
                    <a:pt x="126750" y="33653"/>
                  </a:lnTo>
                  <a:lnTo>
                    <a:pt x="126750" y="38664"/>
                  </a:lnTo>
                  <a:lnTo>
                    <a:pt x="126750" y="44393"/>
                  </a:lnTo>
                  <a:lnTo>
                    <a:pt x="126034" y="50121"/>
                  </a:lnTo>
                  <a:lnTo>
                    <a:pt x="123886" y="50121"/>
                  </a:lnTo>
                  <a:lnTo>
                    <a:pt x="126034" y="50837"/>
                  </a:lnTo>
                  <a:lnTo>
                    <a:pt x="123886" y="57281"/>
                  </a:lnTo>
                  <a:cubicBezTo>
                    <a:pt x="123170" y="60145"/>
                    <a:pt x="123170" y="60861"/>
                    <a:pt x="124602" y="62293"/>
                  </a:cubicBezTo>
                  <a:cubicBezTo>
                    <a:pt x="124602" y="62293"/>
                    <a:pt x="125318" y="63009"/>
                    <a:pt x="125318" y="63725"/>
                  </a:cubicBezTo>
                  <a:cubicBezTo>
                    <a:pt x="127466" y="61577"/>
                    <a:pt x="131047" y="58713"/>
                    <a:pt x="136776" y="58713"/>
                  </a:cubicBezTo>
                  <a:lnTo>
                    <a:pt x="140356" y="58713"/>
                  </a:lnTo>
                  <a:lnTo>
                    <a:pt x="142504" y="61577"/>
                  </a:lnTo>
                  <a:cubicBezTo>
                    <a:pt x="150381" y="75181"/>
                    <a:pt x="148233" y="89501"/>
                    <a:pt x="145369" y="107401"/>
                  </a:cubicBezTo>
                  <a:lnTo>
                    <a:pt x="143937" y="114562"/>
                  </a:lnTo>
                  <a:lnTo>
                    <a:pt x="138924" y="114562"/>
                  </a:lnTo>
                  <a:cubicBezTo>
                    <a:pt x="126034" y="114562"/>
                    <a:pt x="118157" y="119574"/>
                    <a:pt x="109564" y="126018"/>
                  </a:cubicBezTo>
                  <a:cubicBezTo>
                    <a:pt x="101687" y="131030"/>
                    <a:pt x="93093" y="137474"/>
                    <a:pt x="80204" y="138906"/>
                  </a:cubicBezTo>
                  <a:lnTo>
                    <a:pt x="80919" y="136758"/>
                  </a:lnTo>
                  <a:close/>
                </a:path>
              </a:pathLst>
            </a:custGeom>
            <a:solidFill>
              <a:srgbClr val="FFFFFF"/>
            </a:solidFill>
            <a:ln w="715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39367C7-6DB7-AE2E-58F8-3F642B1B4611}"/>
                </a:ext>
              </a:extLst>
            </p:cNvPr>
            <p:cNvSpPr/>
            <p:nvPr/>
          </p:nvSpPr>
          <p:spPr>
            <a:xfrm>
              <a:off x="5454050" y="2550225"/>
              <a:ext cx="605822" cy="461218"/>
            </a:xfrm>
            <a:custGeom>
              <a:avLst/>
              <a:gdLst>
                <a:gd name="connsiteX0" fmla="*/ 504136 w 605822"/>
                <a:gd name="connsiteY0" fmla="*/ 461218 h 461218"/>
                <a:gd name="connsiteX1" fmla="*/ 495543 w 605822"/>
                <a:gd name="connsiteY1" fmla="*/ 459786 h 461218"/>
                <a:gd name="connsiteX2" fmla="*/ 462602 w 605822"/>
                <a:gd name="connsiteY2" fmla="*/ 456206 h 461218"/>
                <a:gd name="connsiteX3" fmla="*/ 420352 w 605822"/>
                <a:gd name="connsiteY3" fmla="*/ 449762 h 461218"/>
                <a:gd name="connsiteX4" fmla="*/ 398153 w 605822"/>
                <a:gd name="connsiteY4" fmla="*/ 454058 h 461218"/>
                <a:gd name="connsiteX5" fmla="*/ 388843 w 605822"/>
                <a:gd name="connsiteY5" fmla="*/ 454058 h 461218"/>
                <a:gd name="connsiteX6" fmla="*/ 383115 w 605822"/>
                <a:gd name="connsiteY6" fmla="*/ 457638 h 461218"/>
                <a:gd name="connsiteX7" fmla="*/ 380250 w 605822"/>
                <a:gd name="connsiteY7" fmla="*/ 451194 h 461218"/>
                <a:gd name="connsiteX8" fmla="*/ 372373 w 605822"/>
                <a:gd name="connsiteY8" fmla="*/ 446898 h 461218"/>
                <a:gd name="connsiteX9" fmla="*/ 361631 w 605822"/>
                <a:gd name="connsiteY9" fmla="*/ 444750 h 461218"/>
                <a:gd name="connsiteX10" fmla="*/ 366644 w 605822"/>
                <a:gd name="connsiteY10" fmla="*/ 436874 h 461218"/>
                <a:gd name="connsiteX11" fmla="*/ 366644 w 605822"/>
                <a:gd name="connsiteY11" fmla="*/ 434726 h 461218"/>
                <a:gd name="connsiteX12" fmla="*/ 365928 w 605822"/>
                <a:gd name="connsiteY12" fmla="*/ 433294 h 461218"/>
                <a:gd name="connsiteX13" fmla="*/ 363064 w 605822"/>
                <a:gd name="connsiteY13" fmla="*/ 432578 h 461218"/>
                <a:gd name="connsiteX14" fmla="*/ 353754 w 605822"/>
                <a:gd name="connsiteY14" fmla="*/ 430430 h 461218"/>
                <a:gd name="connsiteX15" fmla="*/ 357335 w 605822"/>
                <a:gd name="connsiteY15" fmla="*/ 423270 h 461218"/>
                <a:gd name="connsiteX16" fmla="*/ 356619 w 605822"/>
                <a:gd name="connsiteY16" fmla="*/ 416109 h 461218"/>
                <a:gd name="connsiteX17" fmla="*/ 350174 w 605822"/>
                <a:gd name="connsiteY17" fmla="*/ 417542 h 461218"/>
                <a:gd name="connsiteX18" fmla="*/ 348742 w 605822"/>
                <a:gd name="connsiteY18" fmla="*/ 411098 h 461218"/>
                <a:gd name="connsiteX19" fmla="*/ 345877 w 605822"/>
                <a:gd name="connsiteY19" fmla="*/ 401073 h 461218"/>
                <a:gd name="connsiteX20" fmla="*/ 340148 w 605822"/>
                <a:gd name="connsiteY20" fmla="*/ 403221 h 461218"/>
                <a:gd name="connsiteX21" fmla="*/ 338000 w 605822"/>
                <a:gd name="connsiteY21" fmla="*/ 403221 h 461218"/>
                <a:gd name="connsiteX22" fmla="*/ 333704 w 605822"/>
                <a:gd name="connsiteY22" fmla="*/ 402505 h 461218"/>
                <a:gd name="connsiteX23" fmla="*/ 332987 w 605822"/>
                <a:gd name="connsiteY23" fmla="*/ 398209 h 461218"/>
                <a:gd name="connsiteX24" fmla="*/ 330839 w 605822"/>
                <a:gd name="connsiteY24" fmla="*/ 393913 h 461218"/>
                <a:gd name="connsiteX25" fmla="*/ 329407 w 605822"/>
                <a:gd name="connsiteY25" fmla="*/ 395345 h 461218"/>
                <a:gd name="connsiteX26" fmla="*/ 327259 w 605822"/>
                <a:gd name="connsiteY26" fmla="*/ 396777 h 461218"/>
                <a:gd name="connsiteX27" fmla="*/ 325826 w 605822"/>
                <a:gd name="connsiteY27" fmla="*/ 396777 h 461218"/>
                <a:gd name="connsiteX28" fmla="*/ 317949 w 605822"/>
                <a:gd name="connsiteY28" fmla="*/ 404653 h 461218"/>
                <a:gd name="connsiteX29" fmla="*/ 316517 w 605822"/>
                <a:gd name="connsiteY29" fmla="*/ 405369 h 461218"/>
                <a:gd name="connsiteX30" fmla="*/ 313653 w 605822"/>
                <a:gd name="connsiteY30" fmla="*/ 406801 h 461218"/>
                <a:gd name="connsiteX31" fmla="*/ 308640 w 605822"/>
                <a:gd name="connsiteY31" fmla="*/ 404653 h 461218"/>
                <a:gd name="connsiteX32" fmla="*/ 302195 w 605822"/>
                <a:gd name="connsiteY32" fmla="*/ 401789 h 461218"/>
                <a:gd name="connsiteX33" fmla="*/ 298615 w 605822"/>
                <a:gd name="connsiteY33" fmla="*/ 404653 h 461218"/>
                <a:gd name="connsiteX34" fmla="*/ 291454 w 605822"/>
                <a:gd name="connsiteY34" fmla="*/ 411814 h 461218"/>
                <a:gd name="connsiteX35" fmla="*/ 290021 w 605822"/>
                <a:gd name="connsiteY35" fmla="*/ 415394 h 461218"/>
                <a:gd name="connsiteX36" fmla="*/ 285725 w 605822"/>
                <a:gd name="connsiteY36" fmla="*/ 415394 h 461218"/>
                <a:gd name="connsiteX37" fmla="*/ 274983 w 605822"/>
                <a:gd name="connsiteY37" fmla="*/ 415394 h 461218"/>
                <a:gd name="connsiteX38" fmla="*/ 242759 w 605822"/>
                <a:gd name="connsiteY38" fmla="*/ 398925 h 461218"/>
                <a:gd name="connsiteX39" fmla="*/ 241326 w 605822"/>
                <a:gd name="connsiteY39" fmla="*/ 396061 h 461218"/>
                <a:gd name="connsiteX40" fmla="*/ 242759 w 605822"/>
                <a:gd name="connsiteY40" fmla="*/ 393197 h 461218"/>
                <a:gd name="connsiteX41" fmla="*/ 250636 w 605822"/>
                <a:gd name="connsiteY41" fmla="*/ 365273 h 461218"/>
                <a:gd name="connsiteX42" fmla="*/ 252068 w 605822"/>
                <a:gd name="connsiteY42" fmla="*/ 354533 h 461218"/>
                <a:gd name="connsiteX43" fmla="*/ 259229 w 605822"/>
                <a:gd name="connsiteY43" fmla="*/ 354533 h 461218"/>
                <a:gd name="connsiteX44" fmla="*/ 272119 w 605822"/>
                <a:gd name="connsiteY44" fmla="*/ 355249 h 461218"/>
                <a:gd name="connsiteX45" fmla="*/ 282144 w 605822"/>
                <a:gd name="connsiteY45" fmla="*/ 355965 h 461218"/>
                <a:gd name="connsiteX46" fmla="*/ 295034 w 605822"/>
                <a:gd name="connsiteY46" fmla="*/ 350953 h 461218"/>
                <a:gd name="connsiteX47" fmla="*/ 297898 w 605822"/>
                <a:gd name="connsiteY47" fmla="*/ 348089 h 461218"/>
                <a:gd name="connsiteX48" fmla="*/ 301479 w 605822"/>
                <a:gd name="connsiteY48" fmla="*/ 349521 h 461218"/>
                <a:gd name="connsiteX49" fmla="*/ 321530 w 605822"/>
                <a:gd name="connsiteY49" fmla="*/ 348089 h 461218"/>
                <a:gd name="connsiteX50" fmla="*/ 342297 w 605822"/>
                <a:gd name="connsiteY50" fmla="*/ 345225 h 461218"/>
                <a:gd name="connsiteX51" fmla="*/ 341581 w 605822"/>
                <a:gd name="connsiteY51" fmla="*/ 343793 h 461218"/>
                <a:gd name="connsiteX52" fmla="*/ 334420 w 605822"/>
                <a:gd name="connsiteY52" fmla="*/ 332336 h 461218"/>
                <a:gd name="connsiteX53" fmla="*/ 320814 w 605822"/>
                <a:gd name="connsiteY53" fmla="*/ 310856 h 461218"/>
                <a:gd name="connsiteX54" fmla="*/ 320814 w 605822"/>
                <a:gd name="connsiteY54" fmla="*/ 305128 h 461218"/>
                <a:gd name="connsiteX55" fmla="*/ 326543 w 605822"/>
                <a:gd name="connsiteY55" fmla="*/ 304412 h 461218"/>
                <a:gd name="connsiteX56" fmla="*/ 338000 w 605822"/>
                <a:gd name="connsiteY56" fmla="*/ 294388 h 461218"/>
                <a:gd name="connsiteX57" fmla="*/ 345877 w 605822"/>
                <a:gd name="connsiteY57" fmla="*/ 284364 h 461218"/>
                <a:gd name="connsiteX58" fmla="*/ 345877 w 605822"/>
                <a:gd name="connsiteY58" fmla="*/ 266463 h 461218"/>
                <a:gd name="connsiteX59" fmla="*/ 343729 w 605822"/>
                <a:gd name="connsiteY59" fmla="*/ 266463 h 461218"/>
                <a:gd name="connsiteX60" fmla="*/ 352322 w 605822"/>
                <a:gd name="connsiteY60" fmla="*/ 255723 h 461218"/>
                <a:gd name="connsiteX61" fmla="*/ 350890 w 605822"/>
                <a:gd name="connsiteY61" fmla="*/ 251427 h 461218"/>
                <a:gd name="connsiteX62" fmla="*/ 347309 w 605822"/>
                <a:gd name="connsiteY62" fmla="*/ 238539 h 461218"/>
                <a:gd name="connsiteX63" fmla="*/ 341581 w 605822"/>
                <a:gd name="connsiteY63" fmla="*/ 232095 h 461218"/>
                <a:gd name="connsiteX64" fmla="*/ 338000 w 605822"/>
                <a:gd name="connsiteY64" fmla="*/ 231379 h 461218"/>
                <a:gd name="connsiteX65" fmla="*/ 335852 w 605822"/>
                <a:gd name="connsiteY65" fmla="*/ 230663 h 461218"/>
                <a:gd name="connsiteX66" fmla="*/ 329407 w 605822"/>
                <a:gd name="connsiteY66" fmla="*/ 229947 h 461218"/>
                <a:gd name="connsiteX67" fmla="*/ 330123 w 605822"/>
                <a:gd name="connsiteY67" fmla="*/ 223503 h 461218"/>
                <a:gd name="connsiteX68" fmla="*/ 329407 w 605822"/>
                <a:gd name="connsiteY68" fmla="*/ 219207 h 461218"/>
                <a:gd name="connsiteX69" fmla="*/ 329407 w 605822"/>
                <a:gd name="connsiteY69" fmla="*/ 217775 h 461218"/>
                <a:gd name="connsiteX70" fmla="*/ 328691 w 605822"/>
                <a:gd name="connsiteY70" fmla="*/ 218491 h 461218"/>
                <a:gd name="connsiteX71" fmla="*/ 307208 w 605822"/>
                <a:gd name="connsiteY71" fmla="*/ 227799 h 461218"/>
                <a:gd name="connsiteX72" fmla="*/ 300763 w 605822"/>
                <a:gd name="connsiteY72" fmla="*/ 227083 h 461218"/>
                <a:gd name="connsiteX73" fmla="*/ 302195 w 605822"/>
                <a:gd name="connsiteY73" fmla="*/ 220639 h 461218"/>
                <a:gd name="connsiteX74" fmla="*/ 302195 w 605822"/>
                <a:gd name="connsiteY74" fmla="*/ 218491 h 461218"/>
                <a:gd name="connsiteX75" fmla="*/ 297182 w 605822"/>
                <a:gd name="connsiteY75" fmla="*/ 218491 h 461218"/>
                <a:gd name="connsiteX76" fmla="*/ 295750 w 605822"/>
                <a:gd name="connsiteY76" fmla="*/ 213479 h 461218"/>
                <a:gd name="connsiteX77" fmla="*/ 297182 w 605822"/>
                <a:gd name="connsiteY77" fmla="*/ 199159 h 461218"/>
                <a:gd name="connsiteX78" fmla="*/ 298615 w 605822"/>
                <a:gd name="connsiteY78" fmla="*/ 195579 h 461218"/>
                <a:gd name="connsiteX79" fmla="*/ 292886 w 605822"/>
                <a:gd name="connsiteY79" fmla="*/ 184838 h 461218"/>
                <a:gd name="connsiteX80" fmla="*/ 278564 w 605822"/>
                <a:gd name="connsiteY80" fmla="*/ 184838 h 461218"/>
                <a:gd name="connsiteX81" fmla="*/ 279996 w 605822"/>
                <a:gd name="connsiteY81" fmla="*/ 179826 h 461218"/>
                <a:gd name="connsiteX82" fmla="*/ 259229 w 605822"/>
                <a:gd name="connsiteY82" fmla="*/ 179826 h 461218"/>
                <a:gd name="connsiteX83" fmla="*/ 259945 w 605822"/>
                <a:gd name="connsiteY83" fmla="*/ 173382 h 461218"/>
                <a:gd name="connsiteX84" fmla="*/ 257797 w 605822"/>
                <a:gd name="connsiteY84" fmla="*/ 162642 h 461218"/>
                <a:gd name="connsiteX85" fmla="*/ 257081 w 605822"/>
                <a:gd name="connsiteY85" fmla="*/ 160494 h 461218"/>
                <a:gd name="connsiteX86" fmla="*/ 254216 w 605822"/>
                <a:gd name="connsiteY86" fmla="*/ 160494 h 461218"/>
                <a:gd name="connsiteX87" fmla="*/ 250636 w 605822"/>
                <a:gd name="connsiteY87" fmla="*/ 165506 h 461218"/>
                <a:gd name="connsiteX88" fmla="*/ 248487 w 605822"/>
                <a:gd name="connsiteY88" fmla="*/ 166938 h 461218"/>
                <a:gd name="connsiteX89" fmla="*/ 235597 w 605822"/>
                <a:gd name="connsiteY89" fmla="*/ 169086 h 461218"/>
                <a:gd name="connsiteX90" fmla="*/ 209818 w 605822"/>
                <a:gd name="connsiteY90" fmla="*/ 157630 h 461218"/>
                <a:gd name="connsiteX91" fmla="*/ 206953 w 605822"/>
                <a:gd name="connsiteY91" fmla="*/ 158346 h 461218"/>
                <a:gd name="connsiteX92" fmla="*/ 210534 w 605822"/>
                <a:gd name="connsiteY92" fmla="*/ 181258 h 461218"/>
                <a:gd name="connsiteX93" fmla="*/ 209102 w 605822"/>
                <a:gd name="connsiteY93" fmla="*/ 184838 h 461218"/>
                <a:gd name="connsiteX94" fmla="*/ 191199 w 605822"/>
                <a:gd name="connsiteY94" fmla="*/ 184838 h 461218"/>
                <a:gd name="connsiteX95" fmla="*/ 189767 w 605822"/>
                <a:gd name="connsiteY95" fmla="*/ 180542 h 461218"/>
                <a:gd name="connsiteX96" fmla="*/ 187619 w 605822"/>
                <a:gd name="connsiteY96" fmla="*/ 175530 h 461218"/>
                <a:gd name="connsiteX97" fmla="*/ 174729 w 605822"/>
                <a:gd name="connsiteY97" fmla="*/ 178394 h 461218"/>
                <a:gd name="connsiteX98" fmla="*/ 154678 w 605822"/>
                <a:gd name="connsiteY98" fmla="*/ 171950 h 461218"/>
                <a:gd name="connsiteX99" fmla="*/ 140356 w 605822"/>
                <a:gd name="connsiteY99" fmla="*/ 172666 h 461218"/>
                <a:gd name="connsiteX100" fmla="*/ 116725 w 605822"/>
                <a:gd name="connsiteY100" fmla="*/ 168370 h 461218"/>
                <a:gd name="connsiteX101" fmla="*/ 116725 w 605822"/>
                <a:gd name="connsiteY101" fmla="*/ 169802 h 461218"/>
                <a:gd name="connsiteX102" fmla="*/ 90945 w 605822"/>
                <a:gd name="connsiteY102" fmla="*/ 169802 h 461218"/>
                <a:gd name="connsiteX103" fmla="*/ 89513 w 605822"/>
                <a:gd name="connsiteY103" fmla="*/ 165506 h 461218"/>
                <a:gd name="connsiteX104" fmla="*/ 80204 w 605822"/>
                <a:gd name="connsiteY104" fmla="*/ 154050 h 461218"/>
                <a:gd name="connsiteX105" fmla="*/ 77339 w 605822"/>
                <a:gd name="connsiteY105" fmla="*/ 151186 h 461218"/>
                <a:gd name="connsiteX106" fmla="*/ 55140 w 605822"/>
                <a:gd name="connsiteY106" fmla="*/ 152618 h 461218"/>
                <a:gd name="connsiteX107" fmla="*/ 52991 w 605822"/>
                <a:gd name="connsiteY107" fmla="*/ 151186 h 461218"/>
                <a:gd name="connsiteX108" fmla="*/ 52276 w 605822"/>
                <a:gd name="connsiteY108" fmla="*/ 148322 h 461218"/>
                <a:gd name="connsiteX109" fmla="*/ 52276 w 605822"/>
                <a:gd name="connsiteY109" fmla="*/ 144026 h 461218"/>
                <a:gd name="connsiteX110" fmla="*/ 50127 w 605822"/>
                <a:gd name="connsiteY110" fmla="*/ 144026 h 461218"/>
                <a:gd name="connsiteX111" fmla="*/ 44398 w 605822"/>
                <a:gd name="connsiteY111" fmla="*/ 143310 h 461218"/>
                <a:gd name="connsiteX112" fmla="*/ 42250 w 605822"/>
                <a:gd name="connsiteY112" fmla="*/ 139014 h 461218"/>
                <a:gd name="connsiteX113" fmla="*/ 37237 w 605822"/>
                <a:gd name="connsiteY113" fmla="*/ 128990 h 461218"/>
                <a:gd name="connsiteX114" fmla="*/ 35089 w 605822"/>
                <a:gd name="connsiteY114" fmla="*/ 125410 h 461218"/>
                <a:gd name="connsiteX115" fmla="*/ 36521 w 605822"/>
                <a:gd name="connsiteY115" fmla="*/ 122545 h 461218"/>
                <a:gd name="connsiteX116" fmla="*/ 35805 w 605822"/>
                <a:gd name="connsiteY116" fmla="*/ 122545 h 461218"/>
                <a:gd name="connsiteX117" fmla="*/ 13606 w 605822"/>
                <a:gd name="connsiteY117" fmla="*/ 108941 h 461218"/>
                <a:gd name="connsiteX118" fmla="*/ 13606 w 605822"/>
                <a:gd name="connsiteY118" fmla="*/ 105361 h 461218"/>
                <a:gd name="connsiteX119" fmla="*/ 10742 w 605822"/>
                <a:gd name="connsiteY119" fmla="*/ 103929 h 461218"/>
                <a:gd name="connsiteX120" fmla="*/ 2864 w 605822"/>
                <a:gd name="connsiteY120" fmla="*/ 100349 h 461218"/>
                <a:gd name="connsiteX121" fmla="*/ 0 w 605822"/>
                <a:gd name="connsiteY121" fmla="*/ 98201 h 461218"/>
                <a:gd name="connsiteX122" fmla="*/ 0 w 605822"/>
                <a:gd name="connsiteY122" fmla="*/ 94621 h 461218"/>
                <a:gd name="connsiteX123" fmla="*/ 8593 w 605822"/>
                <a:gd name="connsiteY123" fmla="*/ 75289 h 461218"/>
                <a:gd name="connsiteX124" fmla="*/ 5013 w 605822"/>
                <a:gd name="connsiteY124" fmla="*/ 73141 h 461218"/>
                <a:gd name="connsiteX125" fmla="*/ 7161 w 605822"/>
                <a:gd name="connsiteY125" fmla="*/ 68129 h 461218"/>
                <a:gd name="connsiteX126" fmla="*/ 16470 w 605822"/>
                <a:gd name="connsiteY126" fmla="*/ 55241 h 461218"/>
                <a:gd name="connsiteX127" fmla="*/ 22915 w 605822"/>
                <a:gd name="connsiteY127" fmla="*/ 43069 h 461218"/>
                <a:gd name="connsiteX128" fmla="*/ 21483 w 605822"/>
                <a:gd name="connsiteY128" fmla="*/ 37340 h 461218"/>
                <a:gd name="connsiteX129" fmla="*/ 26496 w 605822"/>
                <a:gd name="connsiteY129" fmla="*/ 35192 h 461218"/>
                <a:gd name="connsiteX130" fmla="*/ 29360 w 605822"/>
                <a:gd name="connsiteY130" fmla="*/ 33044 h 461218"/>
                <a:gd name="connsiteX131" fmla="*/ 32225 w 605822"/>
                <a:gd name="connsiteY131" fmla="*/ 30896 h 461218"/>
                <a:gd name="connsiteX132" fmla="*/ 32225 w 605822"/>
                <a:gd name="connsiteY132" fmla="*/ 24452 h 461218"/>
                <a:gd name="connsiteX133" fmla="*/ 32225 w 605822"/>
                <a:gd name="connsiteY133" fmla="*/ 20872 h 461218"/>
                <a:gd name="connsiteX134" fmla="*/ 35089 w 605822"/>
                <a:gd name="connsiteY134" fmla="*/ 19440 h 461218"/>
                <a:gd name="connsiteX135" fmla="*/ 39386 w 605822"/>
                <a:gd name="connsiteY135" fmla="*/ 15860 h 461218"/>
                <a:gd name="connsiteX136" fmla="*/ 55140 w 605822"/>
                <a:gd name="connsiteY136" fmla="*/ 7268 h 461218"/>
                <a:gd name="connsiteX137" fmla="*/ 61585 w 605822"/>
                <a:gd name="connsiteY137" fmla="*/ 8700 h 461218"/>
                <a:gd name="connsiteX138" fmla="*/ 110996 w 605822"/>
                <a:gd name="connsiteY138" fmla="*/ 3688 h 461218"/>
                <a:gd name="connsiteX139" fmla="*/ 136059 w 605822"/>
                <a:gd name="connsiteY139" fmla="*/ 3688 h 461218"/>
                <a:gd name="connsiteX140" fmla="*/ 141788 w 605822"/>
                <a:gd name="connsiteY140" fmla="*/ 3688 h 461218"/>
                <a:gd name="connsiteX141" fmla="*/ 143220 w 605822"/>
                <a:gd name="connsiteY141" fmla="*/ 9416 h 461218"/>
                <a:gd name="connsiteX142" fmla="*/ 144653 w 605822"/>
                <a:gd name="connsiteY142" fmla="*/ 9416 h 461218"/>
                <a:gd name="connsiteX143" fmla="*/ 149665 w 605822"/>
                <a:gd name="connsiteY143" fmla="*/ 7268 h 461218"/>
                <a:gd name="connsiteX144" fmla="*/ 150381 w 605822"/>
                <a:gd name="connsiteY144" fmla="*/ 2256 h 461218"/>
                <a:gd name="connsiteX145" fmla="*/ 157542 w 605822"/>
                <a:gd name="connsiteY145" fmla="*/ 2256 h 461218"/>
                <a:gd name="connsiteX146" fmla="*/ 187619 w 605822"/>
                <a:gd name="connsiteY146" fmla="*/ 11564 h 461218"/>
                <a:gd name="connsiteX147" fmla="*/ 187619 w 605822"/>
                <a:gd name="connsiteY147" fmla="*/ 10848 h 461218"/>
                <a:gd name="connsiteX148" fmla="*/ 186903 w 605822"/>
                <a:gd name="connsiteY148" fmla="*/ 3688 h 461218"/>
                <a:gd name="connsiteX149" fmla="*/ 194064 w 605822"/>
                <a:gd name="connsiteY149" fmla="*/ 4404 h 461218"/>
                <a:gd name="connsiteX150" fmla="*/ 201941 w 605822"/>
                <a:gd name="connsiteY150" fmla="*/ 2972 h 461218"/>
                <a:gd name="connsiteX151" fmla="*/ 227004 w 605822"/>
                <a:gd name="connsiteY151" fmla="*/ 4404 h 461218"/>
                <a:gd name="connsiteX152" fmla="*/ 262093 w 605822"/>
                <a:gd name="connsiteY152" fmla="*/ 824 h 461218"/>
                <a:gd name="connsiteX153" fmla="*/ 266390 w 605822"/>
                <a:gd name="connsiteY153" fmla="*/ 1540 h 461218"/>
                <a:gd name="connsiteX154" fmla="*/ 267106 w 605822"/>
                <a:gd name="connsiteY154" fmla="*/ 5836 h 461218"/>
                <a:gd name="connsiteX155" fmla="*/ 276415 w 605822"/>
                <a:gd name="connsiteY155" fmla="*/ 28032 h 461218"/>
                <a:gd name="connsiteX156" fmla="*/ 279280 w 605822"/>
                <a:gd name="connsiteY156" fmla="*/ 33760 h 461218"/>
                <a:gd name="connsiteX157" fmla="*/ 278564 w 605822"/>
                <a:gd name="connsiteY157" fmla="*/ 35908 h 461218"/>
                <a:gd name="connsiteX158" fmla="*/ 269971 w 605822"/>
                <a:gd name="connsiteY158" fmla="*/ 46649 h 461218"/>
                <a:gd name="connsiteX159" fmla="*/ 278564 w 605822"/>
                <a:gd name="connsiteY159" fmla="*/ 49513 h 461218"/>
                <a:gd name="connsiteX160" fmla="*/ 324394 w 605822"/>
                <a:gd name="connsiteY160" fmla="*/ 52377 h 461218"/>
                <a:gd name="connsiteX161" fmla="*/ 332271 w 605822"/>
                <a:gd name="connsiteY161" fmla="*/ 48797 h 461218"/>
                <a:gd name="connsiteX162" fmla="*/ 333704 w 605822"/>
                <a:gd name="connsiteY162" fmla="*/ 56673 h 461218"/>
                <a:gd name="connsiteX163" fmla="*/ 336568 w 605822"/>
                <a:gd name="connsiteY163" fmla="*/ 61685 h 461218"/>
                <a:gd name="connsiteX164" fmla="*/ 341581 w 605822"/>
                <a:gd name="connsiteY164" fmla="*/ 70993 h 461218"/>
                <a:gd name="connsiteX165" fmla="*/ 343013 w 605822"/>
                <a:gd name="connsiteY165" fmla="*/ 70993 h 461218"/>
                <a:gd name="connsiteX166" fmla="*/ 344445 w 605822"/>
                <a:gd name="connsiteY166" fmla="*/ 74573 h 461218"/>
                <a:gd name="connsiteX167" fmla="*/ 349458 w 605822"/>
                <a:gd name="connsiteY167" fmla="*/ 93189 h 461218"/>
                <a:gd name="connsiteX168" fmla="*/ 352322 w 605822"/>
                <a:gd name="connsiteY168" fmla="*/ 93189 h 461218"/>
                <a:gd name="connsiteX169" fmla="*/ 358051 w 605822"/>
                <a:gd name="connsiteY169" fmla="*/ 94621 h 461218"/>
                <a:gd name="connsiteX170" fmla="*/ 356619 w 605822"/>
                <a:gd name="connsiteY170" fmla="*/ 101065 h 461218"/>
                <a:gd name="connsiteX171" fmla="*/ 357335 w 605822"/>
                <a:gd name="connsiteY171" fmla="*/ 103929 h 461218"/>
                <a:gd name="connsiteX172" fmla="*/ 358767 w 605822"/>
                <a:gd name="connsiteY172" fmla="*/ 101065 h 461218"/>
                <a:gd name="connsiteX173" fmla="*/ 374521 w 605822"/>
                <a:gd name="connsiteY173" fmla="*/ 93905 h 461218"/>
                <a:gd name="connsiteX174" fmla="*/ 379534 w 605822"/>
                <a:gd name="connsiteY174" fmla="*/ 93905 h 461218"/>
                <a:gd name="connsiteX175" fmla="*/ 380966 w 605822"/>
                <a:gd name="connsiteY175" fmla="*/ 98201 h 461218"/>
                <a:gd name="connsiteX176" fmla="*/ 383115 w 605822"/>
                <a:gd name="connsiteY176" fmla="*/ 102497 h 461218"/>
                <a:gd name="connsiteX177" fmla="*/ 384547 w 605822"/>
                <a:gd name="connsiteY177" fmla="*/ 105361 h 461218"/>
                <a:gd name="connsiteX178" fmla="*/ 395288 w 605822"/>
                <a:gd name="connsiteY178" fmla="*/ 108941 h 461218"/>
                <a:gd name="connsiteX179" fmla="*/ 396720 w 605822"/>
                <a:gd name="connsiteY179" fmla="*/ 110373 h 461218"/>
                <a:gd name="connsiteX180" fmla="*/ 404598 w 605822"/>
                <a:gd name="connsiteY180" fmla="*/ 108941 h 461218"/>
                <a:gd name="connsiteX181" fmla="*/ 403881 w 605822"/>
                <a:gd name="connsiteY181" fmla="*/ 111805 h 461218"/>
                <a:gd name="connsiteX182" fmla="*/ 411759 w 605822"/>
                <a:gd name="connsiteY182" fmla="*/ 116101 h 461218"/>
                <a:gd name="connsiteX183" fmla="*/ 412475 w 605822"/>
                <a:gd name="connsiteY183" fmla="*/ 118250 h 461218"/>
                <a:gd name="connsiteX184" fmla="*/ 412475 w 605822"/>
                <a:gd name="connsiteY184" fmla="*/ 119681 h 461218"/>
                <a:gd name="connsiteX185" fmla="*/ 413907 w 605822"/>
                <a:gd name="connsiteY185" fmla="*/ 119681 h 461218"/>
                <a:gd name="connsiteX186" fmla="*/ 416771 w 605822"/>
                <a:gd name="connsiteY186" fmla="*/ 119681 h 461218"/>
                <a:gd name="connsiteX187" fmla="*/ 418920 w 605822"/>
                <a:gd name="connsiteY187" fmla="*/ 121830 h 461218"/>
                <a:gd name="connsiteX188" fmla="*/ 423216 w 605822"/>
                <a:gd name="connsiteY188" fmla="*/ 121114 h 461218"/>
                <a:gd name="connsiteX189" fmla="*/ 426797 w 605822"/>
                <a:gd name="connsiteY189" fmla="*/ 121114 h 461218"/>
                <a:gd name="connsiteX190" fmla="*/ 428229 w 605822"/>
                <a:gd name="connsiteY190" fmla="*/ 122545 h 461218"/>
                <a:gd name="connsiteX191" fmla="*/ 434674 w 605822"/>
                <a:gd name="connsiteY191" fmla="*/ 126842 h 461218"/>
                <a:gd name="connsiteX192" fmla="*/ 446132 w 605822"/>
                <a:gd name="connsiteY192" fmla="*/ 136150 h 461218"/>
                <a:gd name="connsiteX193" fmla="*/ 448996 w 605822"/>
                <a:gd name="connsiteY193" fmla="*/ 136866 h 461218"/>
                <a:gd name="connsiteX194" fmla="*/ 465466 w 605822"/>
                <a:gd name="connsiteY194" fmla="*/ 148322 h 461218"/>
                <a:gd name="connsiteX195" fmla="*/ 466899 w 605822"/>
                <a:gd name="connsiteY195" fmla="*/ 167654 h 461218"/>
                <a:gd name="connsiteX196" fmla="*/ 465466 w 605822"/>
                <a:gd name="connsiteY196" fmla="*/ 172666 h 461218"/>
                <a:gd name="connsiteX197" fmla="*/ 460454 w 605822"/>
                <a:gd name="connsiteY197" fmla="*/ 171950 h 461218"/>
                <a:gd name="connsiteX198" fmla="*/ 456873 w 605822"/>
                <a:gd name="connsiteY198" fmla="*/ 172666 h 461218"/>
                <a:gd name="connsiteX199" fmla="*/ 479072 w 605822"/>
                <a:gd name="connsiteY199" fmla="*/ 188418 h 461218"/>
                <a:gd name="connsiteX200" fmla="*/ 479788 w 605822"/>
                <a:gd name="connsiteY200" fmla="*/ 190566 h 461218"/>
                <a:gd name="connsiteX201" fmla="*/ 478356 w 605822"/>
                <a:gd name="connsiteY201" fmla="*/ 192715 h 461218"/>
                <a:gd name="connsiteX202" fmla="*/ 464750 w 605822"/>
                <a:gd name="connsiteY202" fmla="*/ 198443 h 461218"/>
                <a:gd name="connsiteX203" fmla="*/ 459738 w 605822"/>
                <a:gd name="connsiteY203" fmla="*/ 212763 h 461218"/>
                <a:gd name="connsiteX204" fmla="*/ 463318 w 605822"/>
                <a:gd name="connsiteY204" fmla="*/ 214195 h 461218"/>
                <a:gd name="connsiteX205" fmla="*/ 476924 w 605822"/>
                <a:gd name="connsiteY205" fmla="*/ 220639 h 461218"/>
                <a:gd name="connsiteX206" fmla="*/ 481221 w 605822"/>
                <a:gd name="connsiteY206" fmla="*/ 226367 h 461218"/>
                <a:gd name="connsiteX207" fmla="*/ 481221 w 605822"/>
                <a:gd name="connsiteY207" fmla="*/ 229947 h 461218"/>
                <a:gd name="connsiteX208" fmla="*/ 482653 w 605822"/>
                <a:gd name="connsiteY208" fmla="*/ 231379 h 461218"/>
                <a:gd name="connsiteX209" fmla="*/ 483369 w 605822"/>
                <a:gd name="connsiteY209" fmla="*/ 232811 h 461218"/>
                <a:gd name="connsiteX210" fmla="*/ 492678 w 605822"/>
                <a:gd name="connsiteY210" fmla="*/ 232811 h 461218"/>
                <a:gd name="connsiteX211" fmla="*/ 493394 w 605822"/>
                <a:gd name="connsiteY211" fmla="*/ 237107 h 461218"/>
                <a:gd name="connsiteX212" fmla="*/ 493394 w 605822"/>
                <a:gd name="connsiteY212" fmla="*/ 236391 h 461218"/>
                <a:gd name="connsiteX213" fmla="*/ 499839 w 605822"/>
                <a:gd name="connsiteY213" fmla="*/ 235675 h 461218"/>
                <a:gd name="connsiteX214" fmla="*/ 503420 w 605822"/>
                <a:gd name="connsiteY214" fmla="*/ 236391 h 461218"/>
                <a:gd name="connsiteX215" fmla="*/ 516310 w 605822"/>
                <a:gd name="connsiteY215" fmla="*/ 230663 h 461218"/>
                <a:gd name="connsiteX216" fmla="*/ 522038 w 605822"/>
                <a:gd name="connsiteY216" fmla="*/ 230663 h 461218"/>
                <a:gd name="connsiteX217" fmla="*/ 522754 w 605822"/>
                <a:gd name="connsiteY217" fmla="*/ 236391 h 461218"/>
                <a:gd name="connsiteX218" fmla="*/ 522754 w 605822"/>
                <a:gd name="connsiteY218" fmla="*/ 240687 h 461218"/>
                <a:gd name="connsiteX219" fmla="*/ 523471 w 605822"/>
                <a:gd name="connsiteY219" fmla="*/ 240687 h 461218"/>
                <a:gd name="connsiteX220" fmla="*/ 540657 w 605822"/>
                <a:gd name="connsiteY220" fmla="*/ 262167 h 461218"/>
                <a:gd name="connsiteX221" fmla="*/ 545670 w 605822"/>
                <a:gd name="connsiteY221" fmla="*/ 262883 h 461218"/>
                <a:gd name="connsiteX222" fmla="*/ 545670 w 605822"/>
                <a:gd name="connsiteY222" fmla="*/ 260735 h 461218"/>
                <a:gd name="connsiteX223" fmla="*/ 545670 w 605822"/>
                <a:gd name="connsiteY223" fmla="*/ 253575 h 461218"/>
                <a:gd name="connsiteX224" fmla="*/ 552831 w 605822"/>
                <a:gd name="connsiteY224" fmla="*/ 255007 h 461218"/>
                <a:gd name="connsiteX225" fmla="*/ 557843 w 605822"/>
                <a:gd name="connsiteY225" fmla="*/ 257155 h 461218"/>
                <a:gd name="connsiteX226" fmla="*/ 563572 w 605822"/>
                <a:gd name="connsiteY226" fmla="*/ 256439 h 461218"/>
                <a:gd name="connsiteX227" fmla="*/ 565004 w 605822"/>
                <a:gd name="connsiteY227" fmla="*/ 262167 h 461218"/>
                <a:gd name="connsiteX228" fmla="*/ 567869 w 605822"/>
                <a:gd name="connsiteY228" fmla="*/ 263599 h 461218"/>
                <a:gd name="connsiteX229" fmla="*/ 569301 w 605822"/>
                <a:gd name="connsiteY229" fmla="*/ 262883 h 461218"/>
                <a:gd name="connsiteX230" fmla="*/ 569301 w 605822"/>
                <a:gd name="connsiteY230" fmla="*/ 251427 h 461218"/>
                <a:gd name="connsiteX231" fmla="*/ 577178 w 605822"/>
                <a:gd name="connsiteY231" fmla="*/ 254291 h 461218"/>
                <a:gd name="connsiteX232" fmla="*/ 592933 w 605822"/>
                <a:gd name="connsiteY232" fmla="*/ 265747 h 461218"/>
                <a:gd name="connsiteX233" fmla="*/ 600094 w 605822"/>
                <a:gd name="connsiteY233" fmla="*/ 272192 h 461218"/>
                <a:gd name="connsiteX234" fmla="*/ 605822 w 605822"/>
                <a:gd name="connsiteY234" fmla="*/ 275772 h 461218"/>
                <a:gd name="connsiteX235" fmla="*/ 601526 w 605822"/>
                <a:gd name="connsiteY235" fmla="*/ 281500 h 461218"/>
                <a:gd name="connsiteX236" fmla="*/ 600809 w 605822"/>
                <a:gd name="connsiteY236" fmla="*/ 285080 h 461218"/>
                <a:gd name="connsiteX237" fmla="*/ 601526 w 605822"/>
                <a:gd name="connsiteY237" fmla="*/ 291524 h 461218"/>
                <a:gd name="connsiteX238" fmla="*/ 595081 w 605822"/>
                <a:gd name="connsiteY238" fmla="*/ 292240 h 461218"/>
                <a:gd name="connsiteX239" fmla="*/ 593648 w 605822"/>
                <a:gd name="connsiteY239" fmla="*/ 292240 h 461218"/>
                <a:gd name="connsiteX240" fmla="*/ 593648 w 605822"/>
                <a:gd name="connsiteY240" fmla="*/ 292956 h 461218"/>
                <a:gd name="connsiteX241" fmla="*/ 597945 w 605822"/>
                <a:gd name="connsiteY241" fmla="*/ 297252 h 461218"/>
                <a:gd name="connsiteX242" fmla="*/ 593648 w 605822"/>
                <a:gd name="connsiteY242" fmla="*/ 301548 h 461218"/>
                <a:gd name="connsiteX243" fmla="*/ 579326 w 605822"/>
                <a:gd name="connsiteY243" fmla="*/ 305128 h 461218"/>
                <a:gd name="connsiteX244" fmla="*/ 577894 w 605822"/>
                <a:gd name="connsiteY244" fmla="*/ 305128 h 461218"/>
                <a:gd name="connsiteX245" fmla="*/ 570733 w 605822"/>
                <a:gd name="connsiteY245" fmla="*/ 307992 h 461218"/>
                <a:gd name="connsiteX246" fmla="*/ 570733 w 605822"/>
                <a:gd name="connsiteY246" fmla="*/ 315868 h 461218"/>
                <a:gd name="connsiteX247" fmla="*/ 572882 w 605822"/>
                <a:gd name="connsiteY247" fmla="*/ 328040 h 461218"/>
                <a:gd name="connsiteX248" fmla="*/ 570733 w 605822"/>
                <a:gd name="connsiteY248" fmla="*/ 335200 h 461218"/>
                <a:gd name="connsiteX249" fmla="*/ 564288 w 605822"/>
                <a:gd name="connsiteY249" fmla="*/ 331620 h 461218"/>
                <a:gd name="connsiteX250" fmla="*/ 563572 w 605822"/>
                <a:gd name="connsiteY250" fmla="*/ 331620 h 461218"/>
                <a:gd name="connsiteX251" fmla="*/ 559992 w 605822"/>
                <a:gd name="connsiteY251" fmla="*/ 334484 h 461218"/>
                <a:gd name="connsiteX252" fmla="*/ 562140 w 605822"/>
                <a:gd name="connsiteY252" fmla="*/ 348089 h 461218"/>
                <a:gd name="connsiteX253" fmla="*/ 561424 w 605822"/>
                <a:gd name="connsiteY253" fmla="*/ 351669 h 461218"/>
                <a:gd name="connsiteX254" fmla="*/ 558559 w 605822"/>
                <a:gd name="connsiteY254" fmla="*/ 352385 h 461218"/>
                <a:gd name="connsiteX255" fmla="*/ 558559 w 605822"/>
                <a:gd name="connsiteY255" fmla="*/ 356681 h 461218"/>
                <a:gd name="connsiteX256" fmla="*/ 552831 w 605822"/>
                <a:gd name="connsiteY256" fmla="*/ 357397 h 461218"/>
                <a:gd name="connsiteX257" fmla="*/ 540657 w 605822"/>
                <a:gd name="connsiteY257" fmla="*/ 356681 h 461218"/>
                <a:gd name="connsiteX258" fmla="*/ 534212 w 605822"/>
                <a:gd name="connsiteY258" fmla="*/ 355965 h 461218"/>
                <a:gd name="connsiteX259" fmla="*/ 527051 w 605822"/>
                <a:gd name="connsiteY259" fmla="*/ 356681 h 461218"/>
                <a:gd name="connsiteX260" fmla="*/ 527051 w 605822"/>
                <a:gd name="connsiteY260" fmla="*/ 350953 h 461218"/>
                <a:gd name="connsiteX261" fmla="*/ 522754 w 605822"/>
                <a:gd name="connsiteY261" fmla="*/ 351669 h 461218"/>
                <a:gd name="connsiteX262" fmla="*/ 520606 w 605822"/>
                <a:gd name="connsiteY262" fmla="*/ 351669 h 461218"/>
                <a:gd name="connsiteX263" fmla="*/ 517742 w 605822"/>
                <a:gd name="connsiteY263" fmla="*/ 350237 h 461218"/>
                <a:gd name="connsiteX264" fmla="*/ 513445 w 605822"/>
                <a:gd name="connsiteY264" fmla="*/ 343077 h 461218"/>
                <a:gd name="connsiteX265" fmla="*/ 513445 w 605822"/>
                <a:gd name="connsiteY265" fmla="*/ 342361 h 461218"/>
                <a:gd name="connsiteX266" fmla="*/ 507716 w 605822"/>
                <a:gd name="connsiteY266" fmla="*/ 343793 h 461218"/>
                <a:gd name="connsiteX267" fmla="*/ 505568 w 605822"/>
                <a:gd name="connsiteY267" fmla="*/ 337348 h 461218"/>
                <a:gd name="connsiteX268" fmla="*/ 505568 w 605822"/>
                <a:gd name="connsiteY268" fmla="*/ 335200 h 461218"/>
                <a:gd name="connsiteX269" fmla="*/ 501987 w 605822"/>
                <a:gd name="connsiteY269" fmla="*/ 332336 h 461218"/>
                <a:gd name="connsiteX270" fmla="*/ 501271 w 605822"/>
                <a:gd name="connsiteY270" fmla="*/ 330904 h 461218"/>
                <a:gd name="connsiteX271" fmla="*/ 491246 w 605822"/>
                <a:gd name="connsiteY271" fmla="*/ 330904 h 461218"/>
                <a:gd name="connsiteX272" fmla="*/ 491246 w 605822"/>
                <a:gd name="connsiteY272" fmla="*/ 323744 h 461218"/>
                <a:gd name="connsiteX273" fmla="*/ 483369 w 605822"/>
                <a:gd name="connsiteY273" fmla="*/ 320164 h 461218"/>
                <a:gd name="connsiteX274" fmla="*/ 476924 w 605822"/>
                <a:gd name="connsiteY274" fmla="*/ 318016 h 461218"/>
                <a:gd name="connsiteX275" fmla="*/ 471911 w 605822"/>
                <a:gd name="connsiteY275" fmla="*/ 318016 h 461218"/>
                <a:gd name="connsiteX276" fmla="*/ 471911 w 605822"/>
                <a:gd name="connsiteY276" fmla="*/ 319448 h 461218"/>
                <a:gd name="connsiteX277" fmla="*/ 471911 w 605822"/>
                <a:gd name="connsiteY277" fmla="*/ 320880 h 461218"/>
                <a:gd name="connsiteX278" fmla="*/ 471911 w 605822"/>
                <a:gd name="connsiteY278" fmla="*/ 322312 h 461218"/>
                <a:gd name="connsiteX279" fmla="*/ 479072 w 605822"/>
                <a:gd name="connsiteY279" fmla="*/ 337348 h 461218"/>
                <a:gd name="connsiteX280" fmla="*/ 482653 w 605822"/>
                <a:gd name="connsiteY280" fmla="*/ 343077 h 461218"/>
                <a:gd name="connsiteX281" fmla="*/ 496975 w 605822"/>
                <a:gd name="connsiteY281" fmla="*/ 350953 h 461218"/>
                <a:gd name="connsiteX282" fmla="*/ 507000 w 605822"/>
                <a:gd name="connsiteY282" fmla="*/ 349521 h 461218"/>
                <a:gd name="connsiteX283" fmla="*/ 512729 w 605822"/>
                <a:gd name="connsiteY283" fmla="*/ 350953 h 461218"/>
                <a:gd name="connsiteX284" fmla="*/ 512013 w 605822"/>
                <a:gd name="connsiteY284" fmla="*/ 355965 h 461218"/>
                <a:gd name="connsiteX285" fmla="*/ 513445 w 605822"/>
                <a:gd name="connsiteY285" fmla="*/ 355965 h 461218"/>
                <a:gd name="connsiteX286" fmla="*/ 514161 w 605822"/>
                <a:gd name="connsiteY286" fmla="*/ 359545 h 461218"/>
                <a:gd name="connsiteX287" fmla="*/ 516310 w 605822"/>
                <a:gd name="connsiteY287" fmla="*/ 366705 h 461218"/>
                <a:gd name="connsiteX288" fmla="*/ 520606 w 605822"/>
                <a:gd name="connsiteY288" fmla="*/ 371001 h 461218"/>
                <a:gd name="connsiteX289" fmla="*/ 519174 w 605822"/>
                <a:gd name="connsiteY289" fmla="*/ 381741 h 461218"/>
                <a:gd name="connsiteX290" fmla="*/ 518458 w 605822"/>
                <a:gd name="connsiteY290" fmla="*/ 383173 h 461218"/>
                <a:gd name="connsiteX291" fmla="*/ 517742 w 605822"/>
                <a:gd name="connsiteY291" fmla="*/ 388185 h 461218"/>
                <a:gd name="connsiteX292" fmla="*/ 514877 w 605822"/>
                <a:gd name="connsiteY292" fmla="*/ 388185 h 461218"/>
                <a:gd name="connsiteX293" fmla="*/ 515593 w 605822"/>
                <a:gd name="connsiteY293" fmla="*/ 391049 h 461218"/>
                <a:gd name="connsiteX294" fmla="*/ 516310 w 605822"/>
                <a:gd name="connsiteY294" fmla="*/ 396061 h 461218"/>
                <a:gd name="connsiteX295" fmla="*/ 512729 w 605822"/>
                <a:gd name="connsiteY295" fmla="*/ 397493 h 461218"/>
                <a:gd name="connsiteX296" fmla="*/ 512729 w 605822"/>
                <a:gd name="connsiteY296" fmla="*/ 398209 h 461218"/>
                <a:gd name="connsiteX297" fmla="*/ 515593 w 605822"/>
                <a:gd name="connsiteY297" fmla="*/ 401789 h 461218"/>
                <a:gd name="connsiteX298" fmla="*/ 522038 w 605822"/>
                <a:gd name="connsiteY298" fmla="*/ 401789 h 461218"/>
                <a:gd name="connsiteX299" fmla="*/ 522038 w 605822"/>
                <a:gd name="connsiteY299" fmla="*/ 408234 h 461218"/>
                <a:gd name="connsiteX300" fmla="*/ 508432 w 605822"/>
                <a:gd name="connsiteY300" fmla="*/ 418974 h 461218"/>
                <a:gd name="connsiteX301" fmla="*/ 504136 w 605822"/>
                <a:gd name="connsiteY301" fmla="*/ 418974 h 461218"/>
                <a:gd name="connsiteX302" fmla="*/ 500555 w 605822"/>
                <a:gd name="connsiteY302" fmla="*/ 418258 h 461218"/>
                <a:gd name="connsiteX303" fmla="*/ 499123 w 605822"/>
                <a:gd name="connsiteY303" fmla="*/ 414678 h 461218"/>
                <a:gd name="connsiteX304" fmla="*/ 496259 w 605822"/>
                <a:gd name="connsiteY304" fmla="*/ 406801 h 461218"/>
                <a:gd name="connsiteX305" fmla="*/ 480504 w 605822"/>
                <a:gd name="connsiteY305" fmla="*/ 405369 h 461218"/>
                <a:gd name="connsiteX306" fmla="*/ 463318 w 605822"/>
                <a:gd name="connsiteY306" fmla="*/ 403937 h 461218"/>
                <a:gd name="connsiteX307" fmla="*/ 463318 w 605822"/>
                <a:gd name="connsiteY307" fmla="*/ 405369 h 461218"/>
                <a:gd name="connsiteX308" fmla="*/ 457589 w 605822"/>
                <a:gd name="connsiteY308" fmla="*/ 405369 h 461218"/>
                <a:gd name="connsiteX309" fmla="*/ 456157 w 605822"/>
                <a:gd name="connsiteY309" fmla="*/ 405369 h 461218"/>
                <a:gd name="connsiteX310" fmla="*/ 460454 w 605822"/>
                <a:gd name="connsiteY310" fmla="*/ 408949 h 461218"/>
                <a:gd name="connsiteX311" fmla="*/ 485517 w 605822"/>
                <a:gd name="connsiteY311" fmla="*/ 423986 h 461218"/>
                <a:gd name="connsiteX312" fmla="*/ 492678 w 605822"/>
                <a:gd name="connsiteY312" fmla="*/ 426850 h 461218"/>
                <a:gd name="connsiteX313" fmla="*/ 498407 w 605822"/>
                <a:gd name="connsiteY313" fmla="*/ 428998 h 461218"/>
                <a:gd name="connsiteX314" fmla="*/ 507716 w 605822"/>
                <a:gd name="connsiteY314" fmla="*/ 428998 h 461218"/>
                <a:gd name="connsiteX315" fmla="*/ 505568 w 605822"/>
                <a:gd name="connsiteY315" fmla="*/ 437590 h 461218"/>
                <a:gd name="connsiteX316" fmla="*/ 504136 w 605822"/>
                <a:gd name="connsiteY316" fmla="*/ 441170 h 461218"/>
                <a:gd name="connsiteX317" fmla="*/ 502704 w 605822"/>
                <a:gd name="connsiteY317" fmla="*/ 450478 h 461218"/>
                <a:gd name="connsiteX318" fmla="*/ 504136 w 605822"/>
                <a:gd name="connsiteY318" fmla="*/ 461218 h 461218"/>
                <a:gd name="connsiteX319" fmla="*/ 277132 w 605822"/>
                <a:gd name="connsiteY319" fmla="*/ 171950 h 461218"/>
                <a:gd name="connsiteX320" fmla="*/ 277132 w 605822"/>
                <a:gd name="connsiteY320" fmla="*/ 179110 h 461218"/>
                <a:gd name="connsiteX321" fmla="*/ 277848 w 605822"/>
                <a:gd name="connsiteY321" fmla="*/ 176962 h 461218"/>
                <a:gd name="connsiteX322" fmla="*/ 277132 w 605822"/>
                <a:gd name="connsiteY322" fmla="*/ 171950 h 461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605822" h="461218">
                  <a:moveTo>
                    <a:pt x="504136" y="461218"/>
                  </a:moveTo>
                  <a:lnTo>
                    <a:pt x="495543" y="459786"/>
                  </a:lnTo>
                  <a:cubicBezTo>
                    <a:pt x="484085" y="457638"/>
                    <a:pt x="472627" y="456922"/>
                    <a:pt x="462602" y="456206"/>
                  </a:cubicBezTo>
                  <a:cubicBezTo>
                    <a:pt x="448280" y="455490"/>
                    <a:pt x="435390" y="454058"/>
                    <a:pt x="420352" y="449762"/>
                  </a:cubicBezTo>
                  <a:cubicBezTo>
                    <a:pt x="415339" y="454774"/>
                    <a:pt x="407462" y="455490"/>
                    <a:pt x="398153" y="454058"/>
                  </a:cubicBezTo>
                  <a:cubicBezTo>
                    <a:pt x="393856" y="453342"/>
                    <a:pt x="389559" y="453342"/>
                    <a:pt x="388843" y="454058"/>
                  </a:cubicBezTo>
                  <a:lnTo>
                    <a:pt x="383115" y="457638"/>
                  </a:lnTo>
                  <a:lnTo>
                    <a:pt x="380250" y="451194"/>
                  </a:lnTo>
                  <a:cubicBezTo>
                    <a:pt x="378818" y="448330"/>
                    <a:pt x="377386" y="447614"/>
                    <a:pt x="372373" y="446898"/>
                  </a:cubicBezTo>
                  <a:lnTo>
                    <a:pt x="361631" y="444750"/>
                  </a:lnTo>
                  <a:lnTo>
                    <a:pt x="366644" y="436874"/>
                  </a:lnTo>
                  <a:lnTo>
                    <a:pt x="366644" y="434726"/>
                  </a:lnTo>
                  <a:cubicBezTo>
                    <a:pt x="366644" y="434010"/>
                    <a:pt x="365928" y="433294"/>
                    <a:pt x="365928" y="433294"/>
                  </a:cubicBezTo>
                  <a:cubicBezTo>
                    <a:pt x="365212" y="433294"/>
                    <a:pt x="363780" y="433294"/>
                    <a:pt x="363064" y="432578"/>
                  </a:cubicBezTo>
                  <a:lnTo>
                    <a:pt x="353754" y="430430"/>
                  </a:lnTo>
                  <a:lnTo>
                    <a:pt x="357335" y="423270"/>
                  </a:lnTo>
                  <a:cubicBezTo>
                    <a:pt x="358051" y="421838"/>
                    <a:pt x="358051" y="416826"/>
                    <a:pt x="356619" y="416109"/>
                  </a:cubicBezTo>
                  <a:lnTo>
                    <a:pt x="350174" y="417542"/>
                  </a:lnTo>
                  <a:lnTo>
                    <a:pt x="348742" y="411098"/>
                  </a:lnTo>
                  <a:cubicBezTo>
                    <a:pt x="348026" y="407517"/>
                    <a:pt x="347309" y="404653"/>
                    <a:pt x="345877" y="401073"/>
                  </a:cubicBezTo>
                  <a:cubicBezTo>
                    <a:pt x="343729" y="403221"/>
                    <a:pt x="341581" y="403221"/>
                    <a:pt x="340148" y="403221"/>
                  </a:cubicBezTo>
                  <a:lnTo>
                    <a:pt x="338000" y="403221"/>
                  </a:lnTo>
                  <a:lnTo>
                    <a:pt x="333704" y="402505"/>
                  </a:lnTo>
                  <a:lnTo>
                    <a:pt x="332987" y="398209"/>
                  </a:lnTo>
                  <a:cubicBezTo>
                    <a:pt x="332987" y="395345"/>
                    <a:pt x="332271" y="394629"/>
                    <a:pt x="330839" y="393913"/>
                  </a:cubicBezTo>
                  <a:cubicBezTo>
                    <a:pt x="330123" y="394629"/>
                    <a:pt x="329407" y="394629"/>
                    <a:pt x="329407" y="395345"/>
                  </a:cubicBezTo>
                  <a:lnTo>
                    <a:pt x="327259" y="396777"/>
                  </a:lnTo>
                  <a:lnTo>
                    <a:pt x="325826" y="396777"/>
                  </a:lnTo>
                  <a:cubicBezTo>
                    <a:pt x="324394" y="401789"/>
                    <a:pt x="320098" y="403937"/>
                    <a:pt x="317949" y="404653"/>
                  </a:cubicBezTo>
                  <a:cubicBezTo>
                    <a:pt x="317233" y="404653"/>
                    <a:pt x="317233" y="405369"/>
                    <a:pt x="316517" y="405369"/>
                  </a:cubicBezTo>
                  <a:lnTo>
                    <a:pt x="313653" y="406801"/>
                  </a:lnTo>
                  <a:lnTo>
                    <a:pt x="308640" y="404653"/>
                  </a:lnTo>
                  <a:cubicBezTo>
                    <a:pt x="307208" y="403937"/>
                    <a:pt x="304343" y="403221"/>
                    <a:pt x="302195" y="401789"/>
                  </a:cubicBezTo>
                  <a:cubicBezTo>
                    <a:pt x="300763" y="403221"/>
                    <a:pt x="299331" y="403937"/>
                    <a:pt x="298615" y="404653"/>
                  </a:cubicBezTo>
                  <a:cubicBezTo>
                    <a:pt x="295750" y="406801"/>
                    <a:pt x="292886" y="408949"/>
                    <a:pt x="291454" y="411814"/>
                  </a:cubicBezTo>
                  <a:lnTo>
                    <a:pt x="290021" y="415394"/>
                  </a:lnTo>
                  <a:lnTo>
                    <a:pt x="285725" y="415394"/>
                  </a:lnTo>
                  <a:lnTo>
                    <a:pt x="274983" y="415394"/>
                  </a:lnTo>
                  <a:cubicBezTo>
                    <a:pt x="260661" y="415394"/>
                    <a:pt x="250636" y="412529"/>
                    <a:pt x="242759" y="398925"/>
                  </a:cubicBezTo>
                  <a:lnTo>
                    <a:pt x="241326" y="396061"/>
                  </a:lnTo>
                  <a:lnTo>
                    <a:pt x="242759" y="393197"/>
                  </a:lnTo>
                  <a:cubicBezTo>
                    <a:pt x="247771" y="383889"/>
                    <a:pt x="249204" y="377445"/>
                    <a:pt x="250636" y="365273"/>
                  </a:cubicBezTo>
                  <a:lnTo>
                    <a:pt x="252068" y="354533"/>
                  </a:lnTo>
                  <a:lnTo>
                    <a:pt x="259229" y="354533"/>
                  </a:lnTo>
                  <a:cubicBezTo>
                    <a:pt x="263526" y="354533"/>
                    <a:pt x="267822" y="355249"/>
                    <a:pt x="272119" y="355249"/>
                  </a:cubicBezTo>
                  <a:cubicBezTo>
                    <a:pt x="275699" y="355965"/>
                    <a:pt x="278564" y="355965"/>
                    <a:pt x="282144" y="355965"/>
                  </a:cubicBezTo>
                  <a:cubicBezTo>
                    <a:pt x="287873" y="355965"/>
                    <a:pt x="291454" y="354533"/>
                    <a:pt x="295034" y="350953"/>
                  </a:cubicBezTo>
                  <a:lnTo>
                    <a:pt x="297898" y="348089"/>
                  </a:lnTo>
                  <a:lnTo>
                    <a:pt x="301479" y="349521"/>
                  </a:lnTo>
                  <a:cubicBezTo>
                    <a:pt x="306492" y="351669"/>
                    <a:pt x="313653" y="350237"/>
                    <a:pt x="321530" y="348089"/>
                  </a:cubicBezTo>
                  <a:cubicBezTo>
                    <a:pt x="327975" y="346657"/>
                    <a:pt x="334420" y="345225"/>
                    <a:pt x="342297" y="345225"/>
                  </a:cubicBezTo>
                  <a:cubicBezTo>
                    <a:pt x="342297" y="345225"/>
                    <a:pt x="341581" y="344508"/>
                    <a:pt x="341581" y="343793"/>
                  </a:cubicBezTo>
                  <a:cubicBezTo>
                    <a:pt x="338716" y="340928"/>
                    <a:pt x="335852" y="338064"/>
                    <a:pt x="334420" y="332336"/>
                  </a:cubicBezTo>
                  <a:cubicBezTo>
                    <a:pt x="327259" y="329472"/>
                    <a:pt x="320814" y="321596"/>
                    <a:pt x="320814" y="310856"/>
                  </a:cubicBezTo>
                  <a:lnTo>
                    <a:pt x="320814" y="305128"/>
                  </a:lnTo>
                  <a:lnTo>
                    <a:pt x="326543" y="304412"/>
                  </a:lnTo>
                  <a:cubicBezTo>
                    <a:pt x="331555" y="303696"/>
                    <a:pt x="334420" y="300116"/>
                    <a:pt x="338000" y="294388"/>
                  </a:cubicBezTo>
                  <a:cubicBezTo>
                    <a:pt x="340148" y="290808"/>
                    <a:pt x="343013" y="287228"/>
                    <a:pt x="345877" y="284364"/>
                  </a:cubicBezTo>
                  <a:lnTo>
                    <a:pt x="345877" y="266463"/>
                  </a:lnTo>
                  <a:lnTo>
                    <a:pt x="343729" y="266463"/>
                  </a:lnTo>
                  <a:lnTo>
                    <a:pt x="352322" y="255723"/>
                  </a:lnTo>
                  <a:cubicBezTo>
                    <a:pt x="352322" y="255007"/>
                    <a:pt x="351606" y="252859"/>
                    <a:pt x="350890" y="251427"/>
                  </a:cubicBezTo>
                  <a:cubicBezTo>
                    <a:pt x="349458" y="248563"/>
                    <a:pt x="346593" y="243551"/>
                    <a:pt x="347309" y="238539"/>
                  </a:cubicBezTo>
                  <a:cubicBezTo>
                    <a:pt x="345161" y="237107"/>
                    <a:pt x="343013" y="235675"/>
                    <a:pt x="341581" y="232095"/>
                  </a:cubicBezTo>
                  <a:cubicBezTo>
                    <a:pt x="340148" y="232095"/>
                    <a:pt x="339432" y="231379"/>
                    <a:pt x="338000" y="231379"/>
                  </a:cubicBezTo>
                  <a:cubicBezTo>
                    <a:pt x="337284" y="231379"/>
                    <a:pt x="336568" y="230663"/>
                    <a:pt x="335852" y="230663"/>
                  </a:cubicBezTo>
                  <a:lnTo>
                    <a:pt x="329407" y="229947"/>
                  </a:lnTo>
                  <a:lnTo>
                    <a:pt x="330123" y="223503"/>
                  </a:lnTo>
                  <a:cubicBezTo>
                    <a:pt x="330123" y="222787"/>
                    <a:pt x="329407" y="220639"/>
                    <a:pt x="329407" y="219207"/>
                  </a:cubicBezTo>
                  <a:lnTo>
                    <a:pt x="329407" y="217775"/>
                  </a:lnTo>
                  <a:lnTo>
                    <a:pt x="328691" y="218491"/>
                  </a:lnTo>
                  <a:cubicBezTo>
                    <a:pt x="323678" y="222787"/>
                    <a:pt x="317949" y="228515"/>
                    <a:pt x="307208" y="227799"/>
                  </a:cubicBezTo>
                  <a:lnTo>
                    <a:pt x="300763" y="227083"/>
                  </a:lnTo>
                  <a:lnTo>
                    <a:pt x="302195" y="220639"/>
                  </a:lnTo>
                  <a:lnTo>
                    <a:pt x="302195" y="218491"/>
                  </a:lnTo>
                  <a:lnTo>
                    <a:pt x="297182" y="218491"/>
                  </a:lnTo>
                  <a:lnTo>
                    <a:pt x="295750" y="213479"/>
                  </a:lnTo>
                  <a:cubicBezTo>
                    <a:pt x="295034" y="206319"/>
                    <a:pt x="295750" y="202739"/>
                    <a:pt x="297182" y="199159"/>
                  </a:cubicBezTo>
                  <a:cubicBezTo>
                    <a:pt x="297898" y="198443"/>
                    <a:pt x="297898" y="197011"/>
                    <a:pt x="298615" y="195579"/>
                  </a:cubicBezTo>
                  <a:cubicBezTo>
                    <a:pt x="295750" y="192715"/>
                    <a:pt x="293602" y="189851"/>
                    <a:pt x="292886" y="184838"/>
                  </a:cubicBezTo>
                  <a:lnTo>
                    <a:pt x="278564" y="184838"/>
                  </a:lnTo>
                  <a:lnTo>
                    <a:pt x="279996" y="179826"/>
                  </a:lnTo>
                  <a:lnTo>
                    <a:pt x="259229" y="179826"/>
                  </a:lnTo>
                  <a:lnTo>
                    <a:pt x="259945" y="173382"/>
                  </a:lnTo>
                  <a:cubicBezTo>
                    <a:pt x="259945" y="169086"/>
                    <a:pt x="259229" y="166222"/>
                    <a:pt x="257797" y="162642"/>
                  </a:cubicBezTo>
                  <a:cubicBezTo>
                    <a:pt x="257797" y="161926"/>
                    <a:pt x="257081" y="161210"/>
                    <a:pt x="257081" y="160494"/>
                  </a:cubicBezTo>
                  <a:lnTo>
                    <a:pt x="254216" y="160494"/>
                  </a:lnTo>
                  <a:cubicBezTo>
                    <a:pt x="253500" y="161926"/>
                    <a:pt x="252068" y="164074"/>
                    <a:pt x="250636" y="165506"/>
                  </a:cubicBezTo>
                  <a:lnTo>
                    <a:pt x="248487" y="166938"/>
                  </a:lnTo>
                  <a:cubicBezTo>
                    <a:pt x="244191" y="168370"/>
                    <a:pt x="239894" y="169086"/>
                    <a:pt x="235597" y="169086"/>
                  </a:cubicBezTo>
                  <a:cubicBezTo>
                    <a:pt x="223424" y="169086"/>
                    <a:pt x="214831" y="163358"/>
                    <a:pt x="209818" y="157630"/>
                  </a:cubicBezTo>
                  <a:cubicBezTo>
                    <a:pt x="209102" y="157630"/>
                    <a:pt x="207670" y="158346"/>
                    <a:pt x="206953" y="158346"/>
                  </a:cubicBezTo>
                  <a:cubicBezTo>
                    <a:pt x="210534" y="164074"/>
                    <a:pt x="214831" y="171234"/>
                    <a:pt x="210534" y="181258"/>
                  </a:cubicBezTo>
                  <a:lnTo>
                    <a:pt x="209102" y="184838"/>
                  </a:lnTo>
                  <a:lnTo>
                    <a:pt x="191199" y="184838"/>
                  </a:lnTo>
                  <a:lnTo>
                    <a:pt x="189767" y="180542"/>
                  </a:lnTo>
                  <a:cubicBezTo>
                    <a:pt x="189051" y="178394"/>
                    <a:pt x="188335" y="176962"/>
                    <a:pt x="187619" y="175530"/>
                  </a:cubicBezTo>
                  <a:cubicBezTo>
                    <a:pt x="184038" y="177678"/>
                    <a:pt x="179742" y="178394"/>
                    <a:pt x="174729" y="178394"/>
                  </a:cubicBezTo>
                  <a:cubicBezTo>
                    <a:pt x="169000" y="178394"/>
                    <a:pt x="159691" y="176962"/>
                    <a:pt x="154678" y="171950"/>
                  </a:cubicBezTo>
                  <a:cubicBezTo>
                    <a:pt x="149665" y="172666"/>
                    <a:pt x="144653" y="172666"/>
                    <a:pt x="140356" y="172666"/>
                  </a:cubicBezTo>
                  <a:cubicBezTo>
                    <a:pt x="132479" y="172666"/>
                    <a:pt x="123886" y="171950"/>
                    <a:pt x="116725" y="168370"/>
                  </a:cubicBezTo>
                  <a:lnTo>
                    <a:pt x="116725" y="169802"/>
                  </a:lnTo>
                  <a:lnTo>
                    <a:pt x="90945" y="169802"/>
                  </a:lnTo>
                  <a:lnTo>
                    <a:pt x="89513" y="165506"/>
                  </a:lnTo>
                  <a:cubicBezTo>
                    <a:pt x="88081" y="160494"/>
                    <a:pt x="84500" y="157630"/>
                    <a:pt x="80204" y="154050"/>
                  </a:cubicBezTo>
                  <a:cubicBezTo>
                    <a:pt x="79487" y="153334"/>
                    <a:pt x="78055" y="152618"/>
                    <a:pt x="77339" y="151186"/>
                  </a:cubicBezTo>
                  <a:cubicBezTo>
                    <a:pt x="70894" y="155482"/>
                    <a:pt x="61585" y="156914"/>
                    <a:pt x="55140" y="152618"/>
                  </a:cubicBezTo>
                  <a:lnTo>
                    <a:pt x="52991" y="151186"/>
                  </a:lnTo>
                  <a:lnTo>
                    <a:pt x="52276" y="148322"/>
                  </a:lnTo>
                  <a:lnTo>
                    <a:pt x="52276" y="144026"/>
                  </a:lnTo>
                  <a:lnTo>
                    <a:pt x="50127" y="144026"/>
                  </a:lnTo>
                  <a:lnTo>
                    <a:pt x="44398" y="143310"/>
                  </a:lnTo>
                  <a:lnTo>
                    <a:pt x="42250" y="139014"/>
                  </a:lnTo>
                  <a:cubicBezTo>
                    <a:pt x="40818" y="135434"/>
                    <a:pt x="39386" y="131138"/>
                    <a:pt x="37237" y="128990"/>
                  </a:cubicBezTo>
                  <a:lnTo>
                    <a:pt x="35089" y="125410"/>
                  </a:lnTo>
                  <a:lnTo>
                    <a:pt x="36521" y="122545"/>
                  </a:lnTo>
                  <a:lnTo>
                    <a:pt x="35805" y="122545"/>
                  </a:lnTo>
                  <a:cubicBezTo>
                    <a:pt x="29360" y="122545"/>
                    <a:pt x="15038" y="122545"/>
                    <a:pt x="13606" y="108941"/>
                  </a:cubicBezTo>
                  <a:lnTo>
                    <a:pt x="13606" y="105361"/>
                  </a:lnTo>
                  <a:cubicBezTo>
                    <a:pt x="12890" y="104645"/>
                    <a:pt x="12174" y="104645"/>
                    <a:pt x="10742" y="103929"/>
                  </a:cubicBezTo>
                  <a:cubicBezTo>
                    <a:pt x="8593" y="103213"/>
                    <a:pt x="5729" y="101781"/>
                    <a:pt x="2864" y="100349"/>
                  </a:cubicBezTo>
                  <a:lnTo>
                    <a:pt x="0" y="98201"/>
                  </a:lnTo>
                  <a:lnTo>
                    <a:pt x="0" y="94621"/>
                  </a:lnTo>
                  <a:cubicBezTo>
                    <a:pt x="0" y="84597"/>
                    <a:pt x="4297" y="78869"/>
                    <a:pt x="8593" y="75289"/>
                  </a:cubicBezTo>
                  <a:lnTo>
                    <a:pt x="5013" y="73141"/>
                  </a:lnTo>
                  <a:lnTo>
                    <a:pt x="7161" y="68129"/>
                  </a:lnTo>
                  <a:cubicBezTo>
                    <a:pt x="9309" y="63117"/>
                    <a:pt x="12890" y="58821"/>
                    <a:pt x="16470" y="55241"/>
                  </a:cubicBezTo>
                  <a:cubicBezTo>
                    <a:pt x="22199" y="49513"/>
                    <a:pt x="24347" y="47364"/>
                    <a:pt x="22915" y="43069"/>
                  </a:cubicBezTo>
                  <a:lnTo>
                    <a:pt x="21483" y="37340"/>
                  </a:lnTo>
                  <a:lnTo>
                    <a:pt x="26496" y="35192"/>
                  </a:lnTo>
                  <a:cubicBezTo>
                    <a:pt x="27212" y="35192"/>
                    <a:pt x="27928" y="34476"/>
                    <a:pt x="29360" y="33044"/>
                  </a:cubicBezTo>
                  <a:cubicBezTo>
                    <a:pt x="30076" y="32328"/>
                    <a:pt x="31508" y="31612"/>
                    <a:pt x="32225" y="30896"/>
                  </a:cubicBezTo>
                  <a:lnTo>
                    <a:pt x="32225" y="24452"/>
                  </a:lnTo>
                  <a:lnTo>
                    <a:pt x="32225" y="20872"/>
                  </a:lnTo>
                  <a:lnTo>
                    <a:pt x="35089" y="19440"/>
                  </a:lnTo>
                  <a:cubicBezTo>
                    <a:pt x="35805" y="18724"/>
                    <a:pt x="37954" y="17292"/>
                    <a:pt x="39386" y="15860"/>
                  </a:cubicBezTo>
                  <a:cubicBezTo>
                    <a:pt x="43682" y="12280"/>
                    <a:pt x="48695" y="7268"/>
                    <a:pt x="55140" y="7268"/>
                  </a:cubicBezTo>
                  <a:cubicBezTo>
                    <a:pt x="56572" y="7268"/>
                    <a:pt x="59437" y="7984"/>
                    <a:pt x="61585" y="8700"/>
                  </a:cubicBezTo>
                  <a:cubicBezTo>
                    <a:pt x="75191" y="2972"/>
                    <a:pt x="93093" y="3688"/>
                    <a:pt x="110996" y="3688"/>
                  </a:cubicBezTo>
                  <a:lnTo>
                    <a:pt x="136059" y="3688"/>
                  </a:lnTo>
                  <a:lnTo>
                    <a:pt x="141788" y="3688"/>
                  </a:lnTo>
                  <a:lnTo>
                    <a:pt x="143220" y="9416"/>
                  </a:lnTo>
                  <a:lnTo>
                    <a:pt x="144653" y="9416"/>
                  </a:lnTo>
                  <a:cubicBezTo>
                    <a:pt x="147517" y="9416"/>
                    <a:pt x="149665" y="8700"/>
                    <a:pt x="149665" y="7268"/>
                  </a:cubicBezTo>
                  <a:lnTo>
                    <a:pt x="150381" y="2256"/>
                  </a:lnTo>
                  <a:lnTo>
                    <a:pt x="157542" y="2256"/>
                  </a:lnTo>
                  <a:cubicBezTo>
                    <a:pt x="167568" y="2256"/>
                    <a:pt x="181174" y="4404"/>
                    <a:pt x="187619" y="11564"/>
                  </a:cubicBezTo>
                  <a:lnTo>
                    <a:pt x="187619" y="10848"/>
                  </a:lnTo>
                  <a:lnTo>
                    <a:pt x="186903" y="3688"/>
                  </a:lnTo>
                  <a:lnTo>
                    <a:pt x="194064" y="4404"/>
                  </a:lnTo>
                  <a:cubicBezTo>
                    <a:pt x="196212" y="4404"/>
                    <a:pt x="199076" y="3688"/>
                    <a:pt x="201941" y="2972"/>
                  </a:cubicBezTo>
                  <a:cubicBezTo>
                    <a:pt x="209818" y="824"/>
                    <a:pt x="220560" y="-608"/>
                    <a:pt x="227004" y="4404"/>
                  </a:cubicBezTo>
                  <a:cubicBezTo>
                    <a:pt x="237746" y="-608"/>
                    <a:pt x="248487" y="-608"/>
                    <a:pt x="262093" y="824"/>
                  </a:cubicBezTo>
                  <a:lnTo>
                    <a:pt x="266390" y="1540"/>
                  </a:lnTo>
                  <a:lnTo>
                    <a:pt x="267106" y="5836"/>
                  </a:lnTo>
                  <a:cubicBezTo>
                    <a:pt x="268538" y="14428"/>
                    <a:pt x="272119" y="20872"/>
                    <a:pt x="276415" y="28032"/>
                  </a:cubicBezTo>
                  <a:lnTo>
                    <a:pt x="279280" y="33760"/>
                  </a:lnTo>
                  <a:lnTo>
                    <a:pt x="278564" y="35908"/>
                  </a:lnTo>
                  <a:cubicBezTo>
                    <a:pt x="277132" y="41636"/>
                    <a:pt x="273551" y="45216"/>
                    <a:pt x="269971" y="46649"/>
                  </a:cubicBezTo>
                  <a:cubicBezTo>
                    <a:pt x="272835" y="47364"/>
                    <a:pt x="275699" y="48797"/>
                    <a:pt x="278564" y="49513"/>
                  </a:cubicBezTo>
                  <a:cubicBezTo>
                    <a:pt x="294318" y="55241"/>
                    <a:pt x="309356" y="58821"/>
                    <a:pt x="324394" y="52377"/>
                  </a:cubicBezTo>
                  <a:lnTo>
                    <a:pt x="332271" y="48797"/>
                  </a:lnTo>
                  <a:lnTo>
                    <a:pt x="333704" y="56673"/>
                  </a:lnTo>
                  <a:cubicBezTo>
                    <a:pt x="333704" y="58105"/>
                    <a:pt x="335136" y="59537"/>
                    <a:pt x="336568" y="61685"/>
                  </a:cubicBezTo>
                  <a:cubicBezTo>
                    <a:pt x="338000" y="63833"/>
                    <a:pt x="340865" y="66697"/>
                    <a:pt x="341581" y="70993"/>
                  </a:cubicBezTo>
                  <a:lnTo>
                    <a:pt x="343013" y="70993"/>
                  </a:lnTo>
                  <a:lnTo>
                    <a:pt x="344445" y="74573"/>
                  </a:lnTo>
                  <a:cubicBezTo>
                    <a:pt x="346593" y="79585"/>
                    <a:pt x="348742" y="85313"/>
                    <a:pt x="349458" y="93189"/>
                  </a:cubicBezTo>
                  <a:lnTo>
                    <a:pt x="352322" y="93189"/>
                  </a:lnTo>
                  <a:lnTo>
                    <a:pt x="358051" y="94621"/>
                  </a:lnTo>
                  <a:lnTo>
                    <a:pt x="356619" y="101065"/>
                  </a:lnTo>
                  <a:cubicBezTo>
                    <a:pt x="356619" y="102497"/>
                    <a:pt x="356619" y="102497"/>
                    <a:pt x="357335" y="103929"/>
                  </a:cubicBezTo>
                  <a:cubicBezTo>
                    <a:pt x="358051" y="103213"/>
                    <a:pt x="358051" y="101781"/>
                    <a:pt x="358767" y="101065"/>
                  </a:cubicBezTo>
                  <a:cubicBezTo>
                    <a:pt x="361631" y="96769"/>
                    <a:pt x="367360" y="93905"/>
                    <a:pt x="374521" y="93905"/>
                  </a:cubicBezTo>
                  <a:lnTo>
                    <a:pt x="379534" y="93905"/>
                  </a:lnTo>
                  <a:lnTo>
                    <a:pt x="380966" y="98201"/>
                  </a:lnTo>
                  <a:cubicBezTo>
                    <a:pt x="381682" y="99633"/>
                    <a:pt x="382398" y="101065"/>
                    <a:pt x="383115" y="102497"/>
                  </a:cubicBezTo>
                  <a:cubicBezTo>
                    <a:pt x="383831" y="103213"/>
                    <a:pt x="384547" y="103929"/>
                    <a:pt x="384547" y="105361"/>
                  </a:cubicBezTo>
                  <a:cubicBezTo>
                    <a:pt x="388843" y="105361"/>
                    <a:pt x="393140" y="106077"/>
                    <a:pt x="395288" y="108941"/>
                  </a:cubicBezTo>
                  <a:lnTo>
                    <a:pt x="396720" y="110373"/>
                  </a:lnTo>
                  <a:lnTo>
                    <a:pt x="404598" y="108941"/>
                  </a:lnTo>
                  <a:lnTo>
                    <a:pt x="403881" y="111805"/>
                  </a:lnTo>
                  <a:cubicBezTo>
                    <a:pt x="406746" y="111089"/>
                    <a:pt x="410327" y="113237"/>
                    <a:pt x="411759" y="116101"/>
                  </a:cubicBezTo>
                  <a:lnTo>
                    <a:pt x="412475" y="118250"/>
                  </a:lnTo>
                  <a:lnTo>
                    <a:pt x="412475" y="119681"/>
                  </a:lnTo>
                  <a:lnTo>
                    <a:pt x="413907" y="119681"/>
                  </a:lnTo>
                  <a:lnTo>
                    <a:pt x="416771" y="119681"/>
                  </a:lnTo>
                  <a:lnTo>
                    <a:pt x="418920" y="121830"/>
                  </a:lnTo>
                  <a:cubicBezTo>
                    <a:pt x="420352" y="121830"/>
                    <a:pt x="421068" y="121114"/>
                    <a:pt x="423216" y="121114"/>
                  </a:cubicBezTo>
                  <a:lnTo>
                    <a:pt x="426797" y="121114"/>
                  </a:lnTo>
                  <a:lnTo>
                    <a:pt x="428229" y="122545"/>
                  </a:lnTo>
                  <a:cubicBezTo>
                    <a:pt x="430377" y="123978"/>
                    <a:pt x="432526" y="125410"/>
                    <a:pt x="434674" y="126842"/>
                  </a:cubicBezTo>
                  <a:cubicBezTo>
                    <a:pt x="438254" y="129706"/>
                    <a:pt x="443267" y="131854"/>
                    <a:pt x="446132" y="136150"/>
                  </a:cubicBezTo>
                  <a:lnTo>
                    <a:pt x="448996" y="136866"/>
                  </a:lnTo>
                  <a:cubicBezTo>
                    <a:pt x="456157" y="138298"/>
                    <a:pt x="461886" y="142594"/>
                    <a:pt x="465466" y="148322"/>
                  </a:cubicBezTo>
                  <a:cubicBezTo>
                    <a:pt x="469047" y="154050"/>
                    <a:pt x="469047" y="161210"/>
                    <a:pt x="466899" y="167654"/>
                  </a:cubicBezTo>
                  <a:lnTo>
                    <a:pt x="465466" y="172666"/>
                  </a:lnTo>
                  <a:lnTo>
                    <a:pt x="460454" y="171950"/>
                  </a:lnTo>
                  <a:cubicBezTo>
                    <a:pt x="459021" y="171950"/>
                    <a:pt x="458305" y="171950"/>
                    <a:pt x="456873" y="172666"/>
                  </a:cubicBezTo>
                  <a:cubicBezTo>
                    <a:pt x="465466" y="174814"/>
                    <a:pt x="476208" y="178394"/>
                    <a:pt x="479072" y="188418"/>
                  </a:cubicBezTo>
                  <a:lnTo>
                    <a:pt x="479788" y="190566"/>
                  </a:lnTo>
                  <a:lnTo>
                    <a:pt x="478356" y="192715"/>
                  </a:lnTo>
                  <a:cubicBezTo>
                    <a:pt x="476208" y="197011"/>
                    <a:pt x="471195" y="198443"/>
                    <a:pt x="464750" y="198443"/>
                  </a:cubicBezTo>
                  <a:cubicBezTo>
                    <a:pt x="464034" y="204887"/>
                    <a:pt x="461886" y="209183"/>
                    <a:pt x="459738" y="212763"/>
                  </a:cubicBezTo>
                  <a:cubicBezTo>
                    <a:pt x="461170" y="213479"/>
                    <a:pt x="461886" y="213479"/>
                    <a:pt x="463318" y="214195"/>
                  </a:cubicBezTo>
                  <a:cubicBezTo>
                    <a:pt x="469047" y="216343"/>
                    <a:pt x="474060" y="217775"/>
                    <a:pt x="476924" y="220639"/>
                  </a:cubicBezTo>
                  <a:cubicBezTo>
                    <a:pt x="479788" y="222071"/>
                    <a:pt x="481221" y="224935"/>
                    <a:pt x="481221" y="226367"/>
                  </a:cubicBezTo>
                  <a:lnTo>
                    <a:pt x="481221" y="229947"/>
                  </a:lnTo>
                  <a:cubicBezTo>
                    <a:pt x="481937" y="230663"/>
                    <a:pt x="482653" y="230663"/>
                    <a:pt x="482653" y="231379"/>
                  </a:cubicBezTo>
                  <a:cubicBezTo>
                    <a:pt x="482653" y="232095"/>
                    <a:pt x="483369" y="232095"/>
                    <a:pt x="483369" y="232811"/>
                  </a:cubicBezTo>
                  <a:lnTo>
                    <a:pt x="492678" y="232811"/>
                  </a:lnTo>
                  <a:lnTo>
                    <a:pt x="493394" y="237107"/>
                  </a:lnTo>
                  <a:lnTo>
                    <a:pt x="493394" y="236391"/>
                  </a:lnTo>
                  <a:lnTo>
                    <a:pt x="499839" y="235675"/>
                  </a:lnTo>
                  <a:cubicBezTo>
                    <a:pt x="501271" y="235675"/>
                    <a:pt x="502704" y="235675"/>
                    <a:pt x="503420" y="236391"/>
                  </a:cubicBezTo>
                  <a:cubicBezTo>
                    <a:pt x="505568" y="233527"/>
                    <a:pt x="509148" y="231379"/>
                    <a:pt x="516310" y="230663"/>
                  </a:cubicBezTo>
                  <a:lnTo>
                    <a:pt x="522038" y="230663"/>
                  </a:lnTo>
                  <a:lnTo>
                    <a:pt x="522754" y="236391"/>
                  </a:lnTo>
                  <a:lnTo>
                    <a:pt x="522754" y="240687"/>
                  </a:lnTo>
                  <a:lnTo>
                    <a:pt x="523471" y="240687"/>
                  </a:lnTo>
                  <a:cubicBezTo>
                    <a:pt x="534212" y="244267"/>
                    <a:pt x="539941" y="251427"/>
                    <a:pt x="540657" y="262167"/>
                  </a:cubicBezTo>
                  <a:cubicBezTo>
                    <a:pt x="542089" y="262167"/>
                    <a:pt x="544237" y="262883"/>
                    <a:pt x="545670" y="262883"/>
                  </a:cubicBezTo>
                  <a:lnTo>
                    <a:pt x="545670" y="260735"/>
                  </a:lnTo>
                  <a:lnTo>
                    <a:pt x="545670" y="253575"/>
                  </a:lnTo>
                  <a:lnTo>
                    <a:pt x="552831" y="255007"/>
                  </a:lnTo>
                  <a:cubicBezTo>
                    <a:pt x="554979" y="255723"/>
                    <a:pt x="557127" y="256439"/>
                    <a:pt x="557843" y="257155"/>
                  </a:cubicBezTo>
                  <a:lnTo>
                    <a:pt x="563572" y="256439"/>
                  </a:lnTo>
                  <a:lnTo>
                    <a:pt x="565004" y="262167"/>
                  </a:lnTo>
                  <a:cubicBezTo>
                    <a:pt x="565721" y="262167"/>
                    <a:pt x="566437" y="262883"/>
                    <a:pt x="567869" y="263599"/>
                  </a:cubicBezTo>
                  <a:cubicBezTo>
                    <a:pt x="567869" y="263599"/>
                    <a:pt x="568585" y="262883"/>
                    <a:pt x="569301" y="262883"/>
                  </a:cubicBezTo>
                  <a:lnTo>
                    <a:pt x="569301" y="251427"/>
                  </a:lnTo>
                  <a:lnTo>
                    <a:pt x="577178" y="254291"/>
                  </a:lnTo>
                  <a:cubicBezTo>
                    <a:pt x="584339" y="256439"/>
                    <a:pt x="588636" y="261452"/>
                    <a:pt x="592933" y="265747"/>
                  </a:cubicBezTo>
                  <a:cubicBezTo>
                    <a:pt x="595081" y="268612"/>
                    <a:pt x="597229" y="270760"/>
                    <a:pt x="600094" y="272192"/>
                  </a:cubicBezTo>
                  <a:lnTo>
                    <a:pt x="605822" y="275772"/>
                  </a:lnTo>
                  <a:lnTo>
                    <a:pt x="601526" y="281500"/>
                  </a:lnTo>
                  <a:cubicBezTo>
                    <a:pt x="601526" y="281500"/>
                    <a:pt x="600809" y="282216"/>
                    <a:pt x="600809" y="285080"/>
                  </a:cubicBezTo>
                  <a:lnTo>
                    <a:pt x="601526" y="291524"/>
                  </a:lnTo>
                  <a:lnTo>
                    <a:pt x="595081" y="292240"/>
                  </a:lnTo>
                  <a:lnTo>
                    <a:pt x="593648" y="292240"/>
                  </a:lnTo>
                  <a:lnTo>
                    <a:pt x="593648" y="292956"/>
                  </a:lnTo>
                  <a:lnTo>
                    <a:pt x="597945" y="297252"/>
                  </a:lnTo>
                  <a:lnTo>
                    <a:pt x="593648" y="301548"/>
                  </a:lnTo>
                  <a:cubicBezTo>
                    <a:pt x="589352" y="305844"/>
                    <a:pt x="584339" y="305128"/>
                    <a:pt x="579326" y="305128"/>
                  </a:cubicBezTo>
                  <a:lnTo>
                    <a:pt x="577894" y="305128"/>
                  </a:lnTo>
                  <a:cubicBezTo>
                    <a:pt x="575746" y="307276"/>
                    <a:pt x="573598" y="307992"/>
                    <a:pt x="570733" y="307992"/>
                  </a:cubicBezTo>
                  <a:cubicBezTo>
                    <a:pt x="571449" y="310140"/>
                    <a:pt x="572165" y="313004"/>
                    <a:pt x="570733" y="315868"/>
                  </a:cubicBezTo>
                  <a:cubicBezTo>
                    <a:pt x="572882" y="318016"/>
                    <a:pt x="574314" y="321596"/>
                    <a:pt x="572882" y="328040"/>
                  </a:cubicBezTo>
                  <a:lnTo>
                    <a:pt x="570733" y="335200"/>
                  </a:lnTo>
                  <a:lnTo>
                    <a:pt x="564288" y="331620"/>
                  </a:lnTo>
                  <a:lnTo>
                    <a:pt x="563572" y="331620"/>
                  </a:lnTo>
                  <a:cubicBezTo>
                    <a:pt x="562856" y="332336"/>
                    <a:pt x="561424" y="333768"/>
                    <a:pt x="559992" y="334484"/>
                  </a:cubicBezTo>
                  <a:cubicBezTo>
                    <a:pt x="561424" y="337348"/>
                    <a:pt x="562856" y="341644"/>
                    <a:pt x="562140" y="348089"/>
                  </a:cubicBezTo>
                  <a:lnTo>
                    <a:pt x="561424" y="351669"/>
                  </a:lnTo>
                  <a:lnTo>
                    <a:pt x="558559" y="352385"/>
                  </a:lnTo>
                  <a:lnTo>
                    <a:pt x="558559" y="356681"/>
                  </a:lnTo>
                  <a:lnTo>
                    <a:pt x="552831" y="357397"/>
                  </a:lnTo>
                  <a:cubicBezTo>
                    <a:pt x="547102" y="358113"/>
                    <a:pt x="543521" y="357397"/>
                    <a:pt x="540657" y="356681"/>
                  </a:cubicBezTo>
                  <a:cubicBezTo>
                    <a:pt x="538509" y="355965"/>
                    <a:pt x="537076" y="355965"/>
                    <a:pt x="534212" y="355965"/>
                  </a:cubicBezTo>
                  <a:lnTo>
                    <a:pt x="527051" y="356681"/>
                  </a:lnTo>
                  <a:lnTo>
                    <a:pt x="527051" y="350953"/>
                  </a:lnTo>
                  <a:cubicBezTo>
                    <a:pt x="525619" y="350953"/>
                    <a:pt x="524187" y="351669"/>
                    <a:pt x="522754" y="351669"/>
                  </a:cubicBezTo>
                  <a:lnTo>
                    <a:pt x="520606" y="351669"/>
                  </a:lnTo>
                  <a:lnTo>
                    <a:pt x="517742" y="350237"/>
                  </a:lnTo>
                  <a:cubicBezTo>
                    <a:pt x="514877" y="348089"/>
                    <a:pt x="514161" y="345225"/>
                    <a:pt x="513445" y="343077"/>
                  </a:cubicBezTo>
                  <a:lnTo>
                    <a:pt x="513445" y="342361"/>
                  </a:lnTo>
                  <a:lnTo>
                    <a:pt x="507716" y="343793"/>
                  </a:lnTo>
                  <a:lnTo>
                    <a:pt x="505568" y="337348"/>
                  </a:lnTo>
                  <a:lnTo>
                    <a:pt x="505568" y="335200"/>
                  </a:lnTo>
                  <a:cubicBezTo>
                    <a:pt x="504136" y="334484"/>
                    <a:pt x="502704" y="333768"/>
                    <a:pt x="501987" y="332336"/>
                  </a:cubicBezTo>
                  <a:cubicBezTo>
                    <a:pt x="501987" y="331620"/>
                    <a:pt x="501271" y="331620"/>
                    <a:pt x="501271" y="330904"/>
                  </a:cubicBezTo>
                  <a:lnTo>
                    <a:pt x="491246" y="330904"/>
                  </a:lnTo>
                  <a:lnTo>
                    <a:pt x="491246" y="323744"/>
                  </a:lnTo>
                  <a:cubicBezTo>
                    <a:pt x="487665" y="323028"/>
                    <a:pt x="484801" y="321596"/>
                    <a:pt x="483369" y="320164"/>
                  </a:cubicBezTo>
                  <a:cubicBezTo>
                    <a:pt x="481221" y="318732"/>
                    <a:pt x="479788" y="318016"/>
                    <a:pt x="476924" y="318016"/>
                  </a:cubicBezTo>
                  <a:lnTo>
                    <a:pt x="471911" y="318016"/>
                  </a:lnTo>
                  <a:lnTo>
                    <a:pt x="471911" y="319448"/>
                  </a:lnTo>
                  <a:lnTo>
                    <a:pt x="471911" y="320880"/>
                  </a:lnTo>
                  <a:lnTo>
                    <a:pt x="471911" y="322312"/>
                  </a:lnTo>
                  <a:cubicBezTo>
                    <a:pt x="472627" y="328040"/>
                    <a:pt x="475492" y="332336"/>
                    <a:pt x="479072" y="337348"/>
                  </a:cubicBezTo>
                  <a:cubicBezTo>
                    <a:pt x="480504" y="339497"/>
                    <a:pt x="481221" y="340928"/>
                    <a:pt x="482653" y="343077"/>
                  </a:cubicBezTo>
                  <a:cubicBezTo>
                    <a:pt x="490530" y="343793"/>
                    <a:pt x="494826" y="347373"/>
                    <a:pt x="496975" y="350953"/>
                  </a:cubicBezTo>
                  <a:cubicBezTo>
                    <a:pt x="499123" y="350237"/>
                    <a:pt x="501987" y="348805"/>
                    <a:pt x="507000" y="349521"/>
                  </a:cubicBezTo>
                  <a:lnTo>
                    <a:pt x="512729" y="350953"/>
                  </a:lnTo>
                  <a:lnTo>
                    <a:pt x="512013" y="355965"/>
                  </a:lnTo>
                  <a:lnTo>
                    <a:pt x="513445" y="355965"/>
                  </a:lnTo>
                  <a:cubicBezTo>
                    <a:pt x="513445" y="356681"/>
                    <a:pt x="514161" y="358113"/>
                    <a:pt x="514161" y="359545"/>
                  </a:cubicBezTo>
                  <a:cubicBezTo>
                    <a:pt x="514877" y="360977"/>
                    <a:pt x="515593" y="364557"/>
                    <a:pt x="516310" y="366705"/>
                  </a:cubicBezTo>
                  <a:cubicBezTo>
                    <a:pt x="518458" y="367421"/>
                    <a:pt x="519890" y="368853"/>
                    <a:pt x="520606" y="371001"/>
                  </a:cubicBezTo>
                  <a:cubicBezTo>
                    <a:pt x="522038" y="375297"/>
                    <a:pt x="520606" y="378877"/>
                    <a:pt x="519174" y="381741"/>
                  </a:cubicBezTo>
                  <a:cubicBezTo>
                    <a:pt x="519174" y="382457"/>
                    <a:pt x="518458" y="383173"/>
                    <a:pt x="518458" y="383173"/>
                  </a:cubicBezTo>
                  <a:lnTo>
                    <a:pt x="517742" y="388185"/>
                  </a:lnTo>
                  <a:lnTo>
                    <a:pt x="514877" y="388185"/>
                  </a:lnTo>
                  <a:cubicBezTo>
                    <a:pt x="514877" y="388901"/>
                    <a:pt x="515593" y="390333"/>
                    <a:pt x="515593" y="391049"/>
                  </a:cubicBezTo>
                  <a:lnTo>
                    <a:pt x="516310" y="396061"/>
                  </a:lnTo>
                  <a:lnTo>
                    <a:pt x="512729" y="397493"/>
                  </a:lnTo>
                  <a:lnTo>
                    <a:pt x="512729" y="398209"/>
                  </a:lnTo>
                  <a:cubicBezTo>
                    <a:pt x="514161" y="401789"/>
                    <a:pt x="514877" y="401789"/>
                    <a:pt x="515593" y="401789"/>
                  </a:cubicBezTo>
                  <a:lnTo>
                    <a:pt x="522038" y="401789"/>
                  </a:lnTo>
                  <a:lnTo>
                    <a:pt x="522038" y="408234"/>
                  </a:lnTo>
                  <a:cubicBezTo>
                    <a:pt x="522038" y="411098"/>
                    <a:pt x="520606" y="418974"/>
                    <a:pt x="508432" y="418974"/>
                  </a:cubicBezTo>
                  <a:lnTo>
                    <a:pt x="504136" y="418974"/>
                  </a:lnTo>
                  <a:lnTo>
                    <a:pt x="500555" y="418258"/>
                  </a:lnTo>
                  <a:lnTo>
                    <a:pt x="499123" y="414678"/>
                  </a:lnTo>
                  <a:cubicBezTo>
                    <a:pt x="497691" y="411814"/>
                    <a:pt x="496975" y="409665"/>
                    <a:pt x="496259" y="406801"/>
                  </a:cubicBezTo>
                  <a:cubicBezTo>
                    <a:pt x="491962" y="405369"/>
                    <a:pt x="486233" y="405369"/>
                    <a:pt x="480504" y="405369"/>
                  </a:cubicBezTo>
                  <a:cubicBezTo>
                    <a:pt x="474776" y="405369"/>
                    <a:pt x="469763" y="406085"/>
                    <a:pt x="463318" y="403937"/>
                  </a:cubicBezTo>
                  <a:lnTo>
                    <a:pt x="463318" y="405369"/>
                  </a:lnTo>
                  <a:lnTo>
                    <a:pt x="457589" y="405369"/>
                  </a:lnTo>
                  <a:lnTo>
                    <a:pt x="456157" y="405369"/>
                  </a:lnTo>
                  <a:cubicBezTo>
                    <a:pt x="457589" y="406801"/>
                    <a:pt x="459021" y="407517"/>
                    <a:pt x="460454" y="408949"/>
                  </a:cubicBezTo>
                  <a:cubicBezTo>
                    <a:pt x="476924" y="408949"/>
                    <a:pt x="483369" y="416109"/>
                    <a:pt x="485517" y="423986"/>
                  </a:cubicBezTo>
                  <a:cubicBezTo>
                    <a:pt x="488382" y="424702"/>
                    <a:pt x="490530" y="425418"/>
                    <a:pt x="492678" y="426850"/>
                  </a:cubicBezTo>
                  <a:cubicBezTo>
                    <a:pt x="494826" y="428282"/>
                    <a:pt x="496259" y="428998"/>
                    <a:pt x="498407" y="428998"/>
                  </a:cubicBezTo>
                  <a:lnTo>
                    <a:pt x="507716" y="428998"/>
                  </a:lnTo>
                  <a:lnTo>
                    <a:pt x="505568" y="437590"/>
                  </a:lnTo>
                  <a:cubicBezTo>
                    <a:pt x="504852" y="439022"/>
                    <a:pt x="504852" y="439738"/>
                    <a:pt x="504136" y="441170"/>
                  </a:cubicBezTo>
                  <a:cubicBezTo>
                    <a:pt x="502704" y="444034"/>
                    <a:pt x="501987" y="446182"/>
                    <a:pt x="502704" y="450478"/>
                  </a:cubicBezTo>
                  <a:lnTo>
                    <a:pt x="504136" y="461218"/>
                  </a:lnTo>
                  <a:close/>
                  <a:moveTo>
                    <a:pt x="277132" y="171950"/>
                  </a:moveTo>
                  <a:lnTo>
                    <a:pt x="277132" y="179110"/>
                  </a:lnTo>
                  <a:lnTo>
                    <a:pt x="277848" y="176962"/>
                  </a:lnTo>
                  <a:cubicBezTo>
                    <a:pt x="277848" y="174098"/>
                    <a:pt x="277848" y="173382"/>
                    <a:pt x="277132" y="171950"/>
                  </a:cubicBezTo>
                </a:path>
              </a:pathLst>
            </a:custGeom>
            <a:solidFill>
              <a:srgbClr val="FFFFFF"/>
            </a:solidFill>
            <a:ln w="7157"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E2E2723-2508-2B1B-691D-554AC49BBFEB}"/>
                </a:ext>
              </a:extLst>
            </p:cNvPr>
            <p:cNvSpPr/>
            <p:nvPr/>
          </p:nvSpPr>
          <p:spPr>
            <a:xfrm>
              <a:off x="6077775" y="3330784"/>
              <a:ext cx="163987" cy="156806"/>
            </a:xfrm>
            <a:custGeom>
              <a:avLst/>
              <a:gdLst>
                <a:gd name="connsiteX0" fmla="*/ 140356 w 163987"/>
                <a:gd name="connsiteY0" fmla="*/ 156806 h 156806"/>
                <a:gd name="connsiteX1" fmla="*/ 132479 w 163987"/>
                <a:gd name="connsiteY1" fmla="*/ 153942 h 156806"/>
                <a:gd name="connsiteX2" fmla="*/ 127466 w 163987"/>
                <a:gd name="connsiteY2" fmla="*/ 155374 h 156806"/>
                <a:gd name="connsiteX3" fmla="*/ 124602 w 163987"/>
                <a:gd name="connsiteY3" fmla="*/ 155374 h 156806"/>
                <a:gd name="connsiteX4" fmla="*/ 122453 w 163987"/>
                <a:gd name="connsiteY4" fmla="*/ 153226 h 156806"/>
                <a:gd name="connsiteX5" fmla="*/ 118873 w 163987"/>
                <a:gd name="connsiteY5" fmla="*/ 138906 h 156806"/>
                <a:gd name="connsiteX6" fmla="*/ 118873 w 163987"/>
                <a:gd name="connsiteY6" fmla="*/ 136758 h 156806"/>
                <a:gd name="connsiteX7" fmla="*/ 115292 w 163987"/>
                <a:gd name="connsiteY7" fmla="*/ 141770 h 156806"/>
                <a:gd name="connsiteX8" fmla="*/ 91661 w 163987"/>
                <a:gd name="connsiteY8" fmla="*/ 153226 h 156806"/>
                <a:gd name="connsiteX9" fmla="*/ 87365 w 163987"/>
                <a:gd name="connsiteY9" fmla="*/ 152510 h 156806"/>
                <a:gd name="connsiteX10" fmla="*/ 86648 w 163987"/>
                <a:gd name="connsiteY10" fmla="*/ 148214 h 156806"/>
                <a:gd name="connsiteX11" fmla="*/ 90229 w 163987"/>
                <a:gd name="connsiteY11" fmla="*/ 133178 h 156806"/>
                <a:gd name="connsiteX12" fmla="*/ 88080 w 163987"/>
                <a:gd name="connsiteY12" fmla="*/ 131030 h 156806"/>
                <a:gd name="connsiteX13" fmla="*/ 73042 w 163987"/>
                <a:gd name="connsiteY13" fmla="*/ 131030 h 156806"/>
                <a:gd name="connsiteX14" fmla="*/ 58720 w 163987"/>
                <a:gd name="connsiteY14" fmla="*/ 131746 h 156806"/>
                <a:gd name="connsiteX15" fmla="*/ 55856 w 163987"/>
                <a:gd name="connsiteY15" fmla="*/ 133178 h 156806"/>
                <a:gd name="connsiteX16" fmla="*/ 52991 w 163987"/>
                <a:gd name="connsiteY16" fmla="*/ 131030 h 156806"/>
                <a:gd name="connsiteX17" fmla="*/ 34373 w 163987"/>
                <a:gd name="connsiteY17" fmla="*/ 126734 h 156806"/>
                <a:gd name="connsiteX18" fmla="*/ 27212 w 163987"/>
                <a:gd name="connsiteY18" fmla="*/ 128166 h 156806"/>
                <a:gd name="connsiteX19" fmla="*/ 25780 w 163987"/>
                <a:gd name="connsiteY19" fmla="*/ 131030 h 156806"/>
                <a:gd name="connsiteX20" fmla="*/ 22199 w 163987"/>
                <a:gd name="connsiteY20" fmla="*/ 131746 h 156806"/>
                <a:gd name="connsiteX21" fmla="*/ 716 w 163987"/>
                <a:gd name="connsiteY21" fmla="*/ 118142 h 156806"/>
                <a:gd name="connsiteX22" fmla="*/ 0 w 163987"/>
                <a:gd name="connsiteY22" fmla="*/ 115277 h 156806"/>
                <a:gd name="connsiteX23" fmla="*/ 2148 w 163987"/>
                <a:gd name="connsiteY23" fmla="*/ 112413 h 156806"/>
                <a:gd name="connsiteX24" fmla="*/ 10025 w 163987"/>
                <a:gd name="connsiteY24" fmla="*/ 103821 h 156806"/>
                <a:gd name="connsiteX25" fmla="*/ 8593 w 163987"/>
                <a:gd name="connsiteY25" fmla="*/ 102389 h 156806"/>
                <a:gd name="connsiteX26" fmla="*/ 7161 w 163987"/>
                <a:gd name="connsiteY26" fmla="*/ 93081 h 156806"/>
                <a:gd name="connsiteX27" fmla="*/ 7161 w 163987"/>
                <a:gd name="connsiteY27" fmla="*/ 90933 h 156806"/>
                <a:gd name="connsiteX28" fmla="*/ 3581 w 163987"/>
                <a:gd name="connsiteY28" fmla="*/ 79477 h 156806"/>
                <a:gd name="connsiteX29" fmla="*/ 15754 w 163987"/>
                <a:gd name="connsiteY29" fmla="*/ 83773 h 156806"/>
                <a:gd name="connsiteX30" fmla="*/ 17186 w 163987"/>
                <a:gd name="connsiteY30" fmla="*/ 83773 h 156806"/>
                <a:gd name="connsiteX31" fmla="*/ 17903 w 163987"/>
                <a:gd name="connsiteY31" fmla="*/ 83773 h 156806"/>
                <a:gd name="connsiteX32" fmla="*/ 20767 w 163987"/>
                <a:gd name="connsiteY32" fmla="*/ 75897 h 156806"/>
                <a:gd name="connsiteX33" fmla="*/ 22199 w 163987"/>
                <a:gd name="connsiteY33" fmla="*/ 73749 h 156806"/>
                <a:gd name="connsiteX34" fmla="*/ 23631 w 163987"/>
                <a:gd name="connsiteY34" fmla="*/ 73749 h 156806"/>
                <a:gd name="connsiteX35" fmla="*/ 26496 w 163987"/>
                <a:gd name="connsiteY35" fmla="*/ 63725 h 156806"/>
                <a:gd name="connsiteX36" fmla="*/ 29360 w 163987"/>
                <a:gd name="connsiteY36" fmla="*/ 61577 h 156806"/>
                <a:gd name="connsiteX37" fmla="*/ 30792 w 163987"/>
                <a:gd name="connsiteY37" fmla="*/ 36516 h 156806"/>
                <a:gd name="connsiteX38" fmla="*/ 32225 w 163987"/>
                <a:gd name="connsiteY38" fmla="*/ 27924 h 156806"/>
                <a:gd name="connsiteX39" fmla="*/ 32941 w 163987"/>
                <a:gd name="connsiteY39" fmla="*/ 21480 h 156806"/>
                <a:gd name="connsiteX40" fmla="*/ 38669 w 163987"/>
                <a:gd name="connsiteY40" fmla="*/ 22196 h 156806"/>
                <a:gd name="connsiteX41" fmla="*/ 40102 w 163987"/>
                <a:gd name="connsiteY41" fmla="*/ 21480 h 156806"/>
                <a:gd name="connsiteX42" fmla="*/ 42966 w 163987"/>
                <a:gd name="connsiteY42" fmla="*/ 15036 h 156806"/>
                <a:gd name="connsiteX43" fmla="*/ 43682 w 163987"/>
                <a:gd name="connsiteY43" fmla="*/ 12888 h 156806"/>
                <a:gd name="connsiteX44" fmla="*/ 42966 w 163987"/>
                <a:gd name="connsiteY44" fmla="*/ 8592 h 156806"/>
                <a:gd name="connsiteX45" fmla="*/ 47263 w 163987"/>
                <a:gd name="connsiteY45" fmla="*/ 6444 h 156806"/>
                <a:gd name="connsiteX46" fmla="*/ 71610 w 163987"/>
                <a:gd name="connsiteY46" fmla="*/ 1432 h 156806"/>
                <a:gd name="connsiteX47" fmla="*/ 78055 w 163987"/>
                <a:gd name="connsiteY47" fmla="*/ 716 h 156806"/>
                <a:gd name="connsiteX48" fmla="*/ 85932 w 163987"/>
                <a:gd name="connsiteY48" fmla="*/ 0 h 156806"/>
                <a:gd name="connsiteX49" fmla="*/ 83068 w 163987"/>
                <a:gd name="connsiteY49" fmla="*/ 6444 h 156806"/>
                <a:gd name="connsiteX50" fmla="*/ 88080 w 163987"/>
                <a:gd name="connsiteY50" fmla="*/ 7160 h 156806"/>
                <a:gd name="connsiteX51" fmla="*/ 83068 w 163987"/>
                <a:gd name="connsiteY51" fmla="*/ 15036 h 156806"/>
                <a:gd name="connsiteX52" fmla="*/ 80919 w 163987"/>
                <a:gd name="connsiteY52" fmla="*/ 18616 h 156806"/>
                <a:gd name="connsiteX53" fmla="*/ 77339 w 163987"/>
                <a:gd name="connsiteY53" fmla="*/ 28640 h 156806"/>
                <a:gd name="connsiteX54" fmla="*/ 80204 w 163987"/>
                <a:gd name="connsiteY54" fmla="*/ 35084 h 156806"/>
                <a:gd name="connsiteX55" fmla="*/ 73042 w 163987"/>
                <a:gd name="connsiteY55" fmla="*/ 37232 h 156806"/>
                <a:gd name="connsiteX56" fmla="*/ 71610 w 163987"/>
                <a:gd name="connsiteY56" fmla="*/ 37948 h 156806"/>
                <a:gd name="connsiteX57" fmla="*/ 68746 w 163987"/>
                <a:gd name="connsiteY57" fmla="*/ 39381 h 156806"/>
                <a:gd name="connsiteX58" fmla="*/ 67314 w 163987"/>
                <a:gd name="connsiteY58" fmla="*/ 45825 h 156806"/>
                <a:gd name="connsiteX59" fmla="*/ 71610 w 163987"/>
                <a:gd name="connsiteY59" fmla="*/ 45825 h 156806"/>
                <a:gd name="connsiteX60" fmla="*/ 73758 w 163987"/>
                <a:gd name="connsiteY60" fmla="*/ 49405 h 156806"/>
                <a:gd name="connsiteX61" fmla="*/ 83068 w 163987"/>
                <a:gd name="connsiteY61" fmla="*/ 58713 h 156806"/>
                <a:gd name="connsiteX62" fmla="*/ 83784 w 163987"/>
                <a:gd name="connsiteY62" fmla="*/ 60145 h 156806"/>
                <a:gd name="connsiteX63" fmla="*/ 83784 w 163987"/>
                <a:gd name="connsiteY63" fmla="*/ 61577 h 156806"/>
                <a:gd name="connsiteX64" fmla="*/ 83068 w 163987"/>
                <a:gd name="connsiteY64" fmla="*/ 65873 h 156806"/>
                <a:gd name="connsiteX65" fmla="*/ 85216 w 163987"/>
                <a:gd name="connsiteY65" fmla="*/ 66589 h 156806"/>
                <a:gd name="connsiteX66" fmla="*/ 93809 w 163987"/>
                <a:gd name="connsiteY66" fmla="*/ 63009 h 156806"/>
                <a:gd name="connsiteX67" fmla="*/ 98106 w 163987"/>
                <a:gd name="connsiteY67" fmla="*/ 61577 h 156806"/>
                <a:gd name="connsiteX68" fmla="*/ 106699 w 163987"/>
                <a:gd name="connsiteY68" fmla="*/ 47256 h 156806"/>
                <a:gd name="connsiteX69" fmla="*/ 108848 w 163987"/>
                <a:gd name="connsiteY69" fmla="*/ 61577 h 156806"/>
                <a:gd name="connsiteX70" fmla="*/ 109564 w 163987"/>
                <a:gd name="connsiteY70" fmla="*/ 60861 h 156806"/>
                <a:gd name="connsiteX71" fmla="*/ 110996 w 163987"/>
                <a:gd name="connsiteY71" fmla="*/ 60145 h 156806"/>
                <a:gd name="connsiteX72" fmla="*/ 112428 w 163987"/>
                <a:gd name="connsiteY72" fmla="*/ 60145 h 156806"/>
                <a:gd name="connsiteX73" fmla="*/ 124602 w 163987"/>
                <a:gd name="connsiteY73" fmla="*/ 68021 h 156806"/>
                <a:gd name="connsiteX74" fmla="*/ 127466 w 163987"/>
                <a:gd name="connsiteY74" fmla="*/ 71601 h 156806"/>
                <a:gd name="connsiteX75" fmla="*/ 126750 w 163987"/>
                <a:gd name="connsiteY75" fmla="*/ 74465 h 156806"/>
                <a:gd name="connsiteX76" fmla="*/ 126034 w 163987"/>
                <a:gd name="connsiteY76" fmla="*/ 77329 h 156806"/>
                <a:gd name="connsiteX77" fmla="*/ 124602 w 163987"/>
                <a:gd name="connsiteY77" fmla="*/ 82341 h 156806"/>
                <a:gd name="connsiteX78" fmla="*/ 126034 w 163987"/>
                <a:gd name="connsiteY78" fmla="*/ 83057 h 156806"/>
                <a:gd name="connsiteX79" fmla="*/ 130331 w 163987"/>
                <a:gd name="connsiteY79" fmla="*/ 90217 h 156806"/>
                <a:gd name="connsiteX80" fmla="*/ 137492 w 163987"/>
                <a:gd name="connsiteY80" fmla="*/ 86637 h 156806"/>
                <a:gd name="connsiteX81" fmla="*/ 142504 w 163987"/>
                <a:gd name="connsiteY81" fmla="*/ 82341 h 156806"/>
                <a:gd name="connsiteX82" fmla="*/ 146085 w 163987"/>
                <a:gd name="connsiteY82" fmla="*/ 87353 h 156806"/>
                <a:gd name="connsiteX83" fmla="*/ 148233 w 163987"/>
                <a:gd name="connsiteY83" fmla="*/ 98809 h 156806"/>
                <a:gd name="connsiteX84" fmla="*/ 153962 w 163987"/>
                <a:gd name="connsiteY84" fmla="*/ 97377 h 156806"/>
                <a:gd name="connsiteX85" fmla="*/ 163987 w 163987"/>
                <a:gd name="connsiteY85" fmla="*/ 96661 h 156806"/>
                <a:gd name="connsiteX86" fmla="*/ 160407 w 163987"/>
                <a:gd name="connsiteY86" fmla="*/ 105969 h 156806"/>
                <a:gd name="connsiteX87" fmla="*/ 159691 w 163987"/>
                <a:gd name="connsiteY87" fmla="*/ 109549 h 156806"/>
                <a:gd name="connsiteX88" fmla="*/ 156826 w 163987"/>
                <a:gd name="connsiteY88" fmla="*/ 116710 h 156806"/>
                <a:gd name="connsiteX89" fmla="*/ 157542 w 163987"/>
                <a:gd name="connsiteY89" fmla="*/ 116710 h 156806"/>
                <a:gd name="connsiteX90" fmla="*/ 162555 w 163987"/>
                <a:gd name="connsiteY90" fmla="*/ 118142 h 156806"/>
                <a:gd name="connsiteX91" fmla="*/ 162555 w 163987"/>
                <a:gd name="connsiteY91" fmla="*/ 123154 h 156806"/>
                <a:gd name="connsiteX92" fmla="*/ 159691 w 163987"/>
                <a:gd name="connsiteY92" fmla="*/ 136758 h 156806"/>
                <a:gd name="connsiteX93" fmla="*/ 157542 w 163987"/>
                <a:gd name="connsiteY93" fmla="*/ 144634 h 156806"/>
                <a:gd name="connsiteX94" fmla="*/ 157542 w 163987"/>
                <a:gd name="connsiteY94" fmla="*/ 150362 h 156806"/>
                <a:gd name="connsiteX95" fmla="*/ 151814 w 163987"/>
                <a:gd name="connsiteY95" fmla="*/ 150362 h 156806"/>
                <a:gd name="connsiteX96" fmla="*/ 147517 w 163987"/>
                <a:gd name="connsiteY96" fmla="*/ 151794 h 156806"/>
                <a:gd name="connsiteX97" fmla="*/ 140356 w 163987"/>
                <a:gd name="connsiteY97" fmla="*/ 156806 h 15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63987" h="156806">
                  <a:moveTo>
                    <a:pt x="140356" y="156806"/>
                  </a:moveTo>
                  <a:cubicBezTo>
                    <a:pt x="137492" y="156806"/>
                    <a:pt x="134627" y="156090"/>
                    <a:pt x="132479" y="153942"/>
                  </a:cubicBezTo>
                  <a:cubicBezTo>
                    <a:pt x="131047" y="154658"/>
                    <a:pt x="129614" y="155374"/>
                    <a:pt x="127466" y="155374"/>
                  </a:cubicBezTo>
                  <a:lnTo>
                    <a:pt x="124602" y="155374"/>
                  </a:lnTo>
                  <a:lnTo>
                    <a:pt x="122453" y="153226"/>
                  </a:lnTo>
                  <a:cubicBezTo>
                    <a:pt x="118873" y="149646"/>
                    <a:pt x="118873" y="143918"/>
                    <a:pt x="118873" y="138906"/>
                  </a:cubicBezTo>
                  <a:lnTo>
                    <a:pt x="118873" y="136758"/>
                  </a:lnTo>
                  <a:cubicBezTo>
                    <a:pt x="117441" y="137474"/>
                    <a:pt x="116725" y="138906"/>
                    <a:pt x="115292" y="141770"/>
                  </a:cubicBezTo>
                  <a:cubicBezTo>
                    <a:pt x="111712" y="147498"/>
                    <a:pt x="107415" y="156090"/>
                    <a:pt x="91661" y="153226"/>
                  </a:cubicBezTo>
                  <a:lnTo>
                    <a:pt x="87365" y="152510"/>
                  </a:lnTo>
                  <a:lnTo>
                    <a:pt x="86648" y="148214"/>
                  </a:lnTo>
                  <a:cubicBezTo>
                    <a:pt x="85216" y="141054"/>
                    <a:pt x="87365" y="136042"/>
                    <a:pt x="90229" y="133178"/>
                  </a:cubicBezTo>
                  <a:cubicBezTo>
                    <a:pt x="89513" y="132462"/>
                    <a:pt x="88797" y="131746"/>
                    <a:pt x="88080" y="131030"/>
                  </a:cubicBezTo>
                  <a:cubicBezTo>
                    <a:pt x="81636" y="132462"/>
                    <a:pt x="78055" y="131746"/>
                    <a:pt x="73042" y="131030"/>
                  </a:cubicBezTo>
                  <a:cubicBezTo>
                    <a:pt x="67314" y="130314"/>
                    <a:pt x="62301" y="130314"/>
                    <a:pt x="58720" y="131746"/>
                  </a:cubicBezTo>
                  <a:lnTo>
                    <a:pt x="55856" y="133178"/>
                  </a:lnTo>
                  <a:lnTo>
                    <a:pt x="52991" y="131030"/>
                  </a:lnTo>
                  <a:cubicBezTo>
                    <a:pt x="50843" y="129598"/>
                    <a:pt x="42250" y="126734"/>
                    <a:pt x="34373" y="126734"/>
                  </a:cubicBezTo>
                  <a:cubicBezTo>
                    <a:pt x="29360" y="126734"/>
                    <a:pt x="27212" y="128166"/>
                    <a:pt x="27212" y="128166"/>
                  </a:cubicBezTo>
                  <a:lnTo>
                    <a:pt x="25780" y="131030"/>
                  </a:lnTo>
                  <a:lnTo>
                    <a:pt x="22199" y="131746"/>
                  </a:lnTo>
                  <a:cubicBezTo>
                    <a:pt x="5729" y="134610"/>
                    <a:pt x="2148" y="122437"/>
                    <a:pt x="716" y="118142"/>
                  </a:cubicBezTo>
                  <a:lnTo>
                    <a:pt x="0" y="115277"/>
                  </a:lnTo>
                  <a:lnTo>
                    <a:pt x="2148" y="112413"/>
                  </a:lnTo>
                  <a:cubicBezTo>
                    <a:pt x="5013" y="108833"/>
                    <a:pt x="7877" y="105969"/>
                    <a:pt x="10025" y="103821"/>
                  </a:cubicBezTo>
                  <a:cubicBezTo>
                    <a:pt x="9309" y="103105"/>
                    <a:pt x="9309" y="103105"/>
                    <a:pt x="8593" y="102389"/>
                  </a:cubicBezTo>
                  <a:cubicBezTo>
                    <a:pt x="5729" y="99525"/>
                    <a:pt x="6445" y="95229"/>
                    <a:pt x="7161" y="93081"/>
                  </a:cubicBezTo>
                  <a:lnTo>
                    <a:pt x="7161" y="90933"/>
                  </a:lnTo>
                  <a:lnTo>
                    <a:pt x="3581" y="79477"/>
                  </a:lnTo>
                  <a:lnTo>
                    <a:pt x="15754" y="83773"/>
                  </a:lnTo>
                  <a:lnTo>
                    <a:pt x="17186" y="83773"/>
                  </a:lnTo>
                  <a:lnTo>
                    <a:pt x="17903" y="83773"/>
                  </a:lnTo>
                  <a:cubicBezTo>
                    <a:pt x="17903" y="81625"/>
                    <a:pt x="18619" y="78761"/>
                    <a:pt x="20767" y="75897"/>
                  </a:cubicBezTo>
                  <a:lnTo>
                    <a:pt x="22199" y="73749"/>
                  </a:lnTo>
                  <a:lnTo>
                    <a:pt x="23631" y="73749"/>
                  </a:lnTo>
                  <a:cubicBezTo>
                    <a:pt x="23631" y="69453"/>
                    <a:pt x="24347" y="65873"/>
                    <a:pt x="26496" y="63725"/>
                  </a:cubicBezTo>
                  <a:cubicBezTo>
                    <a:pt x="27212" y="63009"/>
                    <a:pt x="27928" y="62293"/>
                    <a:pt x="29360" y="61577"/>
                  </a:cubicBezTo>
                  <a:cubicBezTo>
                    <a:pt x="27928" y="52269"/>
                    <a:pt x="29360" y="44392"/>
                    <a:pt x="30792" y="36516"/>
                  </a:cubicBezTo>
                  <a:cubicBezTo>
                    <a:pt x="31508" y="33652"/>
                    <a:pt x="31508" y="31504"/>
                    <a:pt x="32225" y="27924"/>
                  </a:cubicBezTo>
                  <a:lnTo>
                    <a:pt x="32941" y="21480"/>
                  </a:lnTo>
                  <a:lnTo>
                    <a:pt x="38669" y="22196"/>
                  </a:lnTo>
                  <a:cubicBezTo>
                    <a:pt x="38669" y="22196"/>
                    <a:pt x="39386" y="21480"/>
                    <a:pt x="40102" y="21480"/>
                  </a:cubicBezTo>
                  <a:cubicBezTo>
                    <a:pt x="40818" y="18616"/>
                    <a:pt x="41534" y="16468"/>
                    <a:pt x="42966" y="15036"/>
                  </a:cubicBezTo>
                  <a:cubicBezTo>
                    <a:pt x="43682" y="13604"/>
                    <a:pt x="43682" y="13604"/>
                    <a:pt x="43682" y="12888"/>
                  </a:cubicBezTo>
                  <a:lnTo>
                    <a:pt x="42966" y="8592"/>
                  </a:lnTo>
                  <a:lnTo>
                    <a:pt x="47263" y="6444"/>
                  </a:lnTo>
                  <a:cubicBezTo>
                    <a:pt x="56572" y="2864"/>
                    <a:pt x="64449" y="2148"/>
                    <a:pt x="71610" y="1432"/>
                  </a:cubicBezTo>
                  <a:cubicBezTo>
                    <a:pt x="73758" y="1432"/>
                    <a:pt x="75907" y="1432"/>
                    <a:pt x="78055" y="716"/>
                  </a:cubicBezTo>
                  <a:lnTo>
                    <a:pt x="85932" y="0"/>
                  </a:lnTo>
                  <a:lnTo>
                    <a:pt x="83068" y="6444"/>
                  </a:lnTo>
                  <a:lnTo>
                    <a:pt x="88080" y="7160"/>
                  </a:lnTo>
                  <a:lnTo>
                    <a:pt x="83068" y="15036"/>
                  </a:lnTo>
                  <a:cubicBezTo>
                    <a:pt x="82352" y="16468"/>
                    <a:pt x="81636" y="17184"/>
                    <a:pt x="80919" y="18616"/>
                  </a:cubicBezTo>
                  <a:cubicBezTo>
                    <a:pt x="78055" y="22912"/>
                    <a:pt x="75907" y="26492"/>
                    <a:pt x="77339" y="28640"/>
                  </a:cubicBezTo>
                  <a:lnTo>
                    <a:pt x="80204" y="35084"/>
                  </a:lnTo>
                  <a:lnTo>
                    <a:pt x="73042" y="37232"/>
                  </a:lnTo>
                  <a:cubicBezTo>
                    <a:pt x="73042" y="37232"/>
                    <a:pt x="72326" y="37948"/>
                    <a:pt x="71610" y="37948"/>
                  </a:cubicBezTo>
                  <a:cubicBezTo>
                    <a:pt x="70894" y="38664"/>
                    <a:pt x="69462" y="39381"/>
                    <a:pt x="68746" y="39381"/>
                  </a:cubicBezTo>
                  <a:cubicBezTo>
                    <a:pt x="68746" y="41528"/>
                    <a:pt x="68030" y="43676"/>
                    <a:pt x="67314" y="45825"/>
                  </a:cubicBezTo>
                  <a:lnTo>
                    <a:pt x="71610" y="45825"/>
                  </a:lnTo>
                  <a:lnTo>
                    <a:pt x="73758" y="49405"/>
                  </a:lnTo>
                  <a:cubicBezTo>
                    <a:pt x="77339" y="50837"/>
                    <a:pt x="80204" y="52985"/>
                    <a:pt x="83068" y="58713"/>
                  </a:cubicBezTo>
                  <a:lnTo>
                    <a:pt x="83784" y="60145"/>
                  </a:lnTo>
                  <a:lnTo>
                    <a:pt x="83784" y="61577"/>
                  </a:lnTo>
                  <a:cubicBezTo>
                    <a:pt x="83784" y="63009"/>
                    <a:pt x="83068" y="65157"/>
                    <a:pt x="83068" y="65873"/>
                  </a:cubicBezTo>
                  <a:cubicBezTo>
                    <a:pt x="83784" y="65873"/>
                    <a:pt x="84500" y="66589"/>
                    <a:pt x="85216" y="66589"/>
                  </a:cubicBezTo>
                  <a:cubicBezTo>
                    <a:pt x="87365" y="64441"/>
                    <a:pt x="90945" y="63725"/>
                    <a:pt x="93809" y="63009"/>
                  </a:cubicBezTo>
                  <a:cubicBezTo>
                    <a:pt x="95241" y="63009"/>
                    <a:pt x="97390" y="62293"/>
                    <a:pt x="98106" y="61577"/>
                  </a:cubicBezTo>
                  <a:lnTo>
                    <a:pt x="106699" y="47256"/>
                  </a:lnTo>
                  <a:lnTo>
                    <a:pt x="108848" y="61577"/>
                  </a:lnTo>
                  <a:lnTo>
                    <a:pt x="109564" y="60861"/>
                  </a:lnTo>
                  <a:lnTo>
                    <a:pt x="110996" y="60145"/>
                  </a:lnTo>
                  <a:lnTo>
                    <a:pt x="112428" y="60145"/>
                  </a:lnTo>
                  <a:cubicBezTo>
                    <a:pt x="119589" y="60145"/>
                    <a:pt x="122453" y="65157"/>
                    <a:pt x="124602" y="68021"/>
                  </a:cubicBezTo>
                  <a:lnTo>
                    <a:pt x="127466" y="71601"/>
                  </a:lnTo>
                  <a:lnTo>
                    <a:pt x="126750" y="74465"/>
                  </a:lnTo>
                  <a:cubicBezTo>
                    <a:pt x="126750" y="75181"/>
                    <a:pt x="126034" y="76613"/>
                    <a:pt x="126034" y="77329"/>
                  </a:cubicBezTo>
                  <a:cubicBezTo>
                    <a:pt x="125318" y="78761"/>
                    <a:pt x="125318" y="80909"/>
                    <a:pt x="124602" y="82341"/>
                  </a:cubicBezTo>
                  <a:lnTo>
                    <a:pt x="126034" y="83057"/>
                  </a:lnTo>
                  <a:cubicBezTo>
                    <a:pt x="128182" y="84489"/>
                    <a:pt x="130331" y="86637"/>
                    <a:pt x="130331" y="90217"/>
                  </a:cubicBezTo>
                  <a:cubicBezTo>
                    <a:pt x="133195" y="89501"/>
                    <a:pt x="134627" y="88785"/>
                    <a:pt x="137492" y="86637"/>
                  </a:cubicBezTo>
                  <a:lnTo>
                    <a:pt x="142504" y="82341"/>
                  </a:lnTo>
                  <a:lnTo>
                    <a:pt x="146085" y="87353"/>
                  </a:lnTo>
                  <a:cubicBezTo>
                    <a:pt x="149665" y="91649"/>
                    <a:pt x="149665" y="95945"/>
                    <a:pt x="148233" y="98809"/>
                  </a:cubicBezTo>
                  <a:cubicBezTo>
                    <a:pt x="149665" y="98093"/>
                    <a:pt x="151814" y="97377"/>
                    <a:pt x="153962" y="97377"/>
                  </a:cubicBezTo>
                  <a:lnTo>
                    <a:pt x="163987" y="96661"/>
                  </a:lnTo>
                  <a:lnTo>
                    <a:pt x="160407" y="105969"/>
                  </a:lnTo>
                  <a:cubicBezTo>
                    <a:pt x="159691" y="106685"/>
                    <a:pt x="159691" y="108117"/>
                    <a:pt x="159691" y="109549"/>
                  </a:cubicBezTo>
                  <a:cubicBezTo>
                    <a:pt x="158975" y="111697"/>
                    <a:pt x="158975" y="114562"/>
                    <a:pt x="156826" y="116710"/>
                  </a:cubicBezTo>
                  <a:lnTo>
                    <a:pt x="157542" y="116710"/>
                  </a:lnTo>
                  <a:lnTo>
                    <a:pt x="162555" y="118142"/>
                  </a:lnTo>
                  <a:lnTo>
                    <a:pt x="162555" y="123154"/>
                  </a:lnTo>
                  <a:cubicBezTo>
                    <a:pt x="162555" y="128882"/>
                    <a:pt x="161123" y="133178"/>
                    <a:pt x="159691" y="136758"/>
                  </a:cubicBezTo>
                  <a:cubicBezTo>
                    <a:pt x="158259" y="139622"/>
                    <a:pt x="157542" y="141770"/>
                    <a:pt x="157542" y="144634"/>
                  </a:cubicBezTo>
                  <a:lnTo>
                    <a:pt x="157542" y="150362"/>
                  </a:lnTo>
                  <a:lnTo>
                    <a:pt x="151814" y="150362"/>
                  </a:lnTo>
                  <a:cubicBezTo>
                    <a:pt x="151098" y="150362"/>
                    <a:pt x="148949" y="151078"/>
                    <a:pt x="147517" y="151794"/>
                  </a:cubicBezTo>
                  <a:cubicBezTo>
                    <a:pt x="146085" y="155374"/>
                    <a:pt x="143220" y="156806"/>
                    <a:pt x="140356" y="156806"/>
                  </a:cubicBezTo>
                </a:path>
              </a:pathLst>
            </a:custGeom>
            <a:solidFill>
              <a:srgbClr val="FFFFFF"/>
            </a:solidFill>
            <a:ln w="7157"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F927C76-05B0-4D4F-A504-5E3C7E77EF9B}"/>
                </a:ext>
              </a:extLst>
            </p:cNvPr>
            <p:cNvSpPr/>
            <p:nvPr/>
          </p:nvSpPr>
          <p:spPr>
            <a:xfrm>
              <a:off x="5958186" y="3383768"/>
              <a:ext cx="77216" cy="47972"/>
            </a:xfrm>
            <a:custGeom>
              <a:avLst/>
              <a:gdLst>
                <a:gd name="connsiteX0" fmla="*/ 75191 w 77216"/>
                <a:gd name="connsiteY0" fmla="*/ 47973 h 47972"/>
                <a:gd name="connsiteX1" fmla="*/ 68030 w 77216"/>
                <a:gd name="connsiteY1" fmla="*/ 47257 h 47972"/>
                <a:gd name="connsiteX2" fmla="*/ 66598 w 77216"/>
                <a:gd name="connsiteY2" fmla="*/ 47257 h 47972"/>
                <a:gd name="connsiteX3" fmla="*/ 43682 w 77216"/>
                <a:gd name="connsiteY3" fmla="*/ 42245 h 47972"/>
                <a:gd name="connsiteX4" fmla="*/ 28644 w 77216"/>
                <a:gd name="connsiteY4" fmla="*/ 37948 h 47972"/>
                <a:gd name="connsiteX5" fmla="*/ 25064 w 77216"/>
                <a:gd name="connsiteY5" fmla="*/ 37232 h 47972"/>
                <a:gd name="connsiteX6" fmla="*/ 23631 w 77216"/>
                <a:gd name="connsiteY6" fmla="*/ 33652 h 47972"/>
                <a:gd name="connsiteX7" fmla="*/ 12890 w 77216"/>
                <a:gd name="connsiteY7" fmla="*/ 22912 h 47972"/>
                <a:gd name="connsiteX8" fmla="*/ 0 w 77216"/>
                <a:gd name="connsiteY8" fmla="*/ 22196 h 47972"/>
                <a:gd name="connsiteX9" fmla="*/ 9309 w 77216"/>
                <a:gd name="connsiteY9" fmla="*/ 12888 h 47972"/>
                <a:gd name="connsiteX10" fmla="*/ 9309 w 77216"/>
                <a:gd name="connsiteY10" fmla="*/ 7876 h 47972"/>
                <a:gd name="connsiteX11" fmla="*/ 8593 w 77216"/>
                <a:gd name="connsiteY11" fmla="*/ 0 h 47972"/>
                <a:gd name="connsiteX12" fmla="*/ 15754 w 77216"/>
                <a:gd name="connsiteY12" fmla="*/ 716 h 47972"/>
                <a:gd name="connsiteX13" fmla="*/ 65881 w 77216"/>
                <a:gd name="connsiteY13" fmla="*/ 17900 h 47972"/>
                <a:gd name="connsiteX14" fmla="*/ 75191 w 77216"/>
                <a:gd name="connsiteY14" fmla="*/ 22912 h 47972"/>
                <a:gd name="connsiteX15" fmla="*/ 74475 w 77216"/>
                <a:gd name="connsiteY15" fmla="*/ 26492 h 47972"/>
                <a:gd name="connsiteX16" fmla="*/ 76623 w 77216"/>
                <a:gd name="connsiteY16" fmla="*/ 29356 h 47972"/>
                <a:gd name="connsiteX17" fmla="*/ 75191 w 77216"/>
                <a:gd name="connsiteY17" fmla="*/ 38664 h 47972"/>
                <a:gd name="connsiteX18" fmla="*/ 74475 w 77216"/>
                <a:gd name="connsiteY18" fmla="*/ 40812 h 47972"/>
                <a:gd name="connsiteX19" fmla="*/ 75191 w 77216"/>
                <a:gd name="connsiteY19" fmla="*/ 47973 h 4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7216" h="47972">
                  <a:moveTo>
                    <a:pt x="75191" y="47973"/>
                  </a:moveTo>
                  <a:lnTo>
                    <a:pt x="68030" y="47257"/>
                  </a:lnTo>
                  <a:lnTo>
                    <a:pt x="66598" y="47257"/>
                  </a:lnTo>
                  <a:cubicBezTo>
                    <a:pt x="56572" y="47257"/>
                    <a:pt x="50127" y="44392"/>
                    <a:pt x="43682" y="42245"/>
                  </a:cubicBezTo>
                  <a:cubicBezTo>
                    <a:pt x="39386" y="40812"/>
                    <a:pt x="35089" y="38664"/>
                    <a:pt x="28644" y="37948"/>
                  </a:cubicBezTo>
                  <a:lnTo>
                    <a:pt x="25064" y="37232"/>
                  </a:lnTo>
                  <a:lnTo>
                    <a:pt x="23631" y="33652"/>
                  </a:lnTo>
                  <a:cubicBezTo>
                    <a:pt x="20051" y="23628"/>
                    <a:pt x="17903" y="23628"/>
                    <a:pt x="12890" y="22912"/>
                  </a:cubicBezTo>
                  <a:lnTo>
                    <a:pt x="0" y="22196"/>
                  </a:lnTo>
                  <a:lnTo>
                    <a:pt x="9309" y="12888"/>
                  </a:lnTo>
                  <a:lnTo>
                    <a:pt x="9309" y="7876"/>
                  </a:lnTo>
                  <a:lnTo>
                    <a:pt x="8593" y="0"/>
                  </a:lnTo>
                  <a:lnTo>
                    <a:pt x="15754" y="716"/>
                  </a:lnTo>
                  <a:cubicBezTo>
                    <a:pt x="38670" y="3580"/>
                    <a:pt x="50127" y="10024"/>
                    <a:pt x="65881" y="17900"/>
                  </a:cubicBezTo>
                  <a:lnTo>
                    <a:pt x="75191" y="22912"/>
                  </a:lnTo>
                  <a:lnTo>
                    <a:pt x="74475" y="26492"/>
                  </a:lnTo>
                  <a:lnTo>
                    <a:pt x="76623" y="29356"/>
                  </a:lnTo>
                  <a:cubicBezTo>
                    <a:pt x="78055" y="32936"/>
                    <a:pt x="76623" y="35800"/>
                    <a:pt x="75191" y="38664"/>
                  </a:cubicBezTo>
                  <a:cubicBezTo>
                    <a:pt x="75191" y="39381"/>
                    <a:pt x="74475" y="40097"/>
                    <a:pt x="74475" y="40812"/>
                  </a:cubicBezTo>
                  <a:lnTo>
                    <a:pt x="75191" y="47973"/>
                  </a:lnTo>
                  <a:close/>
                </a:path>
              </a:pathLst>
            </a:custGeom>
            <a:solidFill>
              <a:srgbClr val="FFFFFF"/>
            </a:solidFill>
            <a:ln w="7157"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976C27D-3E5B-3FE4-4FD4-1C15B02F7649}"/>
                </a:ext>
              </a:extLst>
            </p:cNvPr>
            <p:cNvSpPr/>
            <p:nvPr/>
          </p:nvSpPr>
          <p:spPr>
            <a:xfrm>
              <a:off x="6774542" y="2839601"/>
              <a:ext cx="232708" cy="128881"/>
            </a:xfrm>
            <a:custGeom>
              <a:avLst/>
              <a:gdLst>
                <a:gd name="connsiteX0" fmla="*/ 138208 w 232708"/>
                <a:gd name="connsiteY0" fmla="*/ 128882 h 128881"/>
                <a:gd name="connsiteX1" fmla="*/ 135343 w 232708"/>
                <a:gd name="connsiteY1" fmla="*/ 128166 h 128881"/>
                <a:gd name="connsiteX2" fmla="*/ 119589 w 232708"/>
                <a:gd name="connsiteY2" fmla="*/ 127450 h 128881"/>
                <a:gd name="connsiteX3" fmla="*/ 90229 w 232708"/>
                <a:gd name="connsiteY3" fmla="*/ 125302 h 128881"/>
                <a:gd name="connsiteX4" fmla="*/ 86648 w 232708"/>
                <a:gd name="connsiteY4" fmla="*/ 124586 h 128881"/>
                <a:gd name="connsiteX5" fmla="*/ 85932 w 232708"/>
                <a:gd name="connsiteY5" fmla="*/ 121006 h 128881"/>
                <a:gd name="connsiteX6" fmla="*/ 86648 w 232708"/>
                <a:gd name="connsiteY6" fmla="*/ 113129 h 128881"/>
                <a:gd name="connsiteX7" fmla="*/ 69462 w 232708"/>
                <a:gd name="connsiteY7" fmla="*/ 112413 h 128881"/>
                <a:gd name="connsiteX8" fmla="*/ 42250 w 232708"/>
                <a:gd name="connsiteY8" fmla="*/ 108118 h 128881"/>
                <a:gd name="connsiteX9" fmla="*/ 37954 w 232708"/>
                <a:gd name="connsiteY9" fmla="*/ 105969 h 128881"/>
                <a:gd name="connsiteX10" fmla="*/ 39386 w 232708"/>
                <a:gd name="connsiteY10" fmla="*/ 100957 h 128881"/>
                <a:gd name="connsiteX11" fmla="*/ 52276 w 232708"/>
                <a:gd name="connsiteY11" fmla="*/ 90217 h 128881"/>
                <a:gd name="connsiteX12" fmla="*/ 47979 w 232708"/>
                <a:gd name="connsiteY12" fmla="*/ 84489 h 128881"/>
                <a:gd name="connsiteX13" fmla="*/ 35089 w 232708"/>
                <a:gd name="connsiteY13" fmla="*/ 85205 h 128881"/>
                <a:gd name="connsiteX14" fmla="*/ 24348 w 232708"/>
                <a:gd name="connsiteY14" fmla="*/ 86637 h 128881"/>
                <a:gd name="connsiteX15" fmla="*/ 16470 w 232708"/>
                <a:gd name="connsiteY15" fmla="*/ 87353 h 128881"/>
                <a:gd name="connsiteX16" fmla="*/ 17903 w 232708"/>
                <a:gd name="connsiteY16" fmla="*/ 80193 h 128881"/>
                <a:gd name="connsiteX17" fmla="*/ 16470 w 232708"/>
                <a:gd name="connsiteY17" fmla="*/ 70885 h 128881"/>
                <a:gd name="connsiteX18" fmla="*/ 17187 w 232708"/>
                <a:gd name="connsiteY18" fmla="*/ 67305 h 128881"/>
                <a:gd name="connsiteX19" fmla="*/ 20767 w 232708"/>
                <a:gd name="connsiteY19" fmla="*/ 66589 h 128881"/>
                <a:gd name="connsiteX20" fmla="*/ 25064 w 232708"/>
                <a:gd name="connsiteY20" fmla="*/ 65157 h 128881"/>
                <a:gd name="connsiteX21" fmla="*/ 30076 w 232708"/>
                <a:gd name="connsiteY21" fmla="*/ 63725 h 128881"/>
                <a:gd name="connsiteX22" fmla="*/ 29360 w 232708"/>
                <a:gd name="connsiteY22" fmla="*/ 63725 h 128881"/>
                <a:gd name="connsiteX23" fmla="*/ 13606 w 232708"/>
                <a:gd name="connsiteY23" fmla="*/ 60861 h 128881"/>
                <a:gd name="connsiteX24" fmla="*/ 0 w 232708"/>
                <a:gd name="connsiteY24" fmla="*/ 55133 h 128881"/>
                <a:gd name="connsiteX25" fmla="*/ 11458 w 232708"/>
                <a:gd name="connsiteY25" fmla="*/ 48689 h 128881"/>
                <a:gd name="connsiteX26" fmla="*/ 23631 w 232708"/>
                <a:gd name="connsiteY26" fmla="*/ 42245 h 128881"/>
                <a:gd name="connsiteX27" fmla="*/ 27928 w 232708"/>
                <a:gd name="connsiteY27" fmla="*/ 40097 h 128881"/>
                <a:gd name="connsiteX28" fmla="*/ 23631 w 232708"/>
                <a:gd name="connsiteY28" fmla="*/ 36517 h 128881"/>
                <a:gd name="connsiteX29" fmla="*/ 22915 w 232708"/>
                <a:gd name="connsiteY29" fmla="*/ 28640 h 128881"/>
                <a:gd name="connsiteX30" fmla="*/ 25064 w 232708"/>
                <a:gd name="connsiteY30" fmla="*/ 21480 h 128881"/>
                <a:gd name="connsiteX31" fmla="*/ 30793 w 232708"/>
                <a:gd name="connsiteY31" fmla="*/ 24344 h 128881"/>
                <a:gd name="connsiteX32" fmla="*/ 40818 w 232708"/>
                <a:gd name="connsiteY32" fmla="*/ 17900 h 128881"/>
                <a:gd name="connsiteX33" fmla="*/ 46547 w 232708"/>
                <a:gd name="connsiteY33" fmla="*/ 18616 h 128881"/>
                <a:gd name="connsiteX34" fmla="*/ 52992 w 232708"/>
                <a:gd name="connsiteY34" fmla="*/ 17184 h 128881"/>
                <a:gd name="connsiteX35" fmla="*/ 55856 w 232708"/>
                <a:gd name="connsiteY35" fmla="*/ 17184 h 128881"/>
                <a:gd name="connsiteX36" fmla="*/ 58004 w 232708"/>
                <a:gd name="connsiteY36" fmla="*/ 16468 h 128881"/>
                <a:gd name="connsiteX37" fmla="*/ 61585 w 232708"/>
                <a:gd name="connsiteY37" fmla="*/ 12888 h 128881"/>
                <a:gd name="connsiteX38" fmla="*/ 65881 w 232708"/>
                <a:gd name="connsiteY38" fmla="*/ 15752 h 128881"/>
                <a:gd name="connsiteX39" fmla="*/ 78771 w 232708"/>
                <a:gd name="connsiteY39" fmla="*/ 41528 h 128881"/>
                <a:gd name="connsiteX40" fmla="*/ 84500 w 232708"/>
                <a:gd name="connsiteY40" fmla="*/ 38664 h 128881"/>
                <a:gd name="connsiteX41" fmla="*/ 84500 w 232708"/>
                <a:gd name="connsiteY41" fmla="*/ 37232 h 128881"/>
                <a:gd name="connsiteX42" fmla="*/ 84500 w 232708"/>
                <a:gd name="connsiteY42" fmla="*/ 27924 h 128881"/>
                <a:gd name="connsiteX43" fmla="*/ 85932 w 232708"/>
                <a:gd name="connsiteY43" fmla="*/ 20764 h 128881"/>
                <a:gd name="connsiteX44" fmla="*/ 92377 w 232708"/>
                <a:gd name="connsiteY44" fmla="*/ 22912 h 128881"/>
                <a:gd name="connsiteX45" fmla="*/ 98106 w 232708"/>
                <a:gd name="connsiteY45" fmla="*/ 20764 h 128881"/>
                <a:gd name="connsiteX46" fmla="*/ 100254 w 232708"/>
                <a:gd name="connsiteY46" fmla="*/ 20764 h 128881"/>
                <a:gd name="connsiteX47" fmla="*/ 104551 w 232708"/>
                <a:gd name="connsiteY47" fmla="*/ 21480 h 128881"/>
                <a:gd name="connsiteX48" fmla="*/ 105267 w 232708"/>
                <a:gd name="connsiteY48" fmla="*/ 25776 h 128881"/>
                <a:gd name="connsiteX49" fmla="*/ 117441 w 232708"/>
                <a:gd name="connsiteY49" fmla="*/ 19332 h 128881"/>
                <a:gd name="connsiteX50" fmla="*/ 123170 w 232708"/>
                <a:gd name="connsiteY50" fmla="*/ 16468 h 128881"/>
                <a:gd name="connsiteX51" fmla="*/ 131047 w 232708"/>
                <a:gd name="connsiteY51" fmla="*/ 12172 h 128881"/>
                <a:gd name="connsiteX52" fmla="*/ 131763 w 232708"/>
                <a:gd name="connsiteY52" fmla="*/ 17900 h 128881"/>
                <a:gd name="connsiteX53" fmla="*/ 133195 w 232708"/>
                <a:gd name="connsiteY53" fmla="*/ 17184 h 128881"/>
                <a:gd name="connsiteX54" fmla="*/ 136776 w 232708"/>
                <a:gd name="connsiteY54" fmla="*/ 20764 h 128881"/>
                <a:gd name="connsiteX55" fmla="*/ 153246 w 232708"/>
                <a:gd name="connsiteY55" fmla="*/ 19332 h 128881"/>
                <a:gd name="connsiteX56" fmla="*/ 155394 w 232708"/>
                <a:gd name="connsiteY56" fmla="*/ 17184 h 128881"/>
                <a:gd name="connsiteX57" fmla="*/ 158259 w 232708"/>
                <a:gd name="connsiteY57" fmla="*/ 17184 h 128881"/>
                <a:gd name="connsiteX58" fmla="*/ 163988 w 232708"/>
                <a:gd name="connsiteY58" fmla="*/ 19332 h 128881"/>
                <a:gd name="connsiteX59" fmla="*/ 163988 w 232708"/>
                <a:gd name="connsiteY59" fmla="*/ 13604 h 128881"/>
                <a:gd name="connsiteX60" fmla="*/ 163988 w 232708"/>
                <a:gd name="connsiteY60" fmla="*/ 8592 h 128881"/>
                <a:gd name="connsiteX61" fmla="*/ 168284 w 232708"/>
                <a:gd name="connsiteY61" fmla="*/ 7160 h 128881"/>
                <a:gd name="connsiteX62" fmla="*/ 174013 w 232708"/>
                <a:gd name="connsiteY62" fmla="*/ 7160 h 128881"/>
                <a:gd name="connsiteX63" fmla="*/ 174729 w 232708"/>
                <a:gd name="connsiteY63" fmla="*/ 0 h 128881"/>
                <a:gd name="connsiteX64" fmla="*/ 184038 w 232708"/>
                <a:gd name="connsiteY64" fmla="*/ 6444 h 128881"/>
                <a:gd name="connsiteX65" fmla="*/ 190483 w 232708"/>
                <a:gd name="connsiteY65" fmla="*/ 14320 h 128881"/>
                <a:gd name="connsiteX66" fmla="*/ 193348 w 232708"/>
                <a:gd name="connsiteY66" fmla="*/ 17900 h 128881"/>
                <a:gd name="connsiteX67" fmla="*/ 198360 w 232708"/>
                <a:gd name="connsiteY67" fmla="*/ 15752 h 128881"/>
                <a:gd name="connsiteX68" fmla="*/ 210534 w 232708"/>
                <a:gd name="connsiteY68" fmla="*/ 11456 h 128881"/>
                <a:gd name="connsiteX69" fmla="*/ 216979 w 232708"/>
                <a:gd name="connsiteY69" fmla="*/ 11456 h 128881"/>
                <a:gd name="connsiteX70" fmla="*/ 216979 w 232708"/>
                <a:gd name="connsiteY70" fmla="*/ 17900 h 128881"/>
                <a:gd name="connsiteX71" fmla="*/ 207670 w 232708"/>
                <a:gd name="connsiteY71" fmla="*/ 30788 h 128881"/>
                <a:gd name="connsiteX72" fmla="*/ 209818 w 232708"/>
                <a:gd name="connsiteY72" fmla="*/ 38664 h 128881"/>
                <a:gd name="connsiteX73" fmla="*/ 229153 w 232708"/>
                <a:gd name="connsiteY73" fmla="*/ 50121 h 128881"/>
                <a:gd name="connsiteX74" fmla="*/ 229153 w 232708"/>
                <a:gd name="connsiteY74" fmla="*/ 57997 h 128881"/>
                <a:gd name="connsiteX75" fmla="*/ 232017 w 232708"/>
                <a:gd name="connsiteY75" fmla="*/ 63725 h 128881"/>
                <a:gd name="connsiteX76" fmla="*/ 229153 w 232708"/>
                <a:gd name="connsiteY76" fmla="*/ 78761 h 128881"/>
                <a:gd name="connsiteX77" fmla="*/ 226288 w 232708"/>
                <a:gd name="connsiteY77" fmla="*/ 82341 h 128881"/>
                <a:gd name="connsiteX78" fmla="*/ 221992 w 232708"/>
                <a:gd name="connsiteY78" fmla="*/ 80909 h 128881"/>
                <a:gd name="connsiteX79" fmla="*/ 219843 w 232708"/>
                <a:gd name="connsiteY79" fmla="*/ 80193 h 128881"/>
                <a:gd name="connsiteX80" fmla="*/ 217695 w 232708"/>
                <a:gd name="connsiteY80" fmla="*/ 79477 h 128881"/>
                <a:gd name="connsiteX81" fmla="*/ 214115 w 232708"/>
                <a:gd name="connsiteY81" fmla="*/ 82341 h 128881"/>
                <a:gd name="connsiteX82" fmla="*/ 211966 w 232708"/>
                <a:gd name="connsiteY82" fmla="*/ 85921 h 128881"/>
                <a:gd name="connsiteX83" fmla="*/ 213398 w 232708"/>
                <a:gd name="connsiteY83" fmla="*/ 91649 h 128881"/>
                <a:gd name="connsiteX84" fmla="*/ 207670 w 232708"/>
                <a:gd name="connsiteY84" fmla="*/ 93081 h 128881"/>
                <a:gd name="connsiteX85" fmla="*/ 186186 w 232708"/>
                <a:gd name="connsiteY85" fmla="*/ 103105 h 128881"/>
                <a:gd name="connsiteX86" fmla="*/ 147517 w 232708"/>
                <a:gd name="connsiteY86" fmla="*/ 113846 h 128881"/>
                <a:gd name="connsiteX87" fmla="*/ 139640 w 232708"/>
                <a:gd name="connsiteY87" fmla="*/ 127450 h 128881"/>
                <a:gd name="connsiteX88" fmla="*/ 138208 w 232708"/>
                <a:gd name="connsiteY88" fmla="*/ 128882 h 128881"/>
                <a:gd name="connsiteX89" fmla="*/ 37954 w 232708"/>
                <a:gd name="connsiteY89" fmla="*/ 57997 h 128881"/>
                <a:gd name="connsiteX90" fmla="*/ 33657 w 232708"/>
                <a:gd name="connsiteY90" fmla="*/ 60861 h 128881"/>
                <a:gd name="connsiteX91" fmla="*/ 32225 w 232708"/>
                <a:gd name="connsiteY91" fmla="*/ 62293 h 128881"/>
                <a:gd name="connsiteX92" fmla="*/ 37954 w 232708"/>
                <a:gd name="connsiteY92" fmla="*/ 57997 h 128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232708" h="128881">
                  <a:moveTo>
                    <a:pt x="138208" y="128882"/>
                  </a:moveTo>
                  <a:lnTo>
                    <a:pt x="135343" y="128166"/>
                  </a:lnTo>
                  <a:cubicBezTo>
                    <a:pt x="131047" y="127450"/>
                    <a:pt x="125318" y="127450"/>
                    <a:pt x="119589" y="127450"/>
                  </a:cubicBezTo>
                  <a:cubicBezTo>
                    <a:pt x="110280" y="127450"/>
                    <a:pt x="100254" y="127450"/>
                    <a:pt x="90229" y="125302"/>
                  </a:cubicBezTo>
                  <a:lnTo>
                    <a:pt x="86648" y="124586"/>
                  </a:lnTo>
                  <a:lnTo>
                    <a:pt x="85932" y="121006"/>
                  </a:lnTo>
                  <a:cubicBezTo>
                    <a:pt x="85216" y="117426"/>
                    <a:pt x="85932" y="114562"/>
                    <a:pt x="86648" y="113129"/>
                  </a:cubicBezTo>
                  <a:cubicBezTo>
                    <a:pt x="80204" y="111698"/>
                    <a:pt x="75191" y="111698"/>
                    <a:pt x="69462" y="112413"/>
                  </a:cubicBezTo>
                  <a:cubicBezTo>
                    <a:pt x="60869" y="112413"/>
                    <a:pt x="52276" y="113129"/>
                    <a:pt x="42250" y="108118"/>
                  </a:cubicBezTo>
                  <a:lnTo>
                    <a:pt x="37954" y="105969"/>
                  </a:lnTo>
                  <a:lnTo>
                    <a:pt x="39386" y="100957"/>
                  </a:lnTo>
                  <a:cubicBezTo>
                    <a:pt x="41534" y="92365"/>
                    <a:pt x="47979" y="90933"/>
                    <a:pt x="52276" y="90217"/>
                  </a:cubicBezTo>
                  <a:cubicBezTo>
                    <a:pt x="50127" y="88785"/>
                    <a:pt x="48695" y="87353"/>
                    <a:pt x="47979" y="84489"/>
                  </a:cubicBezTo>
                  <a:cubicBezTo>
                    <a:pt x="42250" y="84489"/>
                    <a:pt x="39386" y="84489"/>
                    <a:pt x="35089" y="85205"/>
                  </a:cubicBezTo>
                  <a:cubicBezTo>
                    <a:pt x="32225" y="85921"/>
                    <a:pt x="28644" y="85921"/>
                    <a:pt x="24348" y="86637"/>
                  </a:cubicBezTo>
                  <a:lnTo>
                    <a:pt x="16470" y="87353"/>
                  </a:lnTo>
                  <a:lnTo>
                    <a:pt x="17903" y="80193"/>
                  </a:lnTo>
                  <a:cubicBezTo>
                    <a:pt x="16470" y="78761"/>
                    <a:pt x="15038" y="75181"/>
                    <a:pt x="16470" y="70885"/>
                  </a:cubicBezTo>
                  <a:lnTo>
                    <a:pt x="17187" y="67305"/>
                  </a:lnTo>
                  <a:lnTo>
                    <a:pt x="20767" y="66589"/>
                  </a:lnTo>
                  <a:cubicBezTo>
                    <a:pt x="22199" y="65873"/>
                    <a:pt x="23631" y="65873"/>
                    <a:pt x="25064" y="65157"/>
                  </a:cubicBezTo>
                  <a:cubicBezTo>
                    <a:pt x="26496" y="64441"/>
                    <a:pt x="28644" y="64441"/>
                    <a:pt x="30076" y="63725"/>
                  </a:cubicBezTo>
                  <a:lnTo>
                    <a:pt x="29360" y="63725"/>
                  </a:lnTo>
                  <a:cubicBezTo>
                    <a:pt x="22199" y="64441"/>
                    <a:pt x="17187" y="62293"/>
                    <a:pt x="13606" y="60861"/>
                  </a:cubicBezTo>
                  <a:lnTo>
                    <a:pt x="0" y="55133"/>
                  </a:lnTo>
                  <a:lnTo>
                    <a:pt x="11458" y="48689"/>
                  </a:lnTo>
                  <a:cubicBezTo>
                    <a:pt x="15754" y="46541"/>
                    <a:pt x="19335" y="44392"/>
                    <a:pt x="23631" y="42245"/>
                  </a:cubicBezTo>
                  <a:cubicBezTo>
                    <a:pt x="25064" y="41528"/>
                    <a:pt x="26496" y="40812"/>
                    <a:pt x="27928" y="40097"/>
                  </a:cubicBezTo>
                  <a:cubicBezTo>
                    <a:pt x="26496" y="39381"/>
                    <a:pt x="24348" y="38664"/>
                    <a:pt x="23631" y="36517"/>
                  </a:cubicBezTo>
                  <a:cubicBezTo>
                    <a:pt x="22199" y="34368"/>
                    <a:pt x="22199" y="31504"/>
                    <a:pt x="22915" y="28640"/>
                  </a:cubicBezTo>
                  <a:lnTo>
                    <a:pt x="25064" y="21480"/>
                  </a:lnTo>
                  <a:lnTo>
                    <a:pt x="30793" y="24344"/>
                  </a:lnTo>
                  <a:cubicBezTo>
                    <a:pt x="32225" y="21480"/>
                    <a:pt x="35089" y="17900"/>
                    <a:pt x="40818" y="17900"/>
                  </a:cubicBezTo>
                  <a:lnTo>
                    <a:pt x="46547" y="18616"/>
                  </a:lnTo>
                  <a:cubicBezTo>
                    <a:pt x="47979" y="17900"/>
                    <a:pt x="50127" y="17184"/>
                    <a:pt x="52992" y="17184"/>
                  </a:cubicBezTo>
                  <a:lnTo>
                    <a:pt x="55856" y="17184"/>
                  </a:lnTo>
                  <a:cubicBezTo>
                    <a:pt x="57288" y="17184"/>
                    <a:pt x="58004" y="17184"/>
                    <a:pt x="58004" y="16468"/>
                  </a:cubicBezTo>
                  <a:lnTo>
                    <a:pt x="61585" y="12888"/>
                  </a:lnTo>
                  <a:lnTo>
                    <a:pt x="65881" y="15752"/>
                  </a:lnTo>
                  <a:cubicBezTo>
                    <a:pt x="76623" y="23628"/>
                    <a:pt x="78055" y="32936"/>
                    <a:pt x="78771" y="41528"/>
                  </a:cubicBezTo>
                  <a:cubicBezTo>
                    <a:pt x="80204" y="40097"/>
                    <a:pt x="82352" y="39381"/>
                    <a:pt x="84500" y="38664"/>
                  </a:cubicBezTo>
                  <a:lnTo>
                    <a:pt x="84500" y="37232"/>
                  </a:lnTo>
                  <a:cubicBezTo>
                    <a:pt x="84500" y="34368"/>
                    <a:pt x="83784" y="30788"/>
                    <a:pt x="84500" y="27924"/>
                  </a:cubicBezTo>
                  <a:lnTo>
                    <a:pt x="85932" y="20764"/>
                  </a:lnTo>
                  <a:lnTo>
                    <a:pt x="92377" y="22912"/>
                  </a:lnTo>
                  <a:cubicBezTo>
                    <a:pt x="92377" y="22196"/>
                    <a:pt x="94526" y="20764"/>
                    <a:pt x="98106" y="20764"/>
                  </a:cubicBezTo>
                  <a:lnTo>
                    <a:pt x="100254" y="20764"/>
                  </a:lnTo>
                  <a:lnTo>
                    <a:pt x="104551" y="21480"/>
                  </a:lnTo>
                  <a:lnTo>
                    <a:pt x="105267" y="25776"/>
                  </a:lnTo>
                  <a:cubicBezTo>
                    <a:pt x="108848" y="22912"/>
                    <a:pt x="113860" y="20764"/>
                    <a:pt x="117441" y="19332"/>
                  </a:cubicBezTo>
                  <a:cubicBezTo>
                    <a:pt x="119589" y="18616"/>
                    <a:pt x="121737" y="17900"/>
                    <a:pt x="123170" y="16468"/>
                  </a:cubicBezTo>
                  <a:lnTo>
                    <a:pt x="131047" y="12172"/>
                  </a:lnTo>
                  <a:lnTo>
                    <a:pt x="131763" y="17900"/>
                  </a:lnTo>
                  <a:lnTo>
                    <a:pt x="133195" y="17184"/>
                  </a:lnTo>
                  <a:lnTo>
                    <a:pt x="136776" y="20764"/>
                  </a:lnTo>
                  <a:cubicBezTo>
                    <a:pt x="141072" y="25776"/>
                    <a:pt x="148233" y="24344"/>
                    <a:pt x="153246" y="19332"/>
                  </a:cubicBezTo>
                  <a:lnTo>
                    <a:pt x="155394" y="17184"/>
                  </a:lnTo>
                  <a:lnTo>
                    <a:pt x="158259" y="17184"/>
                  </a:lnTo>
                  <a:cubicBezTo>
                    <a:pt x="161123" y="17184"/>
                    <a:pt x="162555" y="18616"/>
                    <a:pt x="163988" y="19332"/>
                  </a:cubicBezTo>
                  <a:lnTo>
                    <a:pt x="163988" y="13604"/>
                  </a:lnTo>
                  <a:lnTo>
                    <a:pt x="163988" y="8592"/>
                  </a:lnTo>
                  <a:lnTo>
                    <a:pt x="168284" y="7160"/>
                  </a:lnTo>
                  <a:cubicBezTo>
                    <a:pt x="169716" y="6444"/>
                    <a:pt x="171864" y="6444"/>
                    <a:pt x="174013" y="7160"/>
                  </a:cubicBezTo>
                  <a:lnTo>
                    <a:pt x="174729" y="0"/>
                  </a:lnTo>
                  <a:lnTo>
                    <a:pt x="184038" y="6444"/>
                  </a:lnTo>
                  <a:cubicBezTo>
                    <a:pt x="186903" y="8592"/>
                    <a:pt x="189051" y="12172"/>
                    <a:pt x="190483" y="14320"/>
                  </a:cubicBezTo>
                  <a:cubicBezTo>
                    <a:pt x="191199" y="15752"/>
                    <a:pt x="192632" y="17184"/>
                    <a:pt x="193348" y="17900"/>
                  </a:cubicBezTo>
                  <a:cubicBezTo>
                    <a:pt x="195496" y="17900"/>
                    <a:pt x="196928" y="16468"/>
                    <a:pt x="198360" y="15752"/>
                  </a:cubicBezTo>
                  <a:cubicBezTo>
                    <a:pt x="201225" y="14320"/>
                    <a:pt x="204805" y="12172"/>
                    <a:pt x="210534" y="11456"/>
                  </a:cubicBezTo>
                  <a:lnTo>
                    <a:pt x="216979" y="11456"/>
                  </a:lnTo>
                  <a:lnTo>
                    <a:pt x="216979" y="17900"/>
                  </a:lnTo>
                  <a:cubicBezTo>
                    <a:pt x="217695" y="26492"/>
                    <a:pt x="210534" y="29356"/>
                    <a:pt x="207670" y="30788"/>
                  </a:cubicBezTo>
                  <a:cubicBezTo>
                    <a:pt x="209102" y="32936"/>
                    <a:pt x="209818" y="35084"/>
                    <a:pt x="209818" y="38664"/>
                  </a:cubicBezTo>
                  <a:cubicBezTo>
                    <a:pt x="216979" y="40097"/>
                    <a:pt x="226288" y="43677"/>
                    <a:pt x="229153" y="50121"/>
                  </a:cubicBezTo>
                  <a:cubicBezTo>
                    <a:pt x="229869" y="51553"/>
                    <a:pt x="230585" y="55133"/>
                    <a:pt x="229153" y="57997"/>
                  </a:cubicBezTo>
                  <a:cubicBezTo>
                    <a:pt x="230585" y="59429"/>
                    <a:pt x="231301" y="61577"/>
                    <a:pt x="232017" y="63725"/>
                  </a:cubicBezTo>
                  <a:cubicBezTo>
                    <a:pt x="233449" y="69453"/>
                    <a:pt x="232733" y="74465"/>
                    <a:pt x="229153" y="78761"/>
                  </a:cubicBezTo>
                  <a:lnTo>
                    <a:pt x="226288" y="82341"/>
                  </a:lnTo>
                  <a:lnTo>
                    <a:pt x="221992" y="80909"/>
                  </a:lnTo>
                  <a:cubicBezTo>
                    <a:pt x="221276" y="80909"/>
                    <a:pt x="220560" y="80909"/>
                    <a:pt x="219843" y="80193"/>
                  </a:cubicBezTo>
                  <a:cubicBezTo>
                    <a:pt x="219127" y="80193"/>
                    <a:pt x="218411" y="80193"/>
                    <a:pt x="217695" y="79477"/>
                  </a:cubicBezTo>
                  <a:cubicBezTo>
                    <a:pt x="216263" y="80909"/>
                    <a:pt x="214831" y="81625"/>
                    <a:pt x="214115" y="82341"/>
                  </a:cubicBezTo>
                  <a:cubicBezTo>
                    <a:pt x="211966" y="83773"/>
                    <a:pt x="211966" y="83773"/>
                    <a:pt x="211966" y="85921"/>
                  </a:cubicBezTo>
                  <a:lnTo>
                    <a:pt x="213398" y="91649"/>
                  </a:lnTo>
                  <a:lnTo>
                    <a:pt x="207670" y="93081"/>
                  </a:lnTo>
                  <a:cubicBezTo>
                    <a:pt x="200509" y="95229"/>
                    <a:pt x="192632" y="98809"/>
                    <a:pt x="186186" y="103105"/>
                  </a:cubicBezTo>
                  <a:cubicBezTo>
                    <a:pt x="174013" y="109549"/>
                    <a:pt x="161123" y="116710"/>
                    <a:pt x="147517" y="113846"/>
                  </a:cubicBezTo>
                  <a:cubicBezTo>
                    <a:pt x="146801" y="118858"/>
                    <a:pt x="143937" y="124586"/>
                    <a:pt x="139640" y="127450"/>
                  </a:cubicBezTo>
                  <a:lnTo>
                    <a:pt x="138208" y="128882"/>
                  </a:lnTo>
                  <a:close/>
                  <a:moveTo>
                    <a:pt x="37954" y="57997"/>
                  </a:moveTo>
                  <a:cubicBezTo>
                    <a:pt x="35805" y="58713"/>
                    <a:pt x="34373" y="59429"/>
                    <a:pt x="33657" y="60861"/>
                  </a:cubicBezTo>
                  <a:lnTo>
                    <a:pt x="32225" y="62293"/>
                  </a:lnTo>
                  <a:cubicBezTo>
                    <a:pt x="34373" y="60861"/>
                    <a:pt x="36521" y="59429"/>
                    <a:pt x="37954" y="57997"/>
                  </a:cubicBezTo>
                </a:path>
              </a:pathLst>
            </a:custGeom>
            <a:solidFill>
              <a:srgbClr val="FFFFFF"/>
            </a:solidFill>
            <a:ln w="7157"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E1102882-AF16-5F06-8C11-685C0C6E7146}"/>
                </a:ext>
              </a:extLst>
            </p:cNvPr>
            <p:cNvSpPr/>
            <p:nvPr/>
          </p:nvSpPr>
          <p:spPr>
            <a:xfrm>
              <a:off x="5331597" y="2170848"/>
              <a:ext cx="721830" cy="320056"/>
            </a:xfrm>
            <a:custGeom>
              <a:avLst/>
              <a:gdLst>
                <a:gd name="connsiteX0" fmla="*/ 227004 w 721830"/>
                <a:gd name="connsiteY0" fmla="*/ 320056 h 320056"/>
                <a:gd name="connsiteX1" fmla="*/ 219127 w 721830"/>
                <a:gd name="connsiteY1" fmla="*/ 310032 h 320056"/>
                <a:gd name="connsiteX2" fmla="*/ 208386 w 721830"/>
                <a:gd name="connsiteY2" fmla="*/ 306452 h 320056"/>
                <a:gd name="connsiteX3" fmla="*/ 195496 w 721830"/>
                <a:gd name="connsiteY3" fmla="*/ 303588 h 320056"/>
                <a:gd name="connsiteX4" fmla="*/ 194780 w 721830"/>
                <a:gd name="connsiteY4" fmla="*/ 305736 h 320056"/>
                <a:gd name="connsiteX5" fmla="*/ 191199 w 721830"/>
                <a:gd name="connsiteY5" fmla="*/ 306452 h 320056"/>
                <a:gd name="connsiteX6" fmla="*/ 179025 w 721830"/>
                <a:gd name="connsiteY6" fmla="*/ 302872 h 320056"/>
                <a:gd name="connsiteX7" fmla="*/ 177593 w 721830"/>
                <a:gd name="connsiteY7" fmla="*/ 303588 h 320056"/>
                <a:gd name="connsiteX8" fmla="*/ 156826 w 721830"/>
                <a:gd name="connsiteY8" fmla="*/ 306452 h 320056"/>
                <a:gd name="connsiteX9" fmla="*/ 148949 w 721830"/>
                <a:gd name="connsiteY9" fmla="*/ 305736 h 320056"/>
                <a:gd name="connsiteX10" fmla="*/ 148233 w 721830"/>
                <a:gd name="connsiteY10" fmla="*/ 307168 h 320056"/>
                <a:gd name="connsiteX11" fmla="*/ 142504 w 721830"/>
                <a:gd name="connsiteY11" fmla="*/ 305736 h 320056"/>
                <a:gd name="connsiteX12" fmla="*/ 127466 w 721830"/>
                <a:gd name="connsiteY12" fmla="*/ 287836 h 320056"/>
                <a:gd name="connsiteX13" fmla="*/ 125318 w 721830"/>
                <a:gd name="connsiteY13" fmla="*/ 282824 h 320056"/>
                <a:gd name="connsiteX14" fmla="*/ 123170 w 721830"/>
                <a:gd name="connsiteY14" fmla="*/ 278528 h 320056"/>
                <a:gd name="connsiteX15" fmla="*/ 126750 w 721830"/>
                <a:gd name="connsiteY15" fmla="*/ 275664 h 320056"/>
                <a:gd name="connsiteX16" fmla="*/ 163988 w 721830"/>
                <a:gd name="connsiteY16" fmla="*/ 257048 h 320056"/>
                <a:gd name="connsiteX17" fmla="*/ 163271 w 721830"/>
                <a:gd name="connsiteY17" fmla="*/ 252035 h 320056"/>
                <a:gd name="connsiteX18" fmla="*/ 161839 w 721830"/>
                <a:gd name="connsiteY18" fmla="*/ 247739 h 320056"/>
                <a:gd name="connsiteX19" fmla="*/ 159691 w 721830"/>
                <a:gd name="connsiteY19" fmla="*/ 234135 h 320056"/>
                <a:gd name="connsiteX20" fmla="*/ 160407 w 721830"/>
                <a:gd name="connsiteY20" fmla="*/ 229123 h 320056"/>
                <a:gd name="connsiteX21" fmla="*/ 164703 w 721830"/>
                <a:gd name="connsiteY21" fmla="*/ 228407 h 320056"/>
                <a:gd name="connsiteX22" fmla="*/ 163988 w 721830"/>
                <a:gd name="connsiteY22" fmla="*/ 216235 h 320056"/>
                <a:gd name="connsiteX23" fmla="*/ 150381 w 721830"/>
                <a:gd name="connsiteY23" fmla="*/ 219815 h 320056"/>
                <a:gd name="connsiteX24" fmla="*/ 148949 w 721830"/>
                <a:gd name="connsiteY24" fmla="*/ 225543 h 320056"/>
                <a:gd name="connsiteX25" fmla="*/ 148949 w 721830"/>
                <a:gd name="connsiteY25" fmla="*/ 229839 h 320056"/>
                <a:gd name="connsiteX26" fmla="*/ 144653 w 721830"/>
                <a:gd name="connsiteY26" fmla="*/ 231271 h 320056"/>
                <a:gd name="connsiteX27" fmla="*/ 117441 w 721830"/>
                <a:gd name="connsiteY27" fmla="*/ 231987 h 320056"/>
                <a:gd name="connsiteX28" fmla="*/ 94526 w 721830"/>
                <a:gd name="connsiteY28" fmla="*/ 235567 h 320056"/>
                <a:gd name="connsiteX29" fmla="*/ 82352 w 721830"/>
                <a:gd name="connsiteY29" fmla="*/ 234851 h 320056"/>
                <a:gd name="connsiteX30" fmla="*/ 73042 w 721830"/>
                <a:gd name="connsiteY30" fmla="*/ 235567 h 320056"/>
                <a:gd name="connsiteX31" fmla="*/ 75191 w 721830"/>
                <a:gd name="connsiteY31" fmla="*/ 226975 h 320056"/>
                <a:gd name="connsiteX32" fmla="*/ 73759 w 721830"/>
                <a:gd name="connsiteY32" fmla="*/ 219099 h 320056"/>
                <a:gd name="connsiteX33" fmla="*/ 74475 w 721830"/>
                <a:gd name="connsiteY33" fmla="*/ 216235 h 320056"/>
                <a:gd name="connsiteX34" fmla="*/ 75907 w 721830"/>
                <a:gd name="connsiteY34" fmla="*/ 215519 h 320056"/>
                <a:gd name="connsiteX35" fmla="*/ 67314 w 721830"/>
                <a:gd name="connsiteY35" fmla="*/ 194755 h 320056"/>
                <a:gd name="connsiteX36" fmla="*/ 55140 w 721830"/>
                <a:gd name="connsiteY36" fmla="*/ 194039 h 320056"/>
                <a:gd name="connsiteX37" fmla="*/ 40102 w 721830"/>
                <a:gd name="connsiteY37" fmla="*/ 194039 h 320056"/>
                <a:gd name="connsiteX38" fmla="*/ 42250 w 721830"/>
                <a:gd name="connsiteY38" fmla="*/ 186163 h 320056"/>
                <a:gd name="connsiteX39" fmla="*/ 40818 w 721830"/>
                <a:gd name="connsiteY39" fmla="*/ 178287 h 320056"/>
                <a:gd name="connsiteX40" fmla="*/ 40818 w 721830"/>
                <a:gd name="connsiteY40" fmla="*/ 176138 h 320056"/>
                <a:gd name="connsiteX41" fmla="*/ 25780 w 721830"/>
                <a:gd name="connsiteY41" fmla="*/ 165398 h 320056"/>
                <a:gd name="connsiteX42" fmla="*/ 22915 w 721830"/>
                <a:gd name="connsiteY42" fmla="*/ 162534 h 320056"/>
                <a:gd name="connsiteX43" fmla="*/ 24348 w 721830"/>
                <a:gd name="connsiteY43" fmla="*/ 158954 h 320056"/>
                <a:gd name="connsiteX44" fmla="*/ 25064 w 721830"/>
                <a:gd name="connsiteY44" fmla="*/ 156806 h 320056"/>
                <a:gd name="connsiteX45" fmla="*/ 22199 w 721830"/>
                <a:gd name="connsiteY45" fmla="*/ 146782 h 320056"/>
                <a:gd name="connsiteX46" fmla="*/ 19335 w 721830"/>
                <a:gd name="connsiteY46" fmla="*/ 146066 h 320056"/>
                <a:gd name="connsiteX47" fmla="*/ 14322 w 721830"/>
                <a:gd name="connsiteY47" fmla="*/ 145350 h 320056"/>
                <a:gd name="connsiteX48" fmla="*/ 14322 w 721830"/>
                <a:gd name="connsiteY48" fmla="*/ 140338 h 320056"/>
                <a:gd name="connsiteX49" fmla="*/ 22199 w 721830"/>
                <a:gd name="connsiteY49" fmla="*/ 129598 h 320056"/>
                <a:gd name="connsiteX50" fmla="*/ 22915 w 721830"/>
                <a:gd name="connsiteY50" fmla="*/ 123870 h 320056"/>
                <a:gd name="connsiteX51" fmla="*/ 23631 w 721830"/>
                <a:gd name="connsiteY51" fmla="*/ 121006 h 320056"/>
                <a:gd name="connsiteX52" fmla="*/ 26496 w 721830"/>
                <a:gd name="connsiteY52" fmla="*/ 120290 h 320056"/>
                <a:gd name="connsiteX53" fmla="*/ 34373 w 721830"/>
                <a:gd name="connsiteY53" fmla="*/ 118142 h 320056"/>
                <a:gd name="connsiteX54" fmla="*/ 31509 w 721830"/>
                <a:gd name="connsiteY54" fmla="*/ 116710 h 320056"/>
                <a:gd name="connsiteX55" fmla="*/ 22199 w 721830"/>
                <a:gd name="connsiteY55" fmla="*/ 120290 h 320056"/>
                <a:gd name="connsiteX56" fmla="*/ 18619 w 721830"/>
                <a:gd name="connsiteY56" fmla="*/ 120290 h 320056"/>
                <a:gd name="connsiteX57" fmla="*/ 16470 w 721830"/>
                <a:gd name="connsiteY57" fmla="*/ 117426 h 320056"/>
                <a:gd name="connsiteX58" fmla="*/ 13606 w 721830"/>
                <a:gd name="connsiteY58" fmla="*/ 115994 h 320056"/>
                <a:gd name="connsiteX59" fmla="*/ 2865 w 721830"/>
                <a:gd name="connsiteY59" fmla="*/ 98809 h 320056"/>
                <a:gd name="connsiteX60" fmla="*/ 3581 w 721830"/>
                <a:gd name="connsiteY60" fmla="*/ 95229 h 320056"/>
                <a:gd name="connsiteX61" fmla="*/ 0 w 721830"/>
                <a:gd name="connsiteY61" fmla="*/ 95229 h 320056"/>
                <a:gd name="connsiteX62" fmla="*/ 2865 w 721830"/>
                <a:gd name="connsiteY62" fmla="*/ 86637 h 320056"/>
                <a:gd name="connsiteX63" fmla="*/ 22199 w 721830"/>
                <a:gd name="connsiteY63" fmla="*/ 74465 h 320056"/>
                <a:gd name="connsiteX64" fmla="*/ 36521 w 721830"/>
                <a:gd name="connsiteY64" fmla="*/ 75897 h 320056"/>
                <a:gd name="connsiteX65" fmla="*/ 51559 w 721830"/>
                <a:gd name="connsiteY65" fmla="*/ 77329 h 320056"/>
                <a:gd name="connsiteX66" fmla="*/ 55140 w 721830"/>
                <a:gd name="connsiteY66" fmla="*/ 77329 h 320056"/>
                <a:gd name="connsiteX67" fmla="*/ 57288 w 721830"/>
                <a:gd name="connsiteY67" fmla="*/ 80193 h 320056"/>
                <a:gd name="connsiteX68" fmla="*/ 74475 w 721830"/>
                <a:gd name="connsiteY68" fmla="*/ 84489 h 320056"/>
                <a:gd name="connsiteX69" fmla="*/ 85216 w 721830"/>
                <a:gd name="connsiteY69" fmla="*/ 85205 h 320056"/>
                <a:gd name="connsiteX70" fmla="*/ 88081 w 721830"/>
                <a:gd name="connsiteY70" fmla="*/ 78045 h 320056"/>
                <a:gd name="connsiteX71" fmla="*/ 116009 w 721830"/>
                <a:gd name="connsiteY71" fmla="*/ 64441 h 320056"/>
                <a:gd name="connsiteX72" fmla="*/ 136059 w 721830"/>
                <a:gd name="connsiteY72" fmla="*/ 70169 h 320056"/>
                <a:gd name="connsiteX73" fmla="*/ 143220 w 721830"/>
                <a:gd name="connsiteY73" fmla="*/ 64441 h 320056"/>
                <a:gd name="connsiteX74" fmla="*/ 166136 w 721830"/>
                <a:gd name="connsiteY74" fmla="*/ 50837 h 320056"/>
                <a:gd name="connsiteX75" fmla="*/ 168284 w 721830"/>
                <a:gd name="connsiteY75" fmla="*/ 50121 h 320056"/>
                <a:gd name="connsiteX76" fmla="*/ 170432 w 721830"/>
                <a:gd name="connsiteY76" fmla="*/ 50837 h 320056"/>
                <a:gd name="connsiteX77" fmla="*/ 178310 w 721830"/>
                <a:gd name="connsiteY77" fmla="*/ 55133 h 320056"/>
                <a:gd name="connsiteX78" fmla="*/ 176161 w 721830"/>
                <a:gd name="connsiteY78" fmla="*/ 47257 h 320056"/>
                <a:gd name="connsiteX79" fmla="*/ 175445 w 721830"/>
                <a:gd name="connsiteY79" fmla="*/ 38665 h 320056"/>
                <a:gd name="connsiteX80" fmla="*/ 184038 w 721830"/>
                <a:gd name="connsiteY80" fmla="*/ 41529 h 320056"/>
                <a:gd name="connsiteX81" fmla="*/ 197644 w 721830"/>
                <a:gd name="connsiteY81" fmla="*/ 41529 h 320056"/>
                <a:gd name="connsiteX82" fmla="*/ 205521 w 721830"/>
                <a:gd name="connsiteY82" fmla="*/ 40813 h 320056"/>
                <a:gd name="connsiteX83" fmla="*/ 204805 w 721830"/>
                <a:gd name="connsiteY83" fmla="*/ 32220 h 320056"/>
                <a:gd name="connsiteX84" fmla="*/ 206237 w 721830"/>
                <a:gd name="connsiteY84" fmla="*/ 27208 h 320056"/>
                <a:gd name="connsiteX85" fmla="*/ 229869 w 721830"/>
                <a:gd name="connsiteY85" fmla="*/ 27208 h 320056"/>
                <a:gd name="connsiteX86" fmla="*/ 232017 w 721830"/>
                <a:gd name="connsiteY86" fmla="*/ 29356 h 320056"/>
                <a:gd name="connsiteX87" fmla="*/ 254932 w 721830"/>
                <a:gd name="connsiteY87" fmla="*/ 39381 h 320056"/>
                <a:gd name="connsiteX88" fmla="*/ 280712 w 721830"/>
                <a:gd name="connsiteY88" fmla="*/ 49405 h 320056"/>
                <a:gd name="connsiteX89" fmla="*/ 280712 w 721830"/>
                <a:gd name="connsiteY89" fmla="*/ 48689 h 320056"/>
                <a:gd name="connsiteX90" fmla="*/ 283576 w 721830"/>
                <a:gd name="connsiteY90" fmla="*/ 49405 h 320056"/>
                <a:gd name="connsiteX91" fmla="*/ 285725 w 721830"/>
                <a:gd name="connsiteY91" fmla="*/ 35800 h 320056"/>
                <a:gd name="connsiteX92" fmla="*/ 287873 w 721830"/>
                <a:gd name="connsiteY92" fmla="*/ 31504 h 320056"/>
                <a:gd name="connsiteX93" fmla="*/ 292886 w 721830"/>
                <a:gd name="connsiteY93" fmla="*/ 32220 h 320056"/>
                <a:gd name="connsiteX94" fmla="*/ 317949 w 721830"/>
                <a:gd name="connsiteY94" fmla="*/ 40813 h 320056"/>
                <a:gd name="connsiteX95" fmla="*/ 318665 w 721830"/>
                <a:gd name="connsiteY95" fmla="*/ 35085 h 320056"/>
                <a:gd name="connsiteX96" fmla="*/ 324394 w 721830"/>
                <a:gd name="connsiteY96" fmla="*/ 35800 h 320056"/>
                <a:gd name="connsiteX97" fmla="*/ 329407 w 721830"/>
                <a:gd name="connsiteY97" fmla="*/ 34368 h 320056"/>
                <a:gd name="connsiteX98" fmla="*/ 340148 w 721830"/>
                <a:gd name="connsiteY98" fmla="*/ 40813 h 320056"/>
                <a:gd name="connsiteX99" fmla="*/ 343729 w 721830"/>
                <a:gd name="connsiteY99" fmla="*/ 35800 h 320056"/>
                <a:gd name="connsiteX100" fmla="*/ 348026 w 721830"/>
                <a:gd name="connsiteY100" fmla="*/ 28640 h 320056"/>
                <a:gd name="connsiteX101" fmla="*/ 353755 w 721830"/>
                <a:gd name="connsiteY101" fmla="*/ 21480 h 320056"/>
                <a:gd name="connsiteX102" fmla="*/ 358051 w 721830"/>
                <a:gd name="connsiteY102" fmla="*/ 29356 h 320056"/>
                <a:gd name="connsiteX103" fmla="*/ 363064 w 721830"/>
                <a:gd name="connsiteY103" fmla="*/ 30788 h 320056"/>
                <a:gd name="connsiteX104" fmla="*/ 371657 w 721830"/>
                <a:gd name="connsiteY104" fmla="*/ 27924 h 320056"/>
                <a:gd name="connsiteX105" fmla="*/ 375238 w 721830"/>
                <a:gd name="connsiteY105" fmla="*/ 23628 h 320056"/>
                <a:gd name="connsiteX106" fmla="*/ 375238 w 721830"/>
                <a:gd name="connsiteY106" fmla="*/ 22196 h 320056"/>
                <a:gd name="connsiteX107" fmla="*/ 379534 w 721830"/>
                <a:gd name="connsiteY107" fmla="*/ 20764 h 320056"/>
                <a:gd name="connsiteX108" fmla="*/ 425365 w 721830"/>
                <a:gd name="connsiteY108" fmla="*/ 15036 h 320056"/>
                <a:gd name="connsiteX109" fmla="*/ 462602 w 721830"/>
                <a:gd name="connsiteY109" fmla="*/ 21480 h 320056"/>
                <a:gd name="connsiteX110" fmla="*/ 462602 w 721830"/>
                <a:gd name="connsiteY110" fmla="*/ 20764 h 320056"/>
                <a:gd name="connsiteX111" fmla="*/ 464750 w 721830"/>
                <a:gd name="connsiteY111" fmla="*/ 16468 h 320056"/>
                <a:gd name="connsiteX112" fmla="*/ 469047 w 721830"/>
                <a:gd name="connsiteY112" fmla="*/ 17184 h 320056"/>
                <a:gd name="connsiteX113" fmla="*/ 478356 w 721830"/>
                <a:gd name="connsiteY113" fmla="*/ 15036 h 320056"/>
                <a:gd name="connsiteX114" fmla="*/ 492678 w 721830"/>
                <a:gd name="connsiteY114" fmla="*/ 12172 h 320056"/>
                <a:gd name="connsiteX115" fmla="*/ 493394 w 721830"/>
                <a:gd name="connsiteY115" fmla="*/ 10024 h 320056"/>
                <a:gd name="connsiteX116" fmla="*/ 494110 w 721830"/>
                <a:gd name="connsiteY116" fmla="*/ 7876 h 320056"/>
                <a:gd name="connsiteX117" fmla="*/ 496259 w 721830"/>
                <a:gd name="connsiteY117" fmla="*/ 6444 h 320056"/>
                <a:gd name="connsiteX118" fmla="*/ 519174 w 721830"/>
                <a:gd name="connsiteY118" fmla="*/ 716 h 320056"/>
                <a:gd name="connsiteX119" fmla="*/ 539225 w 721830"/>
                <a:gd name="connsiteY119" fmla="*/ 2864 h 320056"/>
                <a:gd name="connsiteX120" fmla="*/ 578610 w 721830"/>
                <a:gd name="connsiteY120" fmla="*/ 1432 h 320056"/>
                <a:gd name="connsiteX121" fmla="*/ 581475 w 721830"/>
                <a:gd name="connsiteY121" fmla="*/ 0 h 320056"/>
                <a:gd name="connsiteX122" fmla="*/ 584339 w 721830"/>
                <a:gd name="connsiteY122" fmla="*/ 2148 h 320056"/>
                <a:gd name="connsiteX123" fmla="*/ 595797 w 721830"/>
                <a:gd name="connsiteY123" fmla="*/ 7160 h 320056"/>
                <a:gd name="connsiteX124" fmla="*/ 602958 w 721830"/>
                <a:gd name="connsiteY124" fmla="*/ 9308 h 320056"/>
                <a:gd name="connsiteX125" fmla="*/ 603674 w 721830"/>
                <a:gd name="connsiteY125" fmla="*/ 7876 h 320056"/>
                <a:gd name="connsiteX126" fmla="*/ 606538 w 721830"/>
                <a:gd name="connsiteY126" fmla="*/ 7160 h 320056"/>
                <a:gd name="connsiteX127" fmla="*/ 613699 w 721830"/>
                <a:gd name="connsiteY127" fmla="*/ 7160 h 320056"/>
                <a:gd name="connsiteX128" fmla="*/ 615132 w 721830"/>
                <a:gd name="connsiteY128" fmla="*/ 3580 h 320056"/>
                <a:gd name="connsiteX129" fmla="*/ 620860 w 721830"/>
                <a:gd name="connsiteY129" fmla="*/ 5728 h 320056"/>
                <a:gd name="connsiteX130" fmla="*/ 641627 w 721830"/>
                <a:gd name="connsiteY130" fmla="*/ 10740 h 320056"/>
                <a:gd name="connsiteX131" fmla="*/ 678865 w 721830"/>
                <a:gd name="connsiteY131" fmla="*/ 25776 h 320056"/>
                <a:gd name="connsiteX132" fmla="*/ 698916 w 721830"/>
                <a:gd name="connsiteY132" fmla="*/ 29356 h 320056"/>
                <a:gd name="connsiteX133" fmla="*/ 713954 w 721830"/>
                <a:gd name="connsiteY133" fmla="*/ 32936 h 320056"/>
                <a:gd name="connsiteX134" fmla="*/ 721831 w 721830"/>
                <a:gd name="connsiteY134" fmla="*/ 32936 h 320056"/>
                <a:gd name="connsiteX135" fmla="*/ 721115 w 721830"/>
                <a:gd name="connsiteY135" fmla="*/ 40813 h 320056"/>
                <a:gd name="connsiteX136" fmla="*/ 688174 w 721830"/>
                <a:gd name="connsiteY136" fmla="*/ 65873 h 320056"/>
                <a:gd name="connsiteX137" fmla="*/ 666691 w 721830"/>
                <a:gd name="connsiteY137" fmla="*/ 83773 h 320056"/>
                <a:gd name="connsiteX138" fmla="*/ 667407 w 721830"/>
                <a:gd name="connsiteY138" fmla="*/ 88069 h 320056"/>
                <a:gd name="connsiteX139" fmla="*/ 659530 w 721830"/>
                <a:gd name="connsiteY139" fmla="*/ 92365 h 320056"/>
                <a:gd name="connsiteX140" fmla="*/ 612983 w 721830"/>
                <a:gd name="connsiteY140" fmla="*/ 111698 h 320056"/>
                <a:gd name="connsiteX141" fmla="*/ 602958 w 721830"/>
                <a:gd name="connsiteY141" fmla="*/ 111698 h 320056"/>
                <a:gd name="connsiteX142" fmla="*/ 594365 w 721830"/>
                <a:gd name="connsiteY142" fmla="*/ 111698 h 320056"/>
                <a:gd name="connsiteX143" fmla="*/ 572166 w 721830"/>
                <a:gd name="connsiteY143" fmla="*/ 123870 h 320056"/>
                <a:gd name="connsiteX144" fmla="*/ 544954 w 721830"/>
                <a:gd name="connsiteY144" fmla="*/ 137474 h 320056"/>
                <a:gd name="connsiteX145" fmla="*/ 543522 w 721830"/>
                <a:gd name="connsiteY145" fmla="*/ 137474 h 320056"/>
                <a:gd name="connsiteX146" fmla="*/ 542805 w 721830"/>
                <a:gd name="connsiteY146" fmla="*/ 137474 h 320056"/>
                <a:gd name="connsiteX147" fmla="*/ 537793 w 721830"/>
                <a:gd name="connsiteY147" fmla="*/ 141770 h 320056"/>
                <a:gd name="connsiteX148" fmla="*/ 529199 w 721830"/>
                <a:gd name="connsiteY148" fmla="*/ 144634 h 320056"/>
                <a:gd name="connsiteX149" fmla="*/ 517742 w 721830"/>
                <a:gd name="connsiteY149" fmla="*/ 151794 h 320056"/>
                <a:gd name="connsiteX150" fmla="*/ 516310 w 721830"/>
                <a:gd name="connsiteY150" fmla="*/ 156806 h 320056"/>
                <a:gd name="connsiteX151" fmla="*/ 501987 w 721830"/>
                <a:gd name="connsiteY151" fmla="*/ 156806 h 320056"/>
                <a:gd name="connsiteX152" fmla="*/ 496259 w 721830"/>
                <a:gd name="connsiteY152" fmla="*/ 161818 h 320056"/>
                <a:gd name="connsiteX153" fmla="*/ 491962 w 721830"/>
                <a:gd name="connsiteY153" fmla="*/ 166830 h 320056"/>
                <a:gd name="connsiteX154" fmla="*/ 491962 w 721830"/>
                <a:gd name="connsiteY154" fmla="*/ 170410 h 320056"/>
                <a:gd name="connsiteX155" fmla="*/ 488382 w 721830"/>
                <a:gd name="connsiteY155" fmla="*/ 171842 h 320056"/>
                <a:gd name="connsiteX156" fmla="*/ 463318 w 721830"/>
                <a:gd name="connsiteY156" fmla="*/ 173990 h 320056"/>
                <a:gd name="connsiteX157" fmla="*/ 448280 w 721830"/>
                <a:gd name="connsiteY157" fmla="*/ 175422 h 320056"/>
                <a:gd name="connsiteX158" fmla="*/ 446132 w 721830"/>
                <a:gd name="connsiteY158" fmla="*/ 177570 h 320056"/>
                <a:gd name="connsiteX159" fmla="*/ 443267 w 721830"/>
                <a:gd name="connsiteY159" fmla="*/ 176854 h 320056"/>
                <a:gd name="connsiteX160" fmla="*/ 436106 w 721830"/>
                <a:gd name="connsiteY160" fmla="*/ 174706 h 320056"/>
                <a:gd name="connsiteX161" fmla="*/ 436106 w 721830"/>
                <a:gd name="connsiteY161" fmla="*/ 175422 h 320056"/>
                <a:gd name="connsiteX162" fmla="*/ 433958 w 721830"/>
                <a:gd name="connsiteY162" fmla="*/ 181150 h 320056"/>
                <a:gd name="connsiteX163" fmla="*/ 432526 w 721830"/>
                <a:gd name="connsiteY163" fmla="*/ 184014 h 320056"/>
                <a:gd name="connsiteX164" fmla="*/ 434674 w 721830"/>
                <a:gd name="connsiteY164" fmla="*/ 185447 h 320056"/>
                <a:gd name="connsiteX165" fmla="*/ 435390 w 721830"/>
                <a:gd name="connsiteY165" fmla="*/ 186879 h 320056"/>
                <a:gd name="connsiteX166" fmla="*/ 450428 w 721830"/>
                <a:gd name="connsiteY166" fmla="*/ 186879 h 320056"/>
                <a:gd name="connsiteX167" fmla="*/ 451860 w 721830"/>
                <a:gd name="connsiteY167" fmla="*/ 190459 h 320056"/>
                <a:gd name="connsiteX168" fmla="*/ 451144 w 721830"/>
                <a:gd name="connsiteY168" fmla="*/ 210507 h 320056"/>
                <a:gd name="connsiteX169" fmla="*/ 436822 w 721830"/>
                <a:gd name="connsiteY169" fmla="*/ 218383 h 320056"/>
                <a:gd name="connsiteX170" fmla="*/ 436106 w 721830"/>
                <a:gd name="connsiteY170" fmla="*/ 224111 h 320056"/>
                <a:gd name="connsiteX171" fmla="*/ 433958 w 721830"/>
                <a:gd name="connsiteY171" fmla="*/ 228407 h 320056"/>
                <a:gd name="connsiteX172" fmla="*/ 428945 w 721830"/>
                <a:gd name="connsiteY172" fmla="*/ 227691 h 320056"/>
                <a:gd name="connsiteX173" fmla="*/ 419636 w 721830"/>
                <a:gd name="connsiteY173" fmla="*/ 234851 h 320056"/>
                <a:gd name="connsiteX174" fmla="*/ 418204 w 721830"/>
                <a:gd name="connsiteY174" fmla="*/ 237715 h 320056"/>
                <a:gd name="connsiteX175" fmla="*/ 415339 w 721830"/>
                <a:gd name="connsiteY175" fmla="*/ 238431 h 320056"/>
                <a:gd name="connsiteX176" fmla="*/ 380250 w 721830"/>
                <a:gd name="connsiteY176" fmla="*/ 242011 h 320056"/>
                <a:gd name="connsiteX177" fmla="*/ 380250 w 721830"/>
                <a:gd name="connsiteY177" fmla="*/ 249887 h 320056"/>
                <a:gd name="connsiteX178" fmla="*/ 379534 w 721830"/>
                <a:gd name="connsiteY178" fmla="*/ 252751 h 320056"/>
                <a:gd name="connsiteX179" fmla="*/ 376670 w 721830"/>
                <a:gd name="connsiteY179" fmla="*/ 254183 h 320056"/>
                <a:gd name="connsiteX180" fmla="*/ 360916 w 721830"/>
                <a:gd name="connsiteY180" fmla="*/ 259912 h 320056"/>
                <a:gd name="connsiteX181" fmla="*/ 362348 w 721830"/>
                <a:gd name="connsiteY181" fmla="*/ 262060 h 320056"/>
                <a:gd name="connsiteX182" fmla="*/ 379534 w 721830"/>
                <a:gd name="connsiteY182" fmla="*/ 272800 h 320056"/>
                <a:gd name="connsiteX183" fmla="*/ 379534 w 721830"/>
                <a:gd name="connsiteY183" fmla="*/ 274232 h 320056"/>
                <a:gd name="connsiteX184" fmla="*/ 378818 w 721830"/>
                <a:gd name="connsiteY184" fmla="*/ 275664 h 320056"/>
                <a:gd name="connsiteX185" fmla="*/ 349458 w 721830"/>
                <a:gd name="connsiteY185" fmla="*/ 299292 h 320056"/>
                <a:gd name="connsiteX186" fmla="*/ 343013 w 721830"/>
                <a:gd name="connsiteY186" fmla="*/ 297860 h 320056"/>
                <a:gd name="connsiteX187" fmla="*/ 338000 w 721830"/>
                <a:gd name="connsiteY187" fmla="*/ 302156 h 320056"/>
                <a:gd name="connsiteX188" fmla="*/ 309356 w 721830"/>
                <a:gd name="connsiteY188" fmla="*/ 315044 h 320056"/>
                <a:gd name="connsiteX189" fmla="*/ 303627 w 721830"/>
                <a:gd name="connsiteY189" fmla="*/ 315044 h 320056"/>
                <a:gd name="connsiteX190" fmla="*/ 302195 w 721830"/>
                <a:gd name="connsiteY190" fmla="*/ 310748 h 320056"/>
                <a:gd name="connsiteX191" fmla="*/ 300763 w 721830"/>
                <a:gd name="connsiteY191" fmla="*/ 296428 h 320056"/>
                <a:gd name="connsiteX192" fmla="*/ 300763 w 721830"/>
                <a:gd name="connsiteY192" fmla="*/ 294280 h 320056"/>
                <a:gd name="connsiteX193" fmla="*/ 284293 w 721830"/>
                <a:gd name="connsiteY193" fmla="*/ 295712 h 320056"/>
                <a:gd name="connsiteX194" fmla="*/ 245623 w 721830"/>
                <a:gd name="connsiteY194" fmla="*/ 298576 h 320056"/>
                <a:gd name="connsiteX195" fmla="*/ 242759 w 721830"/>
                <a:gd name="connsiteY195" fmla="*/ 298576 h 320056"/>
                <a:gd name="connsiteX196" fmla="*/ 240610 w 721830"/>
                <a:gd name="connsiteY196" fmla="*/ 296428 h 320056"/>
                <a:gd name="connsiteX197" fmla="*/ 239178 w 721830"/>
                <a:gd name="connsiteY197" fmla="*/ 294996 h 320056"/>
                <a:gd name="connsiteX198" fmla="*/ 229869 w 721830"/>
                <a:gd name="connsiteY198" fmla="*/ 304304 h 320056"/>
                <a:gd name="connsiteX199" fmla="*/ 226288 w 721830"/>
                <a:gd name="connsiteY199" fmla="*/ 306452 h 320056"/>
                <a:gd name="connsiteX200" fmla="*/ 227004 w 721830"/>
                <a:gd name="connsiteY200" fmla="*/ 320056 h 320056"/>
                <a:gd name="connsiteX201" fmla="*/ 221276 w 721830"/>
                <a:gd name="connsiteY201" fmla="*/ 235567 h 320056"/>
                <a:gd name="connsiteX202" fmla="*/ 227721 w 721830"/>
                <a:gd name="connsiteY202" fmla="*/ 235567 h 320056"/>
                <a:gd name="connsiteX203" fmla="*/ 226288 w 721830"/>
                <a:gd name="connsiteY203" fmla="*/ 233419 h 320056"/>
                <a:gd name="connsiteX204" fmla="*/ 223424 w 721830"/>
                <a:gd name="connsiteY204" fmla="*/ 231271 h 320056"/>
                <a:gd name="connsiteX205" fmla="*/ 216979 w 721830"/>
                <a:gd name="connsiteY205" fmla="*/ 230555 h 320056"/>
                <a:gd name="connsiteX206" fmla="*/ 221276 w 721830"/>
                <a:gd name="connsiteY206" fmla="*/ 235567 h 320056"/>
                <a:gd name="connsiteX207" fmla="*/ 194780 w 721830"/>
                <a:gd name="connsiteY207" fmla="*/ 121006 h 320056"/>
                <a:gd name="connsiteX208" fmla="*/ 199076 w 721830"/>
                <a:gd name="connsiteY208" fmla="*/ 128166 h 320056"/>
                <a:gd name="connsiteX209" fmla="*/ 202657 w 721830"/>
                <a:gd name="connsiteY209" fmla="*/ 133894 h 320056"/>
                <a:gd name="connsiteX210" fmla="*/ 202657 w 721830"/>
                <a:gd name="connsiteY210" fmla="*/ 128166 h 320056"/>
                <a:gd name="connsiteX211" fmla="*/ 202657 w 721830"/>
                <a:gd name="connsiteY211" fmla="*/ 127450 h 320056"/>
                <a:gd name="connsiteX212" fmla="*/ 201225 w 721830"/>
                <a:gd name="connsiteY212" fmla="*/ 126734 h 320056"/>
                <a:gd name="connsiteX213" fmla="*/ 194780 w 721830"/>
                <a:gd name="connsiteY213" fmla="*/ 121006 h 320056"/>
                <a:gd name="connsiteX214" fmla="*/ 194780 w 721830"/>
                <a:gd name="connsiteY214" fmla="*/ 121006 h 320056"/>
                <a:gd name="connsiteX215" fmla="*/ 270687 w 721830"/>
                <a:gd name="connsiteY215" fmla="*/ 119574 h 320056"/>
                <a:gd name="connsiteX216" fmla="*/ 285009 w 721830"/>
                <a:gd name="connsiteY216" fmla="*/ 125302 h 320056"/>
                <a:gd name="connsiteX217" fmla="*/ 345161 w 721830"/>
                <a:gd name="connsiteY217" fmla="*/ 115994 h 320056"/>
                <a:gd name="connsiteX218" fmla="*/ 345161 w 721830"/>
                <a:gd name="connsiteY218" fmla="*/ 112414 h 320056"/>
                <a:gd name="connsiteX219" fmla="*/ 307208 w 721830"/>
                <a:gd name="connsiteY219" fmla="*/ 111698 h 320056"/>
                <a:gd name="connsiteX220" fmla="*/ 278564 w 721830"/>
                <a:gd name="connsiteY220" fmla="*/ 118142 h 320056"/>
                <a:gd name="connsiteX221" fmla="*/ 270687 w 721830"/>
                <a:gd name="connsiteY221" fmla="*/ 119574 h 320056"/>
                <a:gd name="connsiteX222" fmla="*/ 148949 w 721830"/>
                <a:gd name="connsiteY222" fmla="*/ 121722 h 320056"/>
                <a:gd name="connsiteX223" fmla="*/ 162555 w 721830"/>
                <a:gd name="connsiteY223" fmla="*/ 122438 h 320056"/>
                <a:gd name="connsiteX224" fmla="*/ 163271 w 721830"/>
                <a:gd name="connsiteY224" fmla="*/ 120290 h 320056"/>
                <a:gd name="connsiteX225" fmla="*/ 148233 w 721830"/>
                <a:gd name="connsiteY225" fmla="*/ 119574 h 320056"/>
                <a:gd name="connsiteX226" fmla="*/ 128182 w 721830"/>
                <a:gd name="connsiteY226" fmla="*/ 121006 h 320056"/>
                <a:gd name="connsiteX227" fmla="*/ 127466 w 721830"/>
                <a:gd name="connsiteY227" fmla="*/ 121722 h 320056"/>
                <a:gd name="connsiteX228" fmla="*/ 138208 w 721830"/>
                <a:gd name="connsiteY228" fmla="*/ 121722 h 320056"/>
                <a:gd name="connsiteX229" fmla="*/ 148949 w 721830"/>
                <a:gd name="connsiteY229" fmla="*/ 121722 h 320056"/>
                <a:gd name="connsiteX230" fmla="*/ 148949 w 721830"/>
                <a:gd name="connsiteY230" fmla="*/ 121722 h 320056"/>
                <a:gd name="connsiteX231" fmla="*/ 109564 w 721830"/>
                <a:gd name="connsiteY231" fmla="*/ 118142 h 320056"/>
                <a:gd name="connsiteX232" fmla="*/ 118873 w 721830"/>
                <a:gd name="connsiteY232" fmla="*/ 121722 h 320056"/>
                <a:gd name="connsiteX233" fmla="*/ 110280 w 721830"/>
                <a:gd name="connsiteY233" fmla="*/ 110266 h 320056"/>
                <a:gd name="connsiteX234" fmla="*/ 109564 w 721830"/>
                <a:gd name="connsiteY234" fmla="*/ 110266 h 320056"/>
                <a:gd name="connsiteX235" fmla="*/ 109564 w 721830"/>
                <a:gd name="connsiteY235" fmla="*/ 118142 h 320056"/>
                <a:gd name="connsiteX236" fmla="*/ 19335 w 721830"/>
                <a:gd name="connsiteY236" fmla="*/ 105969 h 320056"/>
                <a:gd name="connsiteX237" fmla="*/ 22915 w 721830"/>
                <a:gd name="connsiteY237" fmla="*/ 108118 h 320056"/>
                <a:gd name="connsiteX238" fmla="*/ 24348 w 721830"/>
                <a:gd name="connsiteY238" fmla="*/ 107401 h 320056"/>
                <a:gd name="connsiteX239" fmla="*/ 19335 w 721830"/>
                <a:gd name="connsiteY239" fmla="*/ 105969 h 320056"/>
                <a:gd name="connsiteX240" fmla="*/ 98106 w 721830"/>
                <a:gd name="connsiteY240" fmla="*/ 91649 h 320056"/>
                <a:gd name="connsiteX241" fmla="*/ 103119 w 721830"/>
                <a:gd name="connsiteY241" fmla="*/ 99525 h 320056"/>
                <a:gd name="connsiteX242" fmla="*/ 105983 w 721830"/>
                <a:gd name="connsiteY242" fmla="*/ 94513 h 320056"/>
                <a:gd name="connsiteX243" fmla="*/ 103119 w 721830"/>
                <a:gd name="connsiteY243" fmla="*/ 93797 h 320056"/>
                <a:gd name="connsiteX244" fmla="*/ 98106 w 721830"/>
                <a:gd name="connsiteY244" fmla="*/ 91649 h 320056"/>
                <a:gd name="connsiteX245" fmla="*/ 93093 w 721830"/>
                <a:gd name="connsiteY245" fmla="*/ 87353 h 320056"/>
                <a:gd name="connsiteX246" fmla="*/ 95242 w 721830"/>
                <a:gd name="connsiteY246" fmla="*/ 88785 h 320056"/>
                <a:gd name="connsiteX247" fmla="*/ 96674 w 721830"/>
                <a:gd name="connsiteY247" fmla="*/ 89501 h 320056"/>
                <a:gd name="connsiteX248" fmla="*/ 97390 w 721830"/>
                <a:gd name="connsiteY248" fmla="*/ 90933 h 320056"/>
                <a:gd name="connsiteX249" fmla="*/ 98106 w 721830"/>
                <a:gd name="connsiteY249" fmla="*/ 86637 h 320056"/>
                <a:gd name="connsiteX250" fmla="*/ 93093 w 721830"/>
                <a:gd name="connsiteY250" fmla="*/ 87353 h 320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721830" h="320056">
                  <a:moveTo>
                    <a:pt x="227004" y="320056"/>
                  </a:moveTo>
                  <a:lnTo>
                    <a:pt x="219127" y="310032"/>
                  </a:lnTo>
                  <a:cubicBezTo>
                    <a:pt x="216979" y="307884"/>
                    <a:pt x="213398" y="307168"/>
                    <a:pt x="208386" y="306452"/>
                  </a:cubicBezTo>
                  <a:cubicBezTo>
                    <a:pt x="204805" y="305736"/>
                    <a:pt x="199793" y="305020"/>
                    <a:pt x="195496" y="303588"/>
                  </a:cubicBezTo>
                  <a:lnTo>
                    <a:pt x="194780" y="305736"/>
                  </a:lnTo>
                  <a:lnTo>
                    <a:pt x="191199" y="306452"/>
                  </a:lnTo>
                  <a:cubicBezTo>
                    <a:pt x="184754" y="307168"/>
                    <a:pt x="181174" y="305736"/>
                    <a:pt x="179025" y="302872"/>
                  </a:cubicBezTo>
                  <a:lnTo>
                    <a:pt x="177593" y="303588"/>
                  </a:lnTo>
                  <a:cubicBezTo>
                    <a:pt x="171149" y="307168"/>
                    <a:pt x="165420" y="307168"/>
                    <a:pt x="156826" y="306452"/>
                  </a:cubicBezTo>
                  <a:lnTo>
                    <a:pt x="148949" y="305736"/>
                  </a:lnTo>
                  <a:lnTo>
                    <a:pt x="148233" y="307168"/>
                  </a:lnTo>
                  <a:lnTo>
                    <a:pt x="142504" y="305736"/>
                  </a:lnTo>
                  <a:cubicBezTo>
                    <a:pt x="132479" y="302872"/>
                    <a:pt x="129614" y="294280"/>
                    <a:pt x="127466" y="287836"/>
                  </a:cubicBezTo>
                  <a:cubicBezTo>
                    <a:pt x="126750" y="286404"/>
                    <a:pt x="126034" y="284256"/>
                    <a:pt x="125318" y="282824"/>
                  </a:cubicBezTo>
                  <a:lnTo>
                    <a:pt x="123170" y="278528"/>
                  </a:lnTo>
                  <a:lnTo>
                    <a:pt x="126750" y="275664"/>
                  </a:lnTo>
                  <a:cubicBezTo>
                    <a:pt x="139640" y="264924"/>
                    <a:pt x="149665" y="259912"/>
                    <a:pt x="163988" y="257048"/>
                  </a:cubicBezTo>
                  <a:lnTo>
                    <a:pt x="163271" y="252035"/>
                  </a:lnTo>
                  <a:cubicBezTo>
                    <a:pt x="163271" y="250603"/>
                    <a:pt x="162555" y="249171"/>
                    <a:pt x="161839" y="247739"/>
                  </a:cubicBezTo>
                  <a:cubicBezTo>
                    <a:pt x="160407" y="244875"/>
                    <a:pt x="158975" y="240579"/>
                    <a:pt x="159691" y="234135"/>
                  </a:cubicBezTo>
                  <a:lnTo>
                    <a:pt x="160407" y="229123"/>
                  </a:lnTo>
                  <a:lnTo>
                    <a:pt x="164703" y="228407"/>
                  </a:lnTo>
                  <a:cubicBezTo>
                    <a:pt x="163271" y="224111"/>
                    <a:pt x="163271" y="219815"/>
                    <a:pt x="163988" y="216235"/>
                  </a:cubicBezTo>
                  <a:cubicBezTo>
                    <a:pt x="159691" y="218383"/>
                    <a:pt x="154678" y="219099"/>
                    <a:pt x="150381" y="219815"/>
                  </a:cubicBezTo>
                  <a:cubicBezTo>
                    <a:pt x="148949" y="221247"/>
                    <a:pt x="148949" y="222679"/>
                    <a:pt x="148949" y="225543"/>
                  </a:cubicBezTo>
                  <a:lnTo>
                    <a:pt x="148949" y="229839"/>
                  </a:lnTo>
                  <a:lnTo>
                    <a:pt x="144653" y="231271"/>
                  </a:lnTo>
                  <a:cubicBezTo>
                    <a:pt x="140356" y="232703"/>
                    <a:pt x="124602" y="236283"/>
                    <a:pt x="117441" y="231987"/>
                  </a:cubicBezTo>
                  <a:cubicBezTo>
                    <a:pt x="112428" y="236283"/>
                    <a:pt x="104551" y="236283"/>
                    <a:pt x="94526" y="235567"/>
                  </a:cubicBezTo>
                  <a:cubicBezTo>
                    <a:pt x="90229" y="234851"/>
                    <a:pt x="85932" y="234851"/>
                    <a:pt x="82352" y="234851"/>
                  </a:cubicBezTo>
                  <a:lnTo>
                    <a:pt x="73042" y="235567"/>
                  </a:lnTo>
                  <a:lnTo>
                    <a:pt x="75191" y="226975"/>
                  </a:lnTo>
                  <a:cubicBezTo>
                    <a:pt x="74475" y="225543"/>
                    <a:pt x="73042" y="222679"/>
                    <a:pt x="73759" y="219099"/>
                  </a:cubicBezTo>
                  <a:lnTo>
                    <a:pt x="74475" y="216235"/>
                  </a:lnTo>
                  <a:lnTo>
                    <a:pt x="75907" y="215519"/>
                  </a:lnTo>
                  <a:cubicBezTo>
                    <a:pt x="70894" y="210507"/>
                    <a:pt x="66598" y="203347"/>
                    <a:pt x="67314" y="194755"/>
                  </a:cubicBezTo>
                  <a:cubicBezTo>
                    <a:pt x="63733" y="194039"/>
                    <a:pt x="59437" y="194039"/>
                    <a:pt x="55140" y="194039"/>
                  </a:cubicBezTo>
                  <a:lnTo>
                    <a:pt x="40102" y="194039"/>
                  </a:lnTo>
                  <a:lnTo>
                    <a:pt x="42250" y="186163"/>
                  </a:lnTo>
                  <a:cubicBezTo>
                    <a:pt x="41534" y="184731"/>
                    <a:pt x="40102" y="181867"/>
                    <a:pt x="40818" y="178287"/>
                  </a:cubicBezTo>
                  <a:lnTo>
                    <a:pt x="40818" y="176138"/>
                  </a:lnTo>
                  <a:cubicBezTo>
                    <a:pt x="34373" y="173274"/>
                    <a:pt x="30076" y="169694"/>
                    <a:pt x="25780" y="165398"/>
                  </a:cubicBezTo>
                  <a:lnTo>
                    <a:pt x="22915" y="162534"/>
                  </a:lnTo>
                  <a:lnTo>
                    <a:pt x="24348" y="158954"/>
                  </a:lnTo>
                  <a:cubicBezTo>
                    <a:pt x="25064" y="157522"/>
                    <a:pt x="25064" y="156806"/>
                    <a:pt x="25064" y="156806"/>
                  </a:cubicBezTo>
                  <a:cubicBezTo>
                    <a:pt x="23631" y="154658"/>
                    <a:pt x="22199" y="151794"/>
                    <a:pt x="22199" y="146782"/>
                  </a:cubicBezTo>
                  <a:cubicBezTo>
                    <a:pt x="21483" y="146782"/>
                    <a:pt x="20051" y="146066"/>
                    <a:pt x="19335" y="146066"/>
                  </a:cubicBezTo>
                  <a:lnTo>
                    <a:pt x="14322" y="145350"/>
                  </a:lnTo>
                  <a:lnTo>
                    <a:pt x="14322" y="140338"/>
                  </a:lnTo>
                  <a:cubicBezTo>
                    <a:pt x="14322" y="133894"/>
                    <a:pt x="17903" y="131030"/>
                    <a:pt x="22199" y="129598"/>
                  </a:cubicBezTo>
                  <a:cubicBezTo>
                    <a:pt x="21483" y="127450"/>
                    <a:pt x="22199" y="125302"/>
                    <a:pt x="22915" y="123870"/>
                  </a:cubicBezTo>
                  <a:lnTo>
                    <a:pt x="23631" y="121006"/>
                  </a:lnTo>
                  <a:lnTo>
                    <a:pt x="26496" y="120290"/>
                  </a:lnTo>
                  <a:cubicBezTo>
                    <a:pt x="29360" y="119574"/>
                    <a:pt x="31509" y="118142"/>
                    <a:pt x="34373" y="118142"/>
                  </a:cubicBezTo>
                  <a:cubicBezTo>
                    <a:pt x="33657" y="117426"/>
                    <a:pt x="32941" y="117426"/>
                    <a:pt x="31509" y="116710"/>
                  </a:cubicBezTo>
                  <a:cubicBezTo>
                    <a:pt x="29360" y="118142"/>
                    <a:pt x="26496" y="120290"/>
                    <a:pt x="22199" y="120290"/>
                  </a:cubicBezTo>
                  <a:lnTo>
                    <a:pt x="18619" y="120290"/>
                  </a:lnTo>
                  <a:lnTo>
                    <a:pt x="16470" y="117426"/>
                  </a:lnTo>
                  <a:cubicBezTo>
                    <a:pt x="16470" y="116710"/>
                    <a:pt x="14322" y="116710"/>
                    <a:pt x="13606" y="115994"/>
                  </a:cubicBezTo>
                  <a:cubicBezTo>
                    <a:pt x="10026" y="114562"/>
                    <a:pt x="716" y="110982"/>
                    <a:pt x="2865" y="98809"/>
                  </a:cubicBezTo>
                  <a:lnTo>
                    <a:pt x="3581" y="95229"/>
                  </a:lnTo>
                  <a:lnTo>
                    <a:pt x="0" y="95229"/>
                  </a:lnTo>
                  <a:lnTo>
                    <a:pt x="2865" y="86637"/>
                  </a:lnTo>
                  <a:cubicBezTo>
                    <a:pt x="5729" y="78761"/>
                    <a:pt x="12174" y="74465"/>
                    <a:pt x="22199" y="74465"/>
                  </a:cubicBezTo>
                  <a:cubicBezTo>
                    <a:pt x="26496" y="74465"/>
                    <a:pt x="31509" y="75181"/>
                    <a:pt x="36521" y="75897"/>
                  </a:cubicBezTo>
                  <a:cubicBezTo>
                    <a:pt x="42250" y="76613"/>
                    <a:pt x="47263" y="77329"/>
                    <a:pt x="51559" y="77329"/>
                  </a:cubicBezTo>
                  <a:lnTo>
                    <a:pt x="55140" y="77329"/>
                  </a:lnTo>
                  <a:lnTo>
                    <a:pt x="57288" y="80193"/>
                  </a:lnTo>
                  <a:cubicBezTo>
                    <a:pt x="59437" y="83057"/>
                    <a:pt x="67314" y="83773"/>
                    <a:pt x="74475" y="84489"/>
                  </a:cubicBezTo>
                  <a:cubicBezTo>
                    <a:pt x="78055" y="84489"/>
                    <a:pt x="81636" y="85205"/>
                    <a:pt x="85216" y="85205"/>
                  </a:cubicBezTo>
                  <a:lnTo>
                    <a:pt x="88081" y="78045"/>
                  </a:lnTo>
                  <a:cubicBezTo>
                    <a:pt x="93093" y="68021"/>
                    <a:pt x="105983" y="64441"/>
                    <a:pt x="116009" y="64441"/>
                  </a:cubicBezTo>
                  <a:cubicBezTo>
                    <a:pt x="123886" y="64441"/>
                    <a:pt x="131047" y="66589"/>
                    <a:pt x="136059" y="70169"/>
                  </a:cubicBezTo>
                  <a:cubicBezTo>
                    <a:pt x="138208" y="68737"/>
                    <a:pt x="141072" y="66589"/>
                    <a:pt x="143220" y="64441"/>
                  </a:cubicBezTo>
                  <a:cubicBezTo>
                    <a:pt x="148949" y="59429"/>
                    <a:pt x="156110" y="53701"/>
                    <a:pt x="166136" y="50837"/>
                  </a:cubicBezTo>
                  <a:lnTo>
                    <a:pt x="168284" y="50121"/>
                  </a:lnTo>
                  <a:lnTo>
                    <a:pt x="170432" y="50837"/>
                  </a:lnTo>
                  <a:cubicBezTo>
                    <a:pt x="173297" y="52269"/>
                    <a:pt x="176161" y="53701"/>
                    <a:pt x="178310" y="55133"/>
                  </a:cubicBezTo>
                  <a:cubicBezTo>
                    <a:pt x="177593" y="52985"/>
                    <a:pt x="176161" y="50837"/>
                    <a:pt x="176161" y="47257"/>
                  </a:cubicBezTo>
                  <a:lnTo>
                    <a:pt x="175445" y="38665"/>
                  </a:lnTo>
                  <a:lnTo>
                    <a:pt x="184038" y="41529"/>
                  </a:lnTo>
                  <a:cubicBezTo>
                    <a:pt x="188335" y="42961"/>
                    <a:pt x="193348" y="42245"/>
                    <a:pt x="197644" y="41529"/>
                  </a:cubicBezTo>
                  <a:cubicBezTo>
                    <a:pt x="200509" y="40813"/>
                    <a:pt x="203373" y="40813"/>
                    <a:pt x="205521" y="40813"/>
                  </a:cubicBezTo>
                  <a:cubicBezTo>
                    <a:pt x="204805" y="38665"/>
                    <a:pt x="204089" y="35085"/>
                    <a:pt x="204805" y="32220"/>
                  </a:cubicBezTo>
                  <a:lnTo>
                    <a:pt x="206237" y="27208"/>
                  </a:lnTo>
                  <a:lnTo>
                    <a:pt x="229869" y="27208"/>
                  </a:lnTo>
                  <a:lnTo>
                    <a:pt x="232017" y="29356"/>
                  </a:lnTo>
                  <a:cubicBezTo>
                    <a:pt x="236314" y="35085"/>
                    <a:pt x="245623" y="37232"/>
                    <a:pt x="254932" y="39381"/>
                  </a:cubicBezTo>
                  <a:cubicBezTo>
                    <a:pt x="263526" y="41529"/>
                    <a:pt x="273551" y="43677"/>
                    <a:pt x="280712" y="49405"/>
                  </a:cubicBezTo>
                  <a:lnTo>
                    <a:pt x="280712" y="48689"/>
                  </a:lnTo>
                  <a:lnTo>
                    <a:pt x="283576" y="49405"/>
                  </a:lnTo>
                  <a:cubicBezTo>
                    <a:pt x="282860" y="45109"/>
                    <a:pt x="283576" y="40813"/>
                    <a:pt x="285725" y="35800"/>
                  </a:cubicBezTo>
                  <a:lnTo>
                    <a:pt x="287873" y="31504"/>
                  </a:lnTo>
                  <a:lnTo>
                    <a:pt x="292886" y="32220"/>
                  </a:lnTo>
                  <a:cubicBezTo>
                    <a:pt x="302911" y="33652"/>
                    <a:pt x="310072" y="37232"/>
                    <a:pt x="317949" y="40813"/>
                  </a:cubicBezTo>
                  <a:lnTo>
                    <a:pt x="318665" y="35085"/>
                  </a:lnTo>
                  <a:lnTo>
                    <a:pt x="324394" y="35800"/>
                  </a:lnTo>
                  <a:cubicBezTo>
                    <a:pt x="325110" y="35085"/>
                    <a:pt x="327259" y="34368"/>
                    <a:pt x="329407" y="34368"/>
                  </a:cubicBezTo>
                  <a:cubicBezTo>
                    <a:pt x="332987" y="33652"/>
                    <a:pt x="338000" y="34368"/>
                    <a:pt x="340148" y="40813"/>
                  </a:cubicBezTo>
                  <a:cubicBezTo>
                    <a:pt x="341581" y="40097"/>
                    <a:pt x="342297" y="38665"/>
                    <a:pt x="343729" y="35800"/>
                  </a:cubicBezTo>
                  <a:cubicBezTo>
                    <a:pt x="345161" y="33652"/>
                    <a:pt x="345877" y="30788"/>
                    <a:pt x="348026" y="28640"/>
                  </a:cubicBezTo>
                  <a:lnTo>
                    <a:pt x="353755" y="21480"/>
                  </a:lnTo>
                  <a:lnTo>
                    <a:pt x="358051" y="29356"/>
                  </a:lnTo>
                  <a:cubicBezTo>
                    <a:pt x="358767" y="30072"/>
                    <a:pt x="360199" y="30788"/>
                    <a:pt x="363064" y="30788"/>
                  </a:cubicBezTo>
                  <a:cubicBezTo>
                    <a:pt x="367360" y="30788"/>
                    <a:pt x="370941" y="29356"/>
                    <a:pt x="371657" y="27924"/>
                  </a:cubicBezTo>
                  <a:lnTo>
                    <a:pt x="375238" y="23628"/>
                  </a:lnTo>
                  <a:lnTo>
                    <a:pt x="375238" y="22196"/>
                  </a:lnTo>
                  <a:lnTo>
                    <a:pt x="379534" y="20764"/>
                  </a:lnTo>
                  <a:cubicBezTo>
                    <a:pt x="393140" y="17184"/>
                    <a:pt x="410327" y="15036"/>
                    <a:pt x="425365" y="15036"/>
                  </a:cubicBezTo>
                  <a:cubicBezTo>
                    <a:pt x="436822" y="15036"/>
                    <a:pt x="451144" y="16468"/>
                    <a:pt x="462602" y="21480"/>
                  </a:cubicBezTo>
                  <a:lnTo>
                    <a:pt x="462602" y="20764"/>
                  </a:lnTo>
                  <a:lnTo>
                    <a:pt x="464750" y="16468"/>
                  </a:lnTo>
                  <a:lnTo>
                    <a:pt x="469047" y="17184"/>
                  </a:lnTo>
                  <a:cubicBezTo>
                    <a:pt x="471195" y="17184"/>
                    <a:pt x="475492" y="15752"/>
                    <a:pt x="478356" y="15036"/>
                  </a:cubicBezTo>
                  <a:cubicBezTo>
                    <a:pt x="482653" y="13604"/>
                    <a:pt x="487665" y="11456"/>
                    <a:pt x="492678" y="12172"/>
                  </a:cubicBezTo>
                  <a:cubicBezTo>
                    <a:pt x="492678" y="11456"/>
                    <a:pt x="492678" y="10740"/>
                    <a:pt x="493394" y="10024"/>
                  </a:cubicBezTo>
                  <a:lnTo>
                    <a:pt x="494110" y="7876"/>
                  </a:lnTo>
                  <a:lnTo>
                    <a:pt x="496259" y="6444"/>
                  </a:lnTo>
                  <a:cubicBezTo>
                    <a:pt x="503420" y="2864"/>
                    <a:pt x="510581" y="716"/>
                    <a:pt x="519174" y="716"/>
                  </a:cubicBezTo>
                  <a:cubicBezTo>
                    <a:pt x="526335" y="716"/>
                    <a:pt x="532780" y="2148"/>
                    <a:pt x="539225" y="2864"/>
                  </a:cubicBezTo>
                  <a:cubicBezTo>
                    <a:pt x="552831" y="5012"/>
                    <a:pt x="566437" y="6444"/>
                    <a:pt x="578610" y="1432"/>
                  </a:cubicBezTo>
                  <a:lnTo>
                    <a:pt x="581475" y="0"/>
                  </a:lnTo>
                  <a:lnTo>
                    <a:pt x="584339" y="2148"/>
                  </a:lnTo>
                  <a:cubicBezTo>
                    <a:pt x="587204" y="4296"/>
                    <a:pt x="591500" y="5728"/>
                    <a:pt x="595797" y="7160"/>
                  </a:cubicBezTo>
                  <a:lnTo>
                    <a:pt x="602958" y="9308"/>
                  </a:lnTo>
                  <a:lnTo>
                    <a:pt x="603674" y="7876"/>
                  </a:lnTo>
                  <a:lnTo>
                    <a:pt x="606538" y="7160"/>
                  </a:lnTo>
                  <a:cubicBezTo>
                    <a:pt x="609403" y="6444"/>
                    <a:pt x="612267" y="7160"/>
                    <a:pt x="613699" y="7160"/>
                  </a:cubicBezTo>
                  <a:lnTo>
                    <a:pt x="615132" y="3580"/>
                  </a:lnTo>
                  <a:lnTo>
                    <a:pt x="620860" y="5728"/>
                  </a:lnTo>
                  <a:cubicBezTo>
                    <a:pt x="626589" y="7876"/>
                    <a:pt x="633750" y="9308"/>
                    <a:pt x="641627" y="10740"/>
                  </a:cubicBezTo>
                  <a:cubicBezTo>
                    <a:pt x="655949" y="12888"/>
                    <a:pt x="670271" y="15752"/>
                    <a:pt x="678865" y="25776"/>
                  </a:cubicBezTo>
                  <a:cubicBezTo>
                    <a:pt x="686026" y="25060"/>
                    <a:pt x="693187" y="27208"/>
                    <a:pt x="698916" y="29356"/>
                  </a:cubicBezTo>
                  <a:cubicBezTo>
                    <a:pt x="703928" y="31504"/>
                    <a:pt x="708225" y="32936"/>
                    <a:pt x="713954" y="32936"/>
                  </a:cubicBezTo>
                  <a:lnTo>
                    <a:pt x="721831" y="32936"/>
                  </a:lnTo>
                  <a:lnTo>
                    <a:pt x="721115" y="40813"/>
                  </a:lnTo>
                  <a:cubicBezTo>
                    <a:pt x="717534" y="57281"/>
                    <a:pt x="701064" y="62293"/>
                    <a:pt x="688174" y="65873"/>
                  </a:cubicBezTo>
                  <a:cubicBezTo>
                    <a:pt x="671704" y="70885"/>
                    <a:pt x="665259" y="73749"/>
                    <a:pt x="666691" y="83773"/>
                  </a:cubicBezTo>
                  <a:lnTo>
                    <a:pt x="667407" y="88069"/>
                  </a:lnTo>
                  <a:lnTo>
                    <a:pt x="659530" y="92365"/>
                  </a:lnTo>
                  <a:cubicBezTo>
                    <a:pt x="645924" y="100241"/>
                    <a:pt x="632318" y="108118"/>
                    <a:pt x="612983" y="111698"/>
                  </a:cubicBezTo>
                  <a:cubicBezTo>
                    <a:pt x="610119" y="112414"/>
                    <a:pt x="606538" y="111698"/>
                    <a:pt x="602958" y="111698"/>
                  </a:cubicBezTo>
                  <a:cubicBezTo>
                    <a:pt x="600094" y="111698"/>
                    <a:pt x="596513" y="110982"/>
                    <a:pt x="594365" y="111698"/>
                  </a:cubicBezTo>
                  <a:cubicBezTo>
                    <a:pt x="586488" y="113846"/>
                    <a:pt x="580043" y="118858"/>
                    <a:pt x="572166" y="123870"/>
                  </a:cubicBezTo>
                  <a:cubicBezTo>
                    <a:pt x="564288" y="129598"/>
                    <a:pt x="555695" y="136042"/>
                    <a:pt x="544954" y="137474"/>
                  </a:cubicBezTo>
                  <a:lnTo>
                    <a:pt x="543522" y="137474"/>
                  </a:lnTo>
                  <a:lnTo>
                    <a:pt x="542805" y="137474"/>
                  </a:lnTo>
                  <a:cubicBezTo>
                    <a:pt x="542089" y="139622"/>
                    <a:pt x="540657" y="141054"/>
                    <a:pt x="537793" y="141770"/>
                  </a:cubicBezTo>
                  <a:cubicBezTo>
                    <a:pt x="535644" y="143202"/>
                    <a:pt x="532064" y="143918"/>
                    <a:pt x="529199" y="144634"/>
                  </a:cubicBezTo>
                  <a:cubicBezTo>
                    <a:pt x="522038" y="146782"/>
                    <a:pt x="518458" y="148214"/>
                    <a:pt x="517742" y="151794"/>
                  </a:cubicBezTo>
                  <a:lnTo>
                    <a:pt x="516310" y="156806"/>
                  </a:lnTo>
                  <a:lnTo>
                    <a:pt x="501987" y="156806"/>
                  </a:lnTo>
                  <a:cubicBezTo>
                    <a:pt x="500555" y="158954"/>
                    <a:pt x="498407" y="160386"/>
                    <a:pt x="496259" y="161818"/>
                  </a:cubicBezTo>
                  <a:cubicBezTo>
                    <a:pt x="492678" y="163966"/>
                    <a:pt x="491962" y="165398"/>
                    <a:pt x="491962" y="166830"/>
                  </a:cubicBezTo>
                  <a:lnTo>
                    <a:pt x="491962" y="170410"/>
                  </a:lnTo>
                  <a:lnTo>
                    <a:pt x="488382" y="171842"/>
                  </a:lnTo>
                  <a:cubicBezTo>
                    <a:pt x="481221" y="174706"/>
                    <a:pt x="472627" y="174706"/>
                    <a:pt x="463318" y="173990"/>
                  </a:cubicBezTo>
                  <a:cubicBezTo>
                    <a:pt x="456873" y="173274"/>
                    <a:pt x="450428" y="173274"/>
                    <a:pt x="448280" y="175422"/>
                  </a:cubicBezTo>
                  <a:lnTo>
                    <a:pt x="446132" y="177570"/>
                  </a:lnTo>
                  <a:lnTo>
                    <a:pt x="443267" y="176854"/>
                  </a:lnTo>
                  <a:cubicBezTo>
                    <a:pt x="440403" y="176138"/>
                    <a:pt x="438254" y="175422"/>
                    <a:pt x="436106" y="174706"/>
                  </a:cubicBezTo>
                  <a:lnTo>
                    <a:pt x="436106" y="175422"/>
                  </a:lnTo>
                  <a:cubicBezTo>
                    <a:pt x="435390" y="177570"/>
                    <a:pt x="435390" y="179718"/>
                    <a:pt x="433958" y="181150"/>
                  </a:cubicBezTo>
                  <a:lnTo>
                    <a:pt x="432526" y="184014"/>
                  </a:lnTo>
                  <a:cubicBezTo>
                    <a:pt x="433242" y="184731"/>
                    <a:pt x="433958" y="184731"/>
                    <a:pt x="434674" y="185447"/>
                  </a:cubicBezTo>
                  <a:cubicBezTo>
                    <a:pt x="434674" y="185447"/>
                    <a:pt x="435390" y="186163"/>
                    <a:pt x="435390" y="186879"/>
                  </a:cubicBezTo>
                  <a:lnTo>
                    <a:pt x="450428" y="186879"/>
                  </a:lnTo>
                  <a:lnTo>
                    <a:pt x="451860" y="190459"/>
                  </a:lnTo>
                  <a:cubicBezTo>
                    <a:pt x="454725" y="197619"/>
                    <a:pt x="454725" y="204779"/>
                    <a:pt x="451144" y="210507"/>
                  </a:cubicBezTo>
                  <a:cubicBezTo>
                    <a:pt x="448280" y="214803"/>
                    <a:pt x="443267" y="218383"/>
                    <a:pt x="436822" y="218383"/>
                  </a:cubicBezTo>
                  <a:cubicBezTo>
                    <a:pt x="436822" y="220531"/>
                    <a:pt x="436822" y="221963"/>
                    <a:pt x="436106" y="224111"/>
                  </a:cubicBezTo>
                  <a:lnTo>
                    <a:pt x="433958" y="228407"/>
                  </a:lnTo>
                  <a:lnTo>
                    <a:pt x="428945" y="227691"/>
                  </a:lnTo>
                  <a:cubicBezTo>
                    <a:pt x="423932" y="226975"/>
                    <a:pt x="422500" y="227691"/>
                    <a:pt x="419636" y="234851"/>
                  </a:cubicBezTo>
                  <a:lnTo>
                    <a:pt x="418204" y="237715"/>
                  </a:lnTo>
                  <a:lnTo>
                    <a:pt x="415339" y="238431"/>
                  </a:lnTo>
                  <a:cubicBezTo>
                    <a:pt x="402449" y="241295"/>
                    <a:pt x="391708" y="243443"/>
                    <a:pt x="380250" y="242011"/>
                  </a:cubicBezTo>
                  <a:cubicBezTo>
                    <a:pt x="380250" y="244159"/>
                    <a:pt x="380966" y="246307"/>
                    <a:pt x="380250" y="249887"/>
                  </a:cubicBezTo>
                  <a:lnTo>
                    <a:pt x="379534" y="252751"/>
                  </a:lnTo>
                  <a:lnTo>
                    <a:pt x="376670" y="254183"/>
                  </a:lnTo>
                  <a:cubicBezTo>
                    <a:pt x="372373" y="256332"/>
                    <a:pt x="366644" y="258480"/>
                    <a:pt x="360916" y="259912"/>
                  </a:cubicBezTo>
                  <a:cubicBezTo>
                    <a:pt x="361631" y="260628"/>
                    <a:pt x="362348" y="261344"/>
                    <a:pt x="362348" y="262060"/>
                  </a:cubicBezTo>
                  <a:cubicBezTo>
                    <a:pt x="370941" y="260628"/>
                    <a:pt x="379534" y="265640"/>
                    <a:pt x="379534" y="272800"/>
                  </a:cubicBezTo>
                  <a:lnTo>
                    <a:pt x="379534" y="274232"/>
                  </a:lnTo>
                  <a:lnTo>
                    <a:pt x="378818" y="275664"/>
                  </a:lnTo>
                  <a:cubicBezTo>
                    <a:pt x="375238" y="285688"/>
                    <a:pt x="362348" y="299292"/>
                    <a:pt x="349458" y="299292"/>
                  </a:cubicBezTo>
                  <a:cubicBezTo>
                    <a:pt x="347309" y="299292"/>
                    <a:pt x="345161" y="298576"/>
                    <a:pt x="343013" y="297860"/>
                  </a:cubicBezTo>
                  <a:cubicBezTo>
                    <a:pt x="341581" y="299292"/>
                    <a:pt x="339432" y="300724"/>
                    <a:pt x="338000" y="302156"/>
                  </a:cubicBezTo>
                  <a:cubicBezTo>
                    <a:pt x="331555" y="307884"/>
                    <a:pt x="323678" y="315044"/>
                    <a:pt x="309356" y="315044"/>
                  </a:cubicBezTo>
                  <a:lnTo>
                    <a:pt x="303627" y="315044"/>
                  </a:lnTo>
                  <a:lnTo>
                    <a:pt x="302195" y="310748"/>
                  </a:lnTo>
                  <a:cubicBezTo>
                    <a:pt x="300763" y="305736"/>
                    <a:pt x="300763" y="300724"/>
                    <a:pt x="300763" y="296428"/>
                  </a:cubicBezTo>
                  <a:lnTo>
                    <a:pt x="300763" y="294280"/>
                  </a:lnTo>
                  <a:cubicBezTo>
                    <a:pt x="295750" y="294280"/>
                    <a:pt x="290021" y="294996"/>
                    <a:pt x="284293" y="295712"/>
                  </a:cubicBezTo>
                  <a:cubicBezTo>
                    <a:pt x="273551" y="297144"/>
                    <a:pt x="260661" y="298576"/>
                    <a:pt x="245623" y="298576"/>
                  </a:cubicBezTo>
                  <a:lnTo>
                    <a:pt x="242759" y="298576"/>
                  </a:lnTo>
                  <a:lnTo>
                    <a:pt x="240610" y="296428"/>
                  </a:lnTo>
                  <a:cubicBezTo>
                    <a:pt x="239894" y="295712"/>
                    <a:pt x="239894" y="295712"/>
                    <a:pt x="239178" y="294996"/>
                  </a:cubicBezTo>
                  <a:cubicBezTo>
                    <a:pt x="237030" y="300008"/>
                    <a:pt x="232733" y="302872"/>
                    <a:pt x="229869" y="304304"/>
                  </a:cubicBezTo>
                  <a:cubicBezTo>
                    <a:pt x="227721" y="305736"/>
                    <a:pt x="227004" y="305736"/>
                    <a:pt x="226288" y="306452"/>
                  </a:cubicBezTo>
                  <a:lnTo>
                    <a:pt x="227004" y="320056"/>
                  </a:lnTo>
                  <a:close/>
                  <a:moveTo>
                    <a:pt x="221276" y="235567"/>
                  </a:moveTo>
                  <a:lnTo>
                    <a:pt x="227721" y="235567"/>
                  </a:lnTo>
                  <a:cubicBezTo>
                    <a:pt x="227004" y="234851"/>
                    <a:pt x="227004" y="234135"/>
                    <a:pt x="226288" y="233419"/>
                  </a:cubicBezTo>
                  <a:lnTo>
                    <a:pt x="223424" y="231271"/>
                  </a:lnTo>
                  <a:cubicBezTo>
                    <a:pt x="221276" y="231271"/>
                    <a:pt x="219127" y="230555"/>
                    <a:pt x="216979" y="230555"/>
                  </a:cubicBezTo>
                  <a:cubicBezTo>
                    <a:pt x="219127" y="232703"/>
                    <a:pt x="220560" y="234135"/>
                    <a:pt x="221276" y="235567"/>
                  </a:cubicBezTo>
                  <a:moveTo>
                    <a:pt x="194780" y="121006"/>
                  </a:moveTo>
                  <a:cubicBezTo>
                    <a:pt x="196212" y="123870"/>
                    <a:pt x="197644" y="126018"/>
                    <a:pt x="199076" y="128166"/>
                  </a:cubicBezTo>
                  <a:cubicBezTo>
                    <a:pt x="200509" y="129598"/>
                    <a:pt x="201941" y="131746"/>
                    <a:pt x="202657" y="133894"/>
                  </a:cubicBezTo>
                  <a:lnTo>
                    <a:pt x="202657" y="128166"/>
                  </a:lnTo>
                  <a:lnTo>
                    <a:pt x="202657" y="127450"/>
                  </a:lnTo>
                  <a:lnTo>
                    <a:pt x="201225" y="126734"/>
                  </a:lnTo>
                  <a:cubicBezTo>
                    <a:pt x="198360" y="125302"/>
                    <a:pt x="196212" y="123154"/>
                    <a:pt x="194780" y="121006"/>
                  </a:cubicBezTo>
                  <a:cubicBezTo>
                    <a:pt x="196212" y="121006"/>
                    <a:pt x="195496" y="121006"/>
                    <a:pt x="194780" y="121006"/>
                  </a:cubicBezTo>
                  <a:moveTo>
                    <a:pt x="270687" y="119574"/>
                  </a:moveTo>
                  <a:cubicBezTo>
                    <a:pt x="276415" y="121006"/>
                    <a:pt x="281428" y="122438"/>
                    <a:pt x="285009" y="125302"/>
                  </a:cubicBezTo>
                  <a:cubicBezTo>
                    <a:pt x="306492" y="117426"/>
                    <a:pt x="324394" y="116710"/>
                    <a:pt x="345161" y="115994"/>
                  </a:cubicBezTo>
                  <a:lnTo>
                    <a:pt x="345161" y="112414"/>
                  </a:lnTo>
                  <a:cubicBezTo>
                    <a:pt x="332987" y="114562"/>
                    <a:pt x="319381" y="113846"/>
                    <a:pt x="307208" y="111698"/>
                  </a:cubicBezTo>
                  <a:cubicBezTo>
                    <a:pt x="297898" y="115278"/>
                    <a:pt x="288589" y="116710"/>
                    <a:pt x="278564" y="118142"/>
                  </a:cubicBezTo>
                  <a:cubicBezTo>
                    <a:pt x="275699" y="118858"/>
                    <a:pt x="272835" y="118858"/>
                    <a:pt x="270687" y="119574"/>
                  </a:cubicBezTo>
                  <a:moveTo>
                    <a:pt x="148949" y="121722"/>
                  </a:moveTo>
                  <a:cubicBezTo>
                    <a:pt x="153962" y="121722"/>
                    <a:pt x="158975" y="121722"/>
                    <a:pt x="162555" y="122438"/>
                  </a:cubicBezTo>
                  <a:cubicBezTo>
                    <a:pt x="162555" y="121722"/>
                    <a:pt x="163271" y="121006"/>
                    <a:pt x="163271" y="120290"/>
                  </a:cubicBezTo>
                  <a:cubicBezTo>
                    <a:pt x="157542" y="120290"/>
                    <a:pt x="153246" y="120290"/>
                    <a:pt x="148233" y="119574"/>
                  </a:cubicBezTo>
                  <a:cubicBezTo>
                    <a:pt x="139640" y="118858"/>
                    <a:pt x="131047" y="118858"/>
                    <a:pt x="128182" y="121006"/>
                  </a:cubicBezTo>
                  <a:lnTo>
                    <a:pt x="127466" y="121722"/>
                  </a:lnTo>
                  <a:lnTo>
                    <a:pt x="138208" y="121722"/>
                  </a:lnTo>
                  <a:lnTo>
                    <a:pt x="148949" y="121722"/>
                  </a:lnTo>
                  <a:lnTo>
                    <a:pt x="148949" y="121722"/>
                  </a:lnTo>
                  <a:close/>
                  <a:moveTo>
                    <a:pt x="109564" y="118142"/>
                  </a:moveTo>
                  <a:cubicBezTo>
                    <a:pt x="111712" y="119574"/>
                    <a:pt x="115292" y="121006"/>
                    <a:pt x="118873" y="121722"/>
                  </a:cubicBezTo>
                  <a:cubicBezTo>
                    <a:pt x="114576" y="119574"/>
                    <a:pt x="110996" y="115994"/>
                    <a:pt x="110280" y="110266"/>
                  </a:cubicBezTo>
                  <a:lnTo>
                    <a:pt x="109564" y="110266"/>
                  </a:lnTo>
                  <a:cubicBezTo>
                    <a:pt x="109564" y="113130"/>
                    <a:pt x="110280" y="115994"/>
                    <a:pt x="109564" y="118142"/>
                  </a:cubicBezTo>
                  <a:moveTo>
                    <a:pt x="19335" y="105969"/>
                  </a:moveTo>
                  <a:cubicBezTo>
                    <a:pt x="20767" y="106686"/>
                    <a:pt x="22199" y="107401"/>
                    <a:pt x="22915" y="108118"/>
                  </a:cubicBezTo>
                  <a:cubicBezTo>
                    <a:pt x="22915" y="108118"/>
                    <a:pt x="23631" y="107401"/>
                    <a:pt x="24348" y="107401"/>
                  </a:cubicBezTo>
                  <a:cubicBezTo>
                    <a:pt x="22915" y="106686"/>
                    <a:pt x="20767" y="105969"/>
                    <a:pt x="19335" y="105969"/>
                  </a:cubicBezTo>
                  <a:moveTo>
                    <a:pt x="98106" y="91649"/>
                  </a:moveTo>
                  <a:cubicBezTo>
                    <a:pt x="99538" y="94513"/>
                    <a:pt x="100970" y="97377"/>
                    <a:pt x="103119" y="99525"/>
                  </a:cubicBezTo>
                  <a:cubicBezTo>
                    <a:pt x="103835" y="97377"/>
                    <a:pt x="104551" y="95945"/>
                    <a:pt x="105983" y="94513"/>
                  </a:cubicBezTo>
                  <a:cubicBezTo>
                    <a:pt x="105267" y="94513"/>
                    <a:pt x="103835" y="93797"/>
                    <a:pt x="103119" y="93797"/>
                  </a:cubicBezTo>
                  <a:lnTo>
                    <a:pt x="98106" y="91649"/>
                  </a:lnTo>
                  <a:close/>
                  <a:moveTo>
                    <a:pt x="93093" y="87353"/>
                  </a:moveTo>
                  <a:cubicBezTo>
                    <a:pt x="93809" y="87353"/>
                    <a:pt x="94526" y="88069"/>
                    <a:pt x="95242" y="88785"/>
                  </a:cubicBezTo>
                  <a:lnTo>
                    <a:pt x="96674" y="89501"/>
                  </a:lnTo>
                  <a:lnTo>
                    <a:pt x="97390" y="90933"/>
                  </a:lnTo>
                  <a:lnTo>
                    <a:pt x="98106" y="86637"/>
                  </a:lnTo>
                  <a:cubicBezTo>
                    <a:pt x="96674" y="86637"/>
                    <a:pt x="95242" y="86637"/>
                    <a:pt x="93093" y="87353"/>
                  </a:cubicBezTo>
                </a:path>
              </a:pathLst>
            </a:custGeom>
            <a:solidFill>
              <a:srgbClr val="FFFFFF"/>
            </a:solidFill>
            <a:ln w="715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AC414D0E-5D6B-3039-EF46-DF41B6C83BA1}"/>
                </a:ext>
              </a:extLst>
            </p:cNvPr>
            <p:cNvSpPr/>
            <p:nvPr/>
          </p:nvSpPr>
          <p:spPr>
            <a:xfrm>
              <a:off x="5675326" y="4090648"/>
              <a:ext cx="34758" cy="29177"/>
            </a:xfrm>
            <a:custGeom>
              <a:avLst/>
              <a:gdLst>
                <a:gd name="connsiteX0" fmla="*/ 33657 w 34758"/>
                <a:gd name="connsiteY0" fmla="*/ 29178 h 29177"/>
                <a:gd name="connsiteX1" fmla="*/ 22199 w 34758"/>
                <a:gd name="connsiteY1" fmla="*/ 27030 h 29177"/>
                <a:gd name="connsiteX2" fmla="*/ 9309 w 34758"/>
                <a:gd name="connsiteY2" fmla="*/ 24166 h 29177"/>
                <a:gd name="connsiteX3" fmla="*/ 0 w 34758"/>
                <a:gd name="connsiteY3" fmla="*/ 21302 h 29177"/>
                <a:gd name="connsiteX4" fmla="*/ 5729 w 34758"/>
                <a:gd name="connsiteY4" fmla="*/ 14142 h 29177"/>
                <a:gd name="connsiteX5" fmla="*/ 7161 w 34758"/>
                <a:gd name="connsiteY5" fmla="*/ 11278 h 29177"/>
                <a:gd name="connsiteX6" fmla="*/ 25064 w 34758"/>
                <a:gd name="connsiteY6" fmla="*/ 538 h 29177"/>
                <a:gd name="connsiteX7" fmla="*/ 28644 w 34758"/>
                <a:gd name="connsiteY7" fmla="*/ 1254 h 29177"/>
                <a:gd name="connsiteX8" fmla="*/ 29360 w 34758"/>
                <a:gd name="connsiteY8" fmla="*/ 4834 h 29177"/>
                <a:gd name="connsiteX9" fmla="*/ 30793 w 34758"/>
                <a:gd name="connsiteY9" fmla="*/ 6982 h 29177"/>
                <a:gd name="connsiteX10" fmla="*/ 34373 w 34758"/>
                <a:gd name="connsiteY10" fmla="*/ 22018 h 29177"/>
                <a:gd name="connsiteX11" fmla="*/ 33657 w 34758"/>
                <a:gd name="connsiteY11" fmla="*/ 29178 h 29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58" h="29177">
                  <a:moveTo>
                    <a:pt x="33657" y="29178"/>
                  </a:moveTo>
                  <a:lnTo>
                    <a:pt x="22199" y="27030"/>
                  </a:lnTo>
                  <a:cubicBezTo>
                    <a:pt x="17903" y="26314"/>
                    <a:pt x="12890" y="25598"/>
                    <a:pt x="9309" y="24166"/>
                  </a:cubicBezTo>
                  <a:lnTo>
                    <a:pt x="0" y="21302"/>
                  </a:lnTo>
                  <a:lnTo>
                    <a:pt x="5729" y="14142"/>
                  </a:lnTo>
                  <a:cubicBezTo>
                    <a:pt x="6445" y="13426"/>
                    <a:pt x="6445" y="11994"/>
                    <a:pt x="7161" y="11278"/>
                  </a:cubicBezTo>
                  <a:cubicBezTo>
                    <a:pt x="8593" y="6982"/>
                    <a:pt x="12890" y="-2326"/>
                    <a:pt x="25064" y="538"/>
                  </a:cubicBezTo>
                  <a:lnTo>
                    <a:pt x="28644" y="1254"/>
                  </a:lnTo>
                  <a:lnTo>
                    <a:pt x="29360" y="4834"/>
                  </a:lnTo>
                  <a:cubicBezTo>
                    <a:pt x="29360" y="5550"/>
                    <a:pt x="30076" y="6266"/>
                    <a:pt x="30793" y="6982"/>
                  </a:cubicBezTo>
                  <a:cubicBezTo>
                    <a:pt x="32941" y="9846"/>
                    <a:pt x="35805" y="14142"/>
                    <a:pt x="34373" y="22018"/>
                  </a:cubicBezTo>
                  <a:lnTo>
                    <a:pt x="33657" y="29178"/>
                  </a:lnTo>
                  <a:close/>
                </a:path>
              </a:pathLst>
            </a:custGeom>
            <a:solidFill>
              <a:srgbClr val="FFFFFF"/>
            </a:solidFill>
            <a:ln w="715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2A266DEF-4DB5-A110-5B97-E57560C4B19B}"/>
                </a:ext>
              </a:extLst>
            </p:cNvPr>
            <p:cNvSpPr/>
            <p:nvPr/>
          </p:nvSpPr>
          <p:spPr>
            <a:xfrm>
              <a:off x="5581517" y="4157059"/>
              <a:ext cx="39385" cy="34368"/>
            </a:xfrm>
            <a:custGeom>
              <a:avLst/>
              <a:gdLst>
                <a:gd name="connsiteX0" fmla="*/ 17186 w 39385"/>
                <a:gd name="connsiteY0" fmla="*/ 33652 h 34368"/>
                <a:gd name="connsiteX1" fmla="*/ 10742 w 39385"/>
                <a:gd name="connsiteY1" fmla="*/ 30072 h 34368"/>
                <a:gd name="connsiteX2" fmla="*/ 0 w 39385"/>
                <a:gd name="connsiteY2" fmla="*/ 28640 h 34368"/>
                <a:gd name="connsiteX3" fmla="*/ 10742 w 39385"/>
                <a:gd name="connsiteY3" fmla="*/ 19332 h 34368"/>
                <a:gd name="connsiteX4" fmla="*/ 13606 w 39385"/>
                <a:gd name="connsiteY4" fmla="*/ 17184 h 34368"/>
                <a:gd name="connsiteX5" fmla="*/ 14322 w 39385"/>
                <a:gd name="connsiteY5" fmla="*/ 16468 h 34368"/>
                <a:gd name="connsiteX6" fmla="*/ 12890 w 39385"/>
                <a:gd name="connsiteY6" fmla="*/ 13604 h 34368"/>
                <a:gd name="connsiteX7" fmla="*/ 16470 w 39385"/>
                <a:gd name="connsiteY7" fmla="*/ 2148 h 34368"/>
                <a:gd name="connsiteX8" fmla="*/ 18618 w 39385"/>
                <a:gd name="connsiteY8" fmla="*/ 0 h 34368"/>
                <a:gd name="connsiteX9" fmla="*/ 22199 w 39385"/>
                <a:gd name="connsiteY9" fmla="*/ 716 h 34368"/>
                <a:gd name="connsiteX10" fmla="*/ 27212 w 39385"/>
                <a:gd name="connsiteY10" fmla="*/ 1432 h 34368"/>
                <a:gd name="connsiteX11" fmla="*/ 34373 w 39385"/>
                <a:gd name="connsiteY11" fmla="*/ 2864 h 34368"/>
                <a:gd name="connsiteX12" fmla="*/ 39386 w 39385"/>
                <a:gd name="connsiteY12" fmla="*/ 5012 h 34368"/>
                <a:gd name="connsiteX13" fmla="*/ 37953 w 39385"/>
                <a:gd name="connsiteY13" fmla="*/ 10740 h 34368"/>
                <a:gd name="connsiteX14" fmla="*/ 37237 w 39385"/>
                <a:gd name="connsiteY14" fmla="*/ 17900 h 34368"/>
                <a:gd name="connsiteX15" fmla="*/ 36521 w 39385"/>
                <a:gd name="connsiteY15" fmla="*/ 26492 h 34368"/>
                <a:gd name="connsiteX16" fmla="*/ 34373 w 39385"/>
                <a:gd name="connsiteY16" fmla="*/ 34368 h 34368"/>
                <a:gd name="connsiteX17" fmla="*/ 27212 w 39385"/>
                <a:gd name="connsiteY17" fmla="*/ 30072 h 34368"/>
                <a:gd name="connsiteX18" fmla="*/ 25064 w 39385"/>
                <a:gd name="connsiteY18" fmla="*/ 31504 h 34368"/>
                <a:gd name="connsiteX19" fmla="*/ 17186 w 39385"/>
                <a:gd name="connsiteY19" fmla="*/ 33652 h 34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85" h="34368">
                  <a:moveTo>
                    <a:pt x="17186" y="33652"/>
                  </a:moveTo>
                  <a:cubicBezTo>
                    <a:pt x="15038" y="33652"/>
                    <a:pt x="12174" y="32936"/>
                    <a:pt x="10742" y="30072"/>
                  </a:cubicBezTo>
                  <a:lnTo>
                    <a:pt x="0" y="28640"/>
                  </a:lnTo>
                  <a:lnTo>
                    <a:pt x="10742" y="19332"/>
                  </a:lnTo>
                  <a:cubicBezTo>
                    <a:pt x="11457" y="18616"/>
                    <a:pt x="12890" y="17900"/>
                    <a:pt x="13606" y="17184"/>
                  </a:cubicBezTo>
                  <a:cubicBezTo>
                    <a:pt x="14322" y="17184"/>
                    <a:pt x="14322" y="16468"/>
                    <a:pt x="14322" y="16468"/>
                  </a:cubicBezTo>
                  <a:cubicBezTo>
                    <a:pt x="13606" y="15752"/>
                    <a:pt x="13606" y="14320"/>
                    <a:pt x="12890" y="13604"/>
                  </a:cubicBezTo>
                  <a:cubicBezTo>
                    <a:pt x="12174" y="9308"/>
                    <a:pt x="12890" y="5012"/>
                    <a:pt x="16470" y="2148"/>
                  </a:cubicBezTo>
                  <a:lnTo>
                    <a:pt x="18618" y="0"/>
                  </a:lnTo>
                  <a:lnTo>
                    <a:pt x="22199" y="716"/>
                  </a:lnTo>
                  <a:cubicBezTo>
                    <a:pt x="24347" y="1432"/>
                    <a:pt x="25779" y="1432"/>
                    <a:pt x="27212" y="1432"/>
                  </a:cubicBezTo>
                  <a:cubicBezTo>
                    <a:pt x="29360" y="1432"/>
                    <a:pt x="31508" y="1432"/>
                    <a:pt x="34373" y="2864"/>
                  </a:cubicBezTo>
                  <a:lnTo>
                    <a:pt x="39386" y="5012"/>
                  </a:lnTo>
                  <a:lnTo>
                    <a:pt x="37953" y="10740"/>
                  </a:lnTo>
                  <a:cubicBezTo>
                    <a:pt x="37237" y="13604"/>
                    <a:pt x="37237" y="15752"/>
                    <a:pt x="37237" y="17900"/>
                  </a:cubicBezTo>
                  <a:cubicBezTo>
                    <a:pt x="37237" y="20048"/>
                    <a:pt x="37237" y="22912"/>
                    <a:pt x="36521" y="26492"/>
                  </a:cubicBezTo>
                  <a:lnTo>
                    <a:pt x="34373" y="34368"/>
                  </a:lnTo>
                  <a:lnTo>
                    <a:pt x="27212" y="30072"/>
                  </a:lnTo>
                  <a:cubicBezTo>
                    <a:pt x="27212" y="30072"/>
                    <a:pt x="25779" y="30788"/>
                    <a:pt x="25064" y="31504"/>
                  </a:cubicBezTo>
                  <a:cubicBezTo>
                    <a:pt x="23631" y="32220"/>
                    <a:pt x="20767" y="33652"/>
                    <a:pt x="17186" y="33652"/>
                  </a:cubicBezTo>
                </a:path>
              </a:pathLst>
            </a:custGeom>
            <a:solidFill>
              <a:srgbClr val="FFFFFF"/>
            </a:solidFill>
            <a:ln w="7157"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F30444A-59A3-BFF9-ECFC-76AC1F5D1157}"/>
                </a:ext>
              </a:extLst>
            </p:cNvPr>
            <p:cNvSpPr/>
            <p:nvPr/>
          </p:nvSpPr>
          <p:spPr>
            <a:xfrm>
              <a:off x="5562898" y="4131638"/>
              <a:ext cx="223423" cy="104898"/>
            </a:xfrm>
            <a:custGeom>
              <a:avLst/>
              <a:gdLst>
                <a:gd name="connsiteX0" fmla="*/ 139640 w 223423"/>
                <a:gd name="connsiteY0" fmla="*/ 104898 h 104898"/>
                <a:gd name="connsiteX1" fmla="*/ 138208 w 223423"/>
                <a:gd name="connsiteY1" fmla="*/ 98454 h 104898"/>
                <a:gd name="connsiteX2" fmla="*/ 137491 w 223423"/>
                <a:gd name="connsiteY2" fmla="*/ 92726 h 104898"/>
                <a:gd name="connsiteX3" fmla="*/ 136776 w 223423"/>
                <a:gd name="connsiteY3" fmla="*/ 89146 h 104898"/>
                <a:gd name="connsiteX4" fmla="*/ 136059 w 223423"/>
                <a:gd name="connsiteY4" fmla="*/ 86282 h 104898"/>
                <a:gd name="connsiteX5" fmla="*/ 138208 w 223423"/>
                <a:gd name="connsiteY5" fmla="*/ 84134 h 104898"/>
                <a:gd name="connsiteX6" fmla="*/ 141788 w 223423"/>
                <a:gd name="connsiteY6" fmla="*/ 81270 h 104898"/>
                <a:gd name="connsiteX7" fmla="*/ 140356 w 223423"/>
                <a:gd name="connsiteY7" fmla="*/ 80554 h 104898"/>
                <a:gd name="connsiteX8" fmla="*/ 120305 w 223423"/>
                <a:gd name="connsiteY8" fmla="*/ 56926 h 104898"/>
                <a:gd name="connsiteX9" fmla="*/ 111712 w 223423"/>
                <a:gd name="connsiteY9" fmla="*/ 58358 h 104898"/>
                <a:gd name="connsiteX10" fmla="*/ 108131 w 223423"/>
                <a:gd name="connsiteY10" fmla="*/ 60506 h 104898"/>
                <a:gd name="connsiteX11" fmla="*/ 104551 w 223423"/>
                <a:gd name="connsiteY11" fmla="*/ 57642 h 104898"/>
                <a:gd name="connsiteX12" fmla="*/ 99538 w 223423"/>
                <a:gd name="connsiteY12" fmla="*/ 52630 h 104898"/>
                <a:gd name="connsiteX13" fmla="*/ 93809 w 223423"/>
                <a:gd name="connsiteY13" fmla="*/ 49766 h 104898"/>
                <a:gd name="connsiteX14" fmla="*/ 90945 w 223423"/>
                <a:gd name="connsiteY14" fmla="*/ 49050 h 104898"/>
                <a:gd name="connsiteX15" fmla="*/ 86648 w 223423"/>
                <a:gd name="connsiteY15" fmla="*/ 41173 h 104898"/>
                <a:gd name="connsiteX16" fmla="*/ 86648 w 223423"/>
                <a:gd name="connsiteY16" fmla="*/ 39741 h 104898"/>
                <a:gd name="connsiteX17" fmla="*/ 76623 w 223423"/>
                <a:gd name="connsiteY17" fmla="*/ 36877 h 104898"/>
                <a:gd name="connsiteX18" fmla="*/ 65165 w 223423"/>
                <a:gd name="connsiteY18" fmla="*/ 34013 h 104898"/>
                <a:gd name="connsiteX19" fmla="*/ 55856 w 223423"/>
                <a:gd name="connsiteY19" fmla="*/ 34729 h 104898"/>
                <a:gd name="connsiteX20" fmla="*/ 56572 w 223423"/>
                <a:gd name="connsiteY20" fmla="*/ 26853 h 104898"/>
                <a:gd name="connsiteX21" fmla="*/ 56572 w 223423"/>
                <a:gd name="connsiteY21" fmla="*/ 26137 h 104898"/>
                <a:gd name="connsiteX22" fmla="*/ 51559 w 223423"/>
                <a:gd name="connsiteY22" fmla="*/ 24705 h 104898"/>
                <a:gd name="connsiteX23" fmla="*/ 47979 w 223423"/>
                <a:gd name="connsiteY23" fmla="*/ 23989 h 104898"/>
                <a:gd name="connsiteX24" fmla="*/ 40102 w 223423"/>
                <a:gd name="connsiteY24" fmla="*/ 31149 h 104898"/>
                <a:gd name="connsiteX25" fmla="*/ 8593 w 223423"/>
                <a:gd name="connsiteY25" fmla="*/ 46902 h 104898"/>
                <a:gd name="connsiteX26" fmla="*/ 0 w 223423"/>
                <a:gd name="connsiteY26" fmla="*/ 46902 h 104898"/>
                <a:gd name="connsiteX27" fmla="*/ 2148 w 223423"/>
                <a:gd name="connsiteY27" fmla="*/ 38309 h 104898"/>
                <a:gd name="connsiteX28" fmla="*/ 61585 w 223423"/>
                <a:gd name="connsiteY28" fmla="*/ 361 h 104898"/>
                <a:gd name="connsiteX29" fmla="*/ 69462 w 223423"/>
                <a:gd name="connsiteY29" fmla="*/ 3225 h 104898"/>
                <a:gd name="connsiteX30" fmla="*/ 82352 w 223423"/>
                <a:gd name="connsiteY30" fmla="*/ 3225 h 104898"/>
                <a:gd name="connsiteX31" fmla="*/ 93093 w 223423"/>
                <a:gd name="connsiteY31" fmla="*/ 3941 h 104898"/>
                <a:gd name="connsiteX32" fmla="*/ 98822 w 223423"/>
                <a:gd name="connsiteY32" fmla="*/ 3225 h 104898"/>
                <a:gd name="connsiteX33" fmla="*/ 100254 w 223423"/>
                <a:gd name="connsiteY33" fmla="*/ 8237 h 104898"/>
                <a:gd name="connsiteX34" fmla="*/ 103835 w 223423"/>
                <a:gd name="connsiteY34" fmla="*/ 8953 h 104898"/>
                <a:gd name="connsiteX35" fmla="*/ 118157 w 223423"/>
                <a:gd name="connsiteY35" fmla="*/ 21841 h 104898"/>
                <a:gd name="connsiteX36" fmla="*/ 155394 w 223423"/>
                <a:gd name="connsiteY36" fmla="*/ 34729 h 104898"/>
                <a:gd name="connsiteX37" fmla="*/ 158974 w 223423"/>
                <a:gd name="connsiteY37" fmla="*/ 35445 h 104898"/>
                <a:gd name="connsiteX38" fmla="*/ 160407 w 223423"/>
                <a:gd name="connsiteY38" fmla="*/ 39025 h 104898"/>
                <a:gd name="connsiteX39" fmla="*/ 169716 w 223423"/>
                <a:gd name="connsiteY39" fmla="*/ 49050 h 104898"/>
                <a:gd name="connsiteX40" fmla="*/ 176161 w 223423"/>
                <a:gd name="connsiteY40" fmla="*/ 54062 h 104898"/>
                <a:gd name="connsiteX41" fmla="*/ 188335 w 223423"/>
                <a:gd name="connsiteY41" fmla="*/ 54778 h 104898"/>
                <a:gd name="connsiteX42" fmla="*/ 195496 w 223423"/>
                <a:gd name="connsiteY42" fmla="*/ 56210 h 104898"/>
                <a:gd name="connsiteX43" fmla="*/ 196928 w 223423"/>
                <a:gd name="connsiteY43" fmla="*/ 59790 h 104898"/>
                <a:gd name="connsiteX44" fmla="*/ 196928 w 223423"/>
                <a:gd name="connsiteY44" fmla="*/ 66950 h 104898"/>
                <a:gd name="connsiteX45" fmla="*/ 203373 w 223423"/>
                <a:gd name="connsiteY45" fmla="*/ 67666 h 104898"/>
                <a:gd name="connsiteX46" fmla="*/ 223424 w 223423"/>
                <a:gd name="connsiteY46" fmla="*/ 81270 h 104898"/>
                <a:gd name="connsiteX47" fmla="*/ 223424 w 223423"/>
                <a:gd name="connsiteY47" fmla="*/ 83418 h 104898"/>
                <a:gd name="connsiteX48" fmla="*/ 222708 w 223423"/>
                <a:gd name="connsiteY48" fmla="*/ 84850 h 104898"/>
                <a:gd name="connsiteX49" fmla="*/ 180458 w 223423"/>
                <a:gd name="connsiteY49" fmla="*/ 100602 h 104898"/>
                <a:gd name="connsiteX50" fmla="*/ 149665 w 223423"/>
                <a:gd name="connsiteY50" fmla="*/ 104182 h 104898"/>
                <a:gd name="connsiteX51" fmla="*/ 139640 w 223423"/>
                <a:gd name="connsiteY51" fmla="*/ 104898 h 104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23423" h="104898">
                  <a:moveTo>
                    <a:pt x="139640" y="104898"/>
                  </a:moveTo>
                  <a:lnTo>
                    <a:pt x="138208" y="98454"/>
                  </a:lnTo>
                  <a:cubicBezTo>
                    <a:pt x="137491" y="94874"/>
                    <a:pt x="137491" y="93442"/>
                    <a:pt x="137491" y="92726"/>
                  </a:cubicBezTo>
                  <a:cubicBezTo>
                    <a:pt x="137491" y="92010"/>
                    <a:pt x="137491" y="91294"/>
                    <a:pt x="136776" y="89146"/>
                  </a:cubicBezTo>
                  <a:lnTo>
                    <a:pt x="136059" y="86282"/>
                  </a:lnTo>
                  <a:lnTo>
                    <a:pt x="138208" y="84134"/>
                  </a:lnTo>
                  <a:cubicBezTo>
                    <a:pt x="138924" y="82702"/>
                    <a:pt x="140356" y="81986"/>
                    <a:pt x="141788" y="81270"/>
                  </a:cubicBezTo>
                  <a:cubicBezTo>
                    <a:pt x="141072" y="81270"/>
                    <a:pt x="140356" y="80554"/>
                    <a:pt x="140356" y="80554"/>
                  </a:cubicBezTo>
                  <a:cubicBezTo>
                    <a:pt x="131763" y="75542"/>
                    <a:pt x="122453" y="69814"/>
                    <a:pt x="120305" y="56926"/>
                  </a:cubicBezTo>
                  <a:cubicBezTo>
                    <a:pt x="117441" y="56926"/>
                    <a:pt x="113144" y="57642"/>
                    <a:pt x="111712" y="58358"/>
                  </a:cubicBezTo>
                  <a:lnTo>
                    <a:pt x="108131" y="60506"/>
                  </a:lnTo>
                  <a:lnTo>
                    <a:pt x="104551" y="57642"/>
                  </a:lnTo>
                  <a:cubicBezTo>
                    <a:pt x="101686" y="55494"/>
                    <a:pt x="100254" y="54062"/>
                    <a:pt x="99538" y="52630"/>
                  </a:cubicBezTo>
                  <a:cubicBezTo>
                    <a:pt x="97390" y="52630"/>
                    <a:pt x="95241" y="51914"/>
                    <a:pt x="93809" y="49766"/>
                  </a:cubicBezTo>
                  <a:lnTo>
                    <a:pt x="90945" y="49050"/>
                  </a:lnTo>
                  <a:cubicBezTo>
                    <a:pt x="87364" y="46902"/>
                    <a:pt x="86648" y="43322"/>
                    <a:pt x="86648" y="41173"/>
                  </a:cubicBezTo>
                  <a:lnTo>
                    <a:pt x="86648" y="39741"/>
                  </a:lnTo>
                  <a:cubicBezTo>
                    <a:pt x="83068" y="39025"/>
                    <a:pt x="79487" y="37593"/>
                    <a:pt x="76623" y="36877"/>
                  </a:cubicBezTo>
                  <a:cubicBezTo>
                    <a:pt x="73042" y="35445"/>
                    <a:pt x="69462" y="34013"/>
                    <a:pt x="65165" y="34013"/>
                  </a:cubicBezTo>
                  <a:lnTo>
                    <a:pt x="55856" y="34729"/>
                  </a:lnTo>
                  <a:lnTo>
                    <a:pt x="56572" y="26853"/>
                  </a:lnTo>
                  <a:lnTo>
                    <a:pt x="56572" y="26137"/>
                  </a:lnTo>
                  <a:cubicBezTo>
                    <a:pt x="54424" y="26137"/>
                    <a:pt x="52991" y="25421"/>
                    <a:pt x="51559" y="24705"/>
                  </a:cubicBezTo>
                  <a:cubicBezTo>
                    <a:pt x="50127" y="23989"/>
                    <a:pt x="48695" y="23989"/>
                    <a:pt x="47979" y="23989"/>
                  </a:cubicBezTo>
                  <a:cubicBezTo>
                    <a:pt x="45114" y="26137"/>
                    <a:pt x="42966" y="28285"/>
                    <a:pt x="40102" y="31149"/>
                  </a:cubicBezTo>
                  <a:cubicBezTo>
                    <a:pt x="32941" y="38309"/>
                    <a:pt x="24347" y="46186"/>
                    <a:pt x="8593" y="46902"/>
                  </a:cubicBezTo>
                  <a:lnTo>
                    <a:pt x="0" y="46902"/>
                  </a:lnTo>
                  <a:lnTo>
                    <a:pt x="2148" y="38309"/>
                  </a:lnTo>
                  <a:cubicBezTo>
                    <a:pt x="10025" y="11817"/>
                    <a:pt x="31508" y="-2503"/>
                    <a:pt x="61585" y="361"/>
                  </a:cubicBezTo>
                  <a:cubicBezTo>
                    <a:pt x="65165" y="361"/>
                    <a:pt x="68030" y="1793"/>
                    <a:pt x="69462" y="3225"/>
                  </a:cubicBezTo>
                  <a:cubicBezTo>
                    <a:pt x="73042" y="2509"/>
                    <a:pt x="77339" y="2509"/>
                    <a:pt x="82352" y="3225"/>
                  </a:cubicBezTo>
                  <a:cubicBezTo>
                    <a:pt x="85932" y="3941"/>
                    <a:pt x="88797" y="3941"/>
                    <a:pt x="93093" y="3941"/>
                  </a:cubicBezTo>
                  <a:lnTo>
                    <a:pt x="98822" y="3225"/>
                  </a:lnTo>
                  <a:lnTo>
                    <a:pt x="100254" y="8237"/>
                  </a:lnTo>
                  <a:cubicBezTo>
                    <a:pt x="100254" y="8237"/>
                    <a:pt x="102402" y="8237"/>
                    <a:pt x="103835" y="8953"/>
                  </a:cubicBezTo>
                  <a:cubicBezTo>
                    <a:pt x="108131" y="9669"/>
                    <a:pt x="116725" y="11817"/>
                    <a:pt x="118157" y="21841"/>
                  </a:cubicBezTo>
                  <a:cubicBezTo>
                    <a:pt x="130330" y="26853"/>
                    <a:pt x="141788" y="31149"/>
                    <a:pt x="155394" y="34729"/>
                  </a:cubicBezTo>
                  <a:lnTo>
                    <a:pt x="158974" y="35445"/>
                  </a:lnTo>
                  <a:lnTo>
                    <a:pt x="160407" y="39025"/>
                  </a:lnTo>
                  <a:cubicBezTo>
                    <a:pt x="161839" y="43322"/>
                    <a:pt x="165420" y="46186"/>
                    <a:pt x="169716" y="49050"/>
                  </a:cubicBezTo>
                  <a:cubicBezTo>
                    <a:pt x="171864" y="50482"/>
                    <a:pt x="174013" y="52630"/>
                    <a:pt x="176161" y="54062"/>
                  </a:cubicBezTo>
                  <a:cubicBezTo>
                    <a:pt x="179742" y="53346"/>
                    <a:pt x="184038" y="54062"/>
                    <a:pt x="188335" y="54778"/>
                  </a:cubicBezTo>
                  <a:lnTo>
                    <a:pt x="195496" y="56210"/>
                  </a:lnTo>
                  <a:lnTo>
                    <a:pt x="196928" y="59790"/>
                  </a:lnTo>
                  <a:cubicBezTo>
                    <a:pt x="197644" y="62654"/>
                    <a:pt x="197644" y="65518"/>
                    <a:pt x="196928" y="66950"/>
                  </a:cubicBezTo>
                  <a:cubicBezTo>
                    <a:pt x="199076" y="67666"/>
                    <a:pt x="201225" y="67666"/>
                    <a:pt x="203373" y="67666"/>
                  </a:cubicBezTo>
                  <a:cubicBezTo>
                    <a:pt x="210534" y="68382"/>
                    <a:pt x="221275" y="69814"/>
                    <a:pt x="223424" y="81270"/>
                  </a:cubicBezTo>
                  <a:lnTo>
                    <a:pt x="223424" y="83418"/>
                  </a:lnTo>
                  <a:lnTo>
                    <a:pt x="222708" y="84850"/>
                  </a:lnTo>
                  <a:cubicBezTo>
                    <a:pt x="214831" y="99886"/>
                    <a:pt x="197644" y="99886"/>
                    <a:pt x="180458" y="100602"/>
                  </a:cubicBezTo>
                  <a:cubicBezTo>
                    <a:pt x="169716" y="100602"/>
                    <a:pt x="158974" y="100602"/>
                    <a:pt x="149665" y="104182"/>
                  </a:cubicBezTo>
                  <a:lnTo>
                    <a:pt x="139640" y="104898"/>
                  </a:lnTo>
                  <a:close/>
                </a:path>
              </a:pathLst>
            </a:custGeom>
            <a:solidFill>
              <a:srgbClr val="FFFFFF"/>
            </a:solidFill>
            <a:ln w="7157"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AB51D7A-A510-90D5-F962-2DA29021CD1D}"/>
                </a:ext>
              </a:extLst>
            </p:cNvPr>
            <p:cNvSpPr/>
            <p:nvPr/>
          </p:nvSpPr>
          <p:spPr>
            <a:xfrm>
              <a:off x="5682487" y="4245844"/>
              <a:ext cx="62300" cy="38664"/>
            </a:xfrm>
            <a:custGeom>
              <a:avLst/>
              <a:gdLst>
                <a:gd name="connsiteX0" fmla="*/ 39386 w 62300"/>
                <a:gd name="connsiteY0" fmla="*/ 38664 h 38664"/>
                <a:gd name="connsiteX1" fmla="*/ 37237 w 62300"/>
                <a:gd name="connsiteY1" fmla="*/ 38664 h 38664"/>
                <a:gd name="connsiteX2" fmla="*/ 16470 w 62300"/>
                <a:gd name="connsiteY2" fmla="*/ 30072 h 38664"/>
                <a:gd name="connsiteX3" fmla="*/ 5729 w 62300"/>
                <a:gd name="connsiteY3" fmla="*/ 24344 h 38664"/>
                <a:gd name="connsiteX4" fmla="*/ 0 w 62300"/>
                <a:gd name="connsiteY4" fmla="*/ 22912 h 38664"/>
                <a:gd name="connsiteX5" fmla="*/ 716 w 62300"/>
                <a:gd name="connsiteY5" fmla="*/ 17184 h 38664"/>
                <a:gd name="connsiteX6" fmla="*/ 28644 w 62300"/>
                <a:gd name="connsiteY6" fmla="*/ 716 h 38664"/>
                <a:gd name="connsiteX7" fmla="*/ 36521 w 62300"/>
                <a:gd name="connsiteY7" fmla="*/ 0 h 38664"/>
                <a:gd name="connsiteX8" fmla="*/ 35805 w 62300"/>
                <a:gd name="connsiteY8" fmla="*/ 5012 h 38664"/>
                <a:gd name="connsiteX9" fmla="*/ 39386 w 62300"/>
                <a:gd name="connsiteY9" fmla="*/ 4296 h 38664"/>
                <a:gd name="connsiteX10" fmla="*/ 42250 w 62300"/>
                <a:gd name="connsiteY10" fmla="*/ 3580 h 38664"/>
                <a:gd name="connsiteX11" fmla="*/ 47263 w 62300"/>
                <a:gd name="connsiteY11" fmla="*/ 2864 h 38664"/>
                <a:gd name="connsiteX12" fmla="*/ 49411 w 62300"/>
                <a:gd name="connsiteY12" fmla="*/ 7876 h 38664"/>
                <a:gd name="connsiteX13" fmla="*/ 51559 w 62300"/>
                <a:gd name="connsiteY13" fmla="*/ 10740 h 38664"/>
                <a:gd name="connsiteX14" fmla="*/ 56572 w 62300"/>
                <a:gd name="connsiteY14" fmla="*/ 8592 h 38664"/>
                <a:gd name="connsiteX15" fmla="*/ 58720 w 62300"/>
                <a:gd name="connsiteY15" fmla="*/ 12888 h 38664"/>
                <a:gd name="connsiteX16" fmla="*/ 60869 w 62300"/>
                <a:gd name="connsiteY16" fmla="*/ 22196 h 38664"/>
                <a:gd name="connsiteX17" fmla="*/ 62301 w 62300"/>
                <a:gd name="connsiteY17" fmla="*/ 33653 h 38664"/>
                <a:gd name="connsiteX18" fmla="*/ 55140 w 62300"/>
                <a:gd name="connsiteY18" fmla="*/ 33653 h 38664"/>
                <a:gd name="connsiteX19" fmla="*/ 41534 w 62300"/>
                <a:gd name="connsiteY19" fmla="*/ 37233 h 38664"/>
                <a:gd name="connsiteX20" fmla="*/ 39386 w 62300"/>
                <a:gd name="connsiteY20" fmla="*/ 38664 h 3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2300" h="38664">
                  <a:moveTo>
                    <a:pt x="39386" y="38664"/>
                  </a:moveTo>
                  <a:lnTo>
                    <a:pt x="37237" y="38664"/>
                  </a:lnTo>
                  <a:cubicBezTo>
                    <a:pt x="27212" y="37948"/>
                    <a:pt x="21483" y="33653"/>
                    <a:pt x="16470" y="30072"/>
                  </a:cubicBezTo>
                  <a:cubicBezTo>
                    <a:pt x="12890" y="27208"/>
                    <a:pt x="10026" y="25060"/>
                    <a:pt x="5729" y="24344"/>
                  </a:cubicBezTo>
                  <a:lnTo>
                    <a:pt x="0" y="22912"/>
                  </a:lnTo>
                  <a:lnTo>
                    <a:pt x="716" y="17184"/>
                  </a:lnTo>
                  <a:cubicBezTo>
                    <a:pt x="2148" y="2148"/>
                    <a:pt x="17903" y="716"/>
                    <a:pt x="28644" y="716"/>
                  </a:cubicBezTo>
                  <a:lnTo>
                    <a:pt x="36521" y="0"/>
                  </a:lnTo>
                  <a:lnTo>
                    <a:pt x="35805" y="5012"/>
                  </a:lnTo>
                  <a:cubicBezTo>
                    <a:pt x="37237" y="5012"/>
                    <a:pt x="38670" y="4296"/>
                    <a:pt x="39386" y="4296"/>
                  </a:cubicBezTo>
                  <a:cubicBezTo>
                    <a:pt x="40818" y="4296"/>
                    <a:pt x="41534" y="3580"/>
                    <a:pt x="42250" y="3580"/>
                  </a:cubicBezTo>
                  <a:lnTo>
                    <a:pt x="47263" y="2864"/>
                  </a:lnTo>
                  <a:lnTo>
                    <a:pt x="49411" y="7876"/>
                  </a:lnTo>
                  <a:cubicBezTo>
                    <a:pt x="50127" y="10024"/>
                    <a:pt x="50843" y="10740"/>
                    <a:pt x="51559" y="10740"/>
                  </a:cubicBezTo>
                  <a:lnTo>
                    <a:pt x="56572" y="8592"/>
                  </a:lnTo>
                  <a:lnTo>
                    <a:pt x="58720" y="12888"/>
                  </a:lnTo>
                  <a:cubicBezTo>
                    <a:pt x="60153" y="15036"/>
                    <a:pt x="60869" y="18616"/>
                    <a:pt x="60869" y="22196"/>
                  </a:cubicBezTo>
                  <a:lnTo>
                    <a:pt x="62301" y="33653"/>
                  </a:lnTo>
                  <a:lnTo>
                    <a:pt x="55140" y="33653"/>
                  </a:lnTo>
                  <a:cubicBezTo>
                    <a:pt x="49411" y="33653"/>
                    <a:pt x="44398" y="35084"/>
                    <a:pt x="41534" y="37233"/>
                  </a:cubicBezTo>
                  <a:lnTo>
                    <a:pt x="39386" y="38664"/>
                  </a:lnTo>
                  <a:close/>
                </a:path>
              </a:pathLst>
            </a:custGeom>
            <a:solidFill>
              <a:srgbClr val="FFFFFF"/>
            </a:solidFill>
            <a:ln w="715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D4FBB06-8C72-1885-72C1-71C286F8E53F}"/>
                </a:ext>
              </a:extLst>
            </p:cNvPr>
            <p:cNvSpPr/>
            <p:nvPr/>
          </p:nvSpPr>
          <p:spPr>
            <a:xfrm>
              <a:off x="5764123" y="4217778"/>
              <a:ext cx="140355" cy="66731"/>
            </a:xfrm>
            <a:custGeom>
              <a:avLst/>
              <a:gdLst>
                <a:gd name="connsiteX0" fmla="*/ 65165 w 140355"/>
                <a:gd name="connsiteY0" fmla="*/ 66731 h 66731"/>
                <a:gd name="connsiteX1" fmla="*/ 63017 w 140355"/>
                <a:gd name="connsiteY1" fmla="*/ 62435 h 66731"/>
                <a:gd name="connsiteX2" fmla="*/ 62301 w 140355"/>
                <a:gd name="connsiteY2" fmla="*/ 61719 h 66731"/>
                <a:gd name="connsiteX3" fmla="*/ 59436 w 140355"/>
                <a:gd name="connsiteY3" fmla="*/ 55991 h 66731"/>
                <a:gd name="connsiteX4" fmla="*/ 36521 w 140355"/>
                <a:gd name="connsiteY4" fmla="*/ 55275 h 66731"/>
                <a:gd name="connsiteX5" fmla="*/ 25779 w 140355"/>
                <a:gd name="connsiteY5" fmla="*/ 55991 h 66731"/>
                <a:gd name="connsiteX6" fmla="*/ 0 w 140355"/>
                <a:gd name="connsiteY6" fmla="*/ 38091 h 66731"/>
                <a:gd name="connsiteX7" fmla="*/ 0 w 140355"/>
                <a:gd name="connsiteY7" fmla="*/ 34511 h 66731"/>
                <a:gd name="connsiteX8" fmla="*/ 2864 w 140355"/>
                <a:gd name="connsiteY8" fmla="*/ 32363 h 66731"/>
                <a:gd name="connsiteX9" fmla="*/ 41534 w 140355"/>
                <a:gd name="connsiteY9" fmla="*/ 32363 h 66731"/>
                <a:gd name="connsiteX10" fmla="*/ 38669 w 140355"/>
                <a:gd name="connsiteY10" fmla="*/ 18042 h 66731"/>
                <a:gd name="connsiteX11" fmla="*/ 37237 w 140355"/>
                <a:gd name="connsiteY11" fmla="*/ 17326 h 66731"/>
                <a:gd name="connsiteX12" fmla="*/ 30076 w 140355"/>
                <a:gd name="connsiteY12" fmla="*/ 12314 h 66731"/>
                <a:gd name="connsiteX13" fmla="*/ 25064 w 140355"/>
                <a:gd name="connsiteY13" fmla="*/ 6586 h 66731"/>
                <a:gd name="connsiteX14" fmla="*/ 32225 w 140355"/>
                <a:gd name="connsiteY14" fmla="*/ 3006 h 66731"/>
                <a:gd name="connsiteX15" fmla="*/ 53708 w 140355"/>
                <a:gd name="connsiteY15" fmla="*/ 3006 h 66731"/>
                <a:gd name="connsiteX16" fmla="*/ 61585 w 140355"/>
                <a:gd name="connsiteY16" fmla="*/ 5154 h 66731"/>
                <a:gd name="connsiteX17" fmla="*/ 69462 w 140355"/>
                <a:gd name="connsiteY17" fmla="*/ 3006 h 66731"/>
                <a:gd name="connsiteX18" fmla="*/ 84500 w 140355"/>
                <a:gd name="connsiteY18" fmla="*/ 142 h 66731"/>
                <a:gd name="connsiteX19" fmla="*/ 102402 w 140355"/>
                <a:gd name="connsiteY19" fmla="*/ 9450 h 66731"/>
                <a:gd name="connsiteX20" fmla="*/ 125318 w 140355"/>
                <a:gd name="connsiteY20" fmla="*/ 17326 h 66731"/>
                <a:gd name="connsiteX21" fmla="*/ 129614 w 140355"/>
                <a:gd name="connsiteY21" fmla="*/ 16610 h 66731"/>
                <a:gd name="connsiteX22" fmla="*/ 131763 w 140355"/>
                <a:gd name="connsiteY22" fmla="*/ 20190 h 66731"/>
                <a:gd name="connsiteX23" fmla="*/ 133911 w 140355"/>
                <a:gd name="connsiteY23" fmla="*/ 23054 h 66731"/>
                <a:gd name="connsiteX24" fmla="*/ 140356 w 140355"/>
                <a:gd name="connsiteY24" fmla="*/ 39523 h 66731"/>
                <a:gd name="connsiteX25" fmla="*/ 140356 w 140355"/>
                <a:gd name="connsiteY25" fmla="*/ 43819 h 66731"/>
                <a:gd name="connsiteX26" fmla="*/ 136059 w 140355"/>
                <a:gd name="connsiteY26" fmla="*/ 45251 h 66731"/>
                <a:gd name="connsiteX27" fmla="*/ 111712 w 140355"/>
                <a:gd name="connsiteY27" fmla="*/ 47399 h 66731"/>
                <a:gd name="connsiteX28" fmla="*/ 85216 w 140355"/>
                <a:gd name="connsiteY28" fmla="*/ 52411 h 66731"/>
                <a:gd name="connsiteX29" fmla="*/ 68746 w 140355"/>
                <a:gd name="connsiteY29" fmla="*/ 64583 h 66731"/>
                <a:gd name="connsiteX30" fmla="*/ 65165 w 140355"/>
                <a:gd name="connsiteY30" fmla="*/ 66731 h 66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0355" h="66731">
                  <a:moveTo>
                    <a:pt x="65165" y="66731"/>
                  </a:moveTo>
                  <a:lnTo>
                    <a:pt x="63017" y="62435"/>
                  </a:lnTo>
                  <a:cubicBezTo>
                    <a:pt x="63017" y="61719"/>
                    <a:pt x="62301" y="61719"/>
                    <a:pt x="62301" y="61719"/>
                  </a:cubicBezTo>
                  <a:cubicBezTo>
                    <a:pt x="60869" y="59571"/>
                    <a:pt x="60153" y="57423"/>
                    <a:pt x="59436" y="55991"/>
                  </a:cubicBezTo>
                  <a:cubicBezTo>
                    <a:pt x="53708" y="54559"/>
                    <a:pt x="45114" y="54559"/>
                    <a:pt x="36521" y="55275"/>
                  </a:cubicBezTo>
                  <a:cubicBezTo>
                    <a:pt x="32941" y="55275"/>
                    <a:pt x="29360" y="55991"/>
                    <a:pt x="25779" y="55991"/>
                  </a:cubicBezTo>
                  <a:cubicBezTo>
                    <a:pt x="19335" y="55991"/>
                    <a:pt x="716" y="55991"/>
                    <a:pt x="0" y="38091"/>
                  </a:cubicBezTo>
                  <a:lnTo>
                    <a:pt x="0" y="34511"/>
                  </a:lnTo>
                  <a:lnTo>
                    <a:pt x="2864" y="32363"/>
                  </a:lnTo>
                  <a:cubicBezTo>
                    <a:pt x="12890" y="25919"/>
                    <a:pt x="30076" y="28783"/>
                    <a:pt x="41534" y="32363"/>
                  </a:cubicBezTo>
                  <a:cubicBezTo>
                    <a:pt x="39386" y="28783"/>
                    <a:pt x="37237" y="23770"/>
                    <a:pt x="38669" y="18042"/>
                  </a:cubicBezTo>
                  <a:cubicBezTo>
                    <a:pt x="37953" y="18042"/>
                    <a:pt x="37953" y="17326"/>
                    <a:pt x="37237" y="17326"/>
                  </a:cubicBezTo>
                  <a:cubicBezTo>
                    <a:pt x="35089" y="16610"/>
                    <a:pt x="32225" y="15178"/>
                    <a:pt x="30076" y="12314"/>
                  </a:cubicBezTo>
                  <a:lnTo>
                    <a:pt x="25064" y="6586"/>
                  </a:lnTo>
                  <a:lnTo>
                    <a:pt x="32225" y="3006"/>
                  </a:lnTo>
                  <a:cubicBezTo>
                    <a:pt x="39386" y="-1290"/>
                    <a:pt x="47979" y="858"/>
                    <a:pt x="53708" y="3006"/>
                  </a:cubicBezTo>
                  <a:cubicBezTo>
                    <a:pt x="56572" y="4438"/>
                    <a:pt x="59436" y="5154"/>
                    <a:pt x="61585" y="5154"/>
                  </a:cubicBezTo>
                  <a:cubicBezTo>
                    <a:pt x="64449" y="5154"/>
                    <a:pt x="66597" y="4438"/>
                    <a:pt x="69462" y="3006"/>
                  </a:cubicBezTo>
                  <a:cubicBezTo>
                    <a:pt x="73758" y="1574"/>
                    <a:pt x="78771" y="-574"/>
                    <a:pt x="84500" y="142"/>
                  </a:cubicBezTo>
                  <a:cubicBezTo>
                    <a:pt x="91661" y="1574"/>
                    <a:pt x="97390" y="5870"/>
                    <a:pt x="102402" y="9450"/>
                  </a:cubicBezTo>
                  <a:cubicBezTo>
                    <a:pt x="109564" y="14462"/>
                    <a:pt x="116008" y="19474"/>
                    <a:pt x="125318" y="17326"/>
                  </a:cubicBezTo>
                  <a:lnTo>
                    <a:pt x="129614" y="16610"/>
                  </a:lnTo>
                  <a:lnTo>
                    <a:pt x="131763" y="20190"/>
                  </a:lnTo>
                  <a:cubicBezTo>
                    <a:pt x="132479" y="21623"/>
                    <a:pt x="133195" y="22339"/>
                    <a:pt x="133911" y="23054"/>
                  </a:cubicBezTo>
                  <a:cubicBezTo>
                    <a:pt x="136775" y="26634"/>
                    <a:pt x="140356" y="30931"/>
                    <a:pt x="140356" y="39523"/>
                  </a:cubicBezTo>
                  <a:lnTo>
                    <a:pt x="140356" y="43819"/>
                  </a:lnTo>
                  <a:lnTo>
                    <a:pt x="136059" y="45251"/>
                  </a:lnTo>
                  <a:cubicBezTo>
                    <a:pt x="130330" y="47399"/>
                    <a:pt x="119589" y="48831"/>
                    <a:pt x="111712" y="47399"/>
                  </a:cubicBezTo>
                  <a:cubicBezTo>
                    <a:pt x="106699" y="54559"/>
                    <a:pt x="95241" y="56707"/>
                    <a:pt x="85216" y="52411"/>
                  </a:cubicBezTo>
                  <a:cubicBezTo>
                    <a:pt x="83784" y="57423"/>
                    <a:pt x="79487" y="63151"/>
                    <a:pt x="68746" y="64583"/>
                  </a:cubicBezTo>
                  <a:lnTo>
                    <a:pt x="65165" y="66731"/>
                  </a:lnTo>
                  <a:close/>
                </a:path>
              </a:pathLst>
            </a:custGeom>
            <a:solidFill>
              <a:srgbClr val="FFFFFF"/>
            </a:solidFill>
            <a:ln w="715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2BF3DB8-F0A6-CEED-9253-C9D932479D0B}"/>
                </a:ext>
              </a:extLst>
            </p:cNvPr>
            <p:cNvSpPr/>
            <p:nvPr/>
          </p:nvSpPr>
          <p:spPr>
            <a:xfrm>
              <a:off x="5918328" y="4252006"/>
              <a:ext cx="42722" cy="28206"/>
            </a:xfrm>
            <a:custGeom>
              <a:avLst/>
              <a:gdLst>
                <a:gd name="connsiteX0" fmla="*/ 19091 w 42722"/>
                <a:gd name="connsiteY0" fmla="*/ 28206 h 28206"/>
                <a:gd name="connsiteX1" fmla="*/ 8349 w 42722"/>
                <a:gd name="connsiteY1" fmla="*/ 26774 h 28206"/>
                <a:gd name="connsiteX2" fmla="*/ 3337 w 42722"/>
                <a:gd name="connsiteY2" fmla="*/ 26058 h 28206"/>
                <a:gd name="connsiteX3" fmla="*/ 3337 w 42722"/>
                <a:gd name="connsiteY3" fmla="*/ 21046 h 28206"/>
                <a:gd name="connsiteX4" fmla="*/ 2621 w 42722"/>
                <a:gd name="connsiteY4" fmla="*/ 18898 h 28206"/>
                <a:gd name="connsiteX5" fmla="*/ 472 w 42722"/>
                <a:gd name="connsiteY5" fmla="*/ 6726 h 28206"/>
                <a:gd name="connsiteX6" fmla="*/ 1188 w 42722"/>
                <a:gd name="connsiteY6" fmla="*/ 3146 h 28206"/>
                <a:gd name="connsiteX7" fmla="*/ 4769 w 42722"/>
                <a:gd name="connsiteY7" fmla="*/ 1714 h 28206"/>
                <a:gd name="connsiteX8" fmla="*/ 28400 w 42722"/>
                <a:gd name="connsiteY8" fmla="*/ 998 h 28206"/>
                <a:gd name="connsiteX9" fmla="*/ 36277 w 42722"/>
                <a:gd name="connsiteY9" fmla="*/ 1714 h 28206"/>
                <a:gd name="connsiteX10" fmla="*/ 42722 w 42722"/>
                <a:gd name="connsiteY10" fmla="*/ 1714 h 28206"/>
                <a:gd name="connsiteX11" fmla="*/ 42722 w 42722"/>
                <a:gd name="connsiteY11" fmla="*/ 8158 h 28206"/>
                <a:gd name="connsiteX12" fmla="*/ 19091 w 42722"/>
                <a:gd name="connsiteY12" fmla="*/ 28206 h 2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22" h="28206">
                  <a:moveTo>
                    <a:pt x="19091" y="28206"/>
                  </a:moveTo>
                  <a:cubicBezTo>
                    <a:pt x="15510" y="28206"/>
                    <a:pt x="11930" y="27491"/>
                    <a:pt x="8349" y="26774"/>
                  </a:cubicBezTo>
                  <a:lnTo>
                    <a:pt x="3337" y="26058"/>
                  </a:lnTo>
                  <a:lnTo>
                    <a:pt x="3337" y="21046"/>
                  </a:lnTo>
                  <a:cubicBezTo>
                    <a:pt x="3337" y="20330"/>
                    <a:pt x="3337" y="20330"/>
                    <a:pt x="2621" y="18898"/>
                  </a:cubicBezTo>
                  <a:cubicBezTo>
                    <a:pt x="1188" y="16750"/>
                    <a:pt x="-960" y="13170"/>
                    <a:pt x="472" y="6726"/>
                  </a:cubicBezTo>
                  <a:lnTo>
                    <a:pt x="1188" y="3146"/>
                  </a:lnTo>
                  <a:lnTo>
                    <a:pt x="4769" y="1714"/>
                  </a:lnTo>
                  <a:cubicBezTo>
                    <a:pt x="11930" y="-434"/>
                    <a:pt x="19807" y="-434"/>
                    <a:pt x="28400" y="998"/>
                  </a:cubicBezTo>
                  <a:cubicBezTo>
                    <a:pt x="31265" y="998"/>
                    <a:pt x="33413" y="1714"/>
                    <a:pt x="36277" y="1714"/>
                  </a:cubicBezTo>
                  <a:lnTo>
                    <a:pt x="42722" y="1714"/>
                  </a:lnTo>
                  <a:lnTo>
                    <a:pt x="42722" y="8158"/>
                  </a:lnTo>
                  <a:cubicBezTo>
                    <a:pt x="41290" y="21046"/>
                    <a:pt x="32697" y="28206"/>
                    <a:pt x="19091" y="28206"/>
                  </a:cubicBezTo>
                </a:path>
              </a:pathLst>
            </a:custGeom>
            <a:solidFill>
              <a:srgbClr val="FFFFFF"/>
            </a:solidFill>
            <a:ln w="7157"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44B052E-A7A4-EC36-CFC3-DEFCC816313C}"/>
                </a:ext>
              </a:extLst>
            </p:cNvPr>
            <p:cNvSpPr/>
            <p:nvPr/>
          </p:nvSpPr>
          <p:spPr>
            <a:xfrm>
              <a:off x="8125192" y="4987630"/>
              <a:ext cx="167569" cy="302156"/>
            </a:xfrm>
            <a:custGeom>
              <a:avLst/>
              <a:gdLst>
                <a:gd name="connsiteX0" fmla="*/ 51478 w 167569"/>
                <a:gd name="connsiteY0" fmla="*/ 302156 h 302156"/>
                <a:gd name="connsiteX1" fmla="*/ 48614 w 167569"/>
                <a:gd name="connsiteY1" fmla="*/ 302156 h 302156"/>
                <a:gd name="connsiteX2" fmla="*/ 47182 w 167569"/>
                <a:gd name="connsiteY2" fmla="*/ 300724 h 302156"/>
                <a:gd name="connsiteX3" fmla="*/ 26414 w 167569"/>
                <a:gd name="connsiteY3" fmla="*/ 287120 h 302156"/>
                <a:gd name="connsiteX4" fmla="*/ 24983 w 167569"/>
                <a:gd name="connsiteY4" fmla="*/ 286404 h 302156"/>
                <a:gd name="connsiteX5" fmla="*/ 24266 w 167569"/>
                <a:gd name="connsiteY5" fmla="*/ 284972 h 302156"/>
                <a:gd name="connsiteX6" fmla="*/ 17105 w 167569"/>
                <a:gd name="connsiteY6" fmla="*/ 264924 h 302156"/>
                <a:gd name="connsiteX7" fmla="*/ 14241 w 167569"/>
                <a:gd name="connsiteY7" fmla="*/ 253468 h 302156"/>
                <a:gd name="connsiteX8" fmla="*/ 8512 w 167569"/>
                <a:gd name="connsiteY8" fmla="*/ 245592 h 302156"/>
                <a:gd name="connsiteX9" fmla="*/ 635 w 167569"/>
                <a:gd name="connsiteY9" fmla="*/ 232703 h 302156"/>
                <a:gd name="connsiteX10" fmla="*/ 5648 w 167569"/>
                <a:gd name="connsiteY10" fmla="*/ 207643 h 302156"/>
                <a:gd name="connsiteX11" fmla="*/ 5648 w 167569"/>
                <a:gd name="connsiteY11" fmla="*/ 206927 h 302156"/>
                <a:gd name="connsiteX12" fmla="*/ 4215 w 167569"/>
                <a:gd name="connsiteY12" fmla="*/ 200483 h 302156"/>
                <a:gd name="connsiteX13" fmla="*/ 4215 w 167569"/>
                <a:gd name="connsiteY13" fmla="*/ 196187 h 302156"/>
                <a:gd name="connsiteX14" fmla="*/ 8512 w 167569"/>
                <a:gd name="connsiteY14" fmla="*/ 194755 h 302156"/>
                <a:gd name="connsiteX15" fmla="*/ 14241 w 167569"/>
                <a:gd name="connsiteY15" fmla="*/ 184015 h 302156"/>
                <a:gd name="connsiteX16" fmla="*/ 13525 w 167569"/>
                <a:gd name="connsiteY16" fmla="*/ 179002 h 302156"/>
                <a:gd name="connsiteX17" fmla="*/ 18537 w 167569"/>
                <a:gd name="connsiteY17" fmla="*/ 177571 h 302156"/>
                <a:gd name="connsiteX18" fmla="*/ 27847 w 167569"/>
                <a:gd name="connsiteY18" fmla="*/ 170411 h 302156"/>
                <a:gd name="connsiteX19" fmla="*/ 22118 w 167569"/>
                <a:gd name="connsiteY19" fmla="*/ 131746 h 302156"/>
                <a:gd name="connsiteX20" fmla="*/ 17822 w 167569"/>
                <a:gd name="connsiteY20" fmla="*/ 119574 h 302156"/>
                <a:gd name="connsiteX21" fmla="*/ 17105 w 167569"/>
                <a:gd name="connsiteY21" fmla="*/ 117426 h 302156"/>
                <a:gd name="connsiteX22" fmla="*/ 17822 w 167569"/>
                <a:gd name="connsiteY22" fmla="*/ 115278 h 302156"/>
                <a:gd name="connsiteX23" fmla="*/ 86567 w 167569"/>
                <a:gd name="connsiteY23" fmla="*/ 71601 h 302156"/>
                <a:gd name="connsiteX24" fmla="*/ 90148 w 167569"/>
                <a:gd name="connsiteY24" fmla="*/ 58713 h 302156"/>
                <a:gd name="connsiteX25" fmla="*/ 93012 w 167569"/>
                <a:gd name="connsiteY25" fmla="*/ 55849 h 302156"/>
                <a:gd name="connsiteX26" fmla="*/ 96593 w 167569"/>
                <a:gd name="connsiteY26" fmla="*/ 57281 h 302156"/>
                <a:gd name="connsiteX27" fmla="*/ 99457 w 167569"/>
                <a:gd name="connsiteY27" fmla="*/ 57997 h 302156"/>
                <a:gd name="connsiteX28" fmla="*/ 100173 w 167569"/>
                <a:gd name="connsiteY28" fmla="*/ 55849 h 302156"/>
                <a:gd name="connsiteX29" fmla="*/ 104470 w 167569"/>
                <a:gd name="connsiteY29" fmla="*/ 49405 h 302156"/>
                <a:gd name="connsiteX30" fmla="*/ 102321 w 167569"/>
                <a:gd name="connsiteY30" fmla="*/ 42245 h 302156"/>
                <a:gd name="connsiteX31" fmla="*/ 105902 w 167569"/>
                <a:gd name="connsiteY31" fmla="*/ 37949 h 302156"/>
                <a:gd name="connsiteX32" fmla="*/ 117359 w 167569"/>
                <a:gd name="connsiteY32" fmla="*/ 33653 h 302156"/>
                <a:gd name="connsiteX33" fmla="*/ 118076 w 167569"/>
                <a:gd name="connsiteY33" fmla="*/ 33653 h 302156"/>
                <a:gd name="connsiteX34" fmla="*/ 118792 w 167569"/>
                <a:gd name="connsiteY34" fmla="*/ 27925 h 302156"/>
                <a:gd name="connsiteX35" fmla="*/ 124520 w 167569"/>
                <a:gd name="connsiteY35" fmla="*/ 3580 h 302156"/>
                <a:gd name="connsiteX36" fmla="*/ 126669 w 167569"/>
                <a:gd name="connsiteY36" fmla="*/ 0 h 302156"/>
                <a:gd name="connsiteX37" fmla="*/ 130966 w 167569"/>
                <a:gd name="connsiteY37" fmla="*/ 716 h 302156"/>
                <a:gd name="connsiteX38" fmla="*/ 143139 w 167569"/>
                <a:gd name="connsiteY38" fmla="*/ 9308 h 302156"/>
                <a:gd name="connsiteX39" fmla="*/ 148152 w 167569"/>
                <a:gd name="connsiteY39" fmla="*/ 12172 h 302156"/>
                <a:gd name="connsiteX40" fmla="*/ 154597 w 167569"/>
                <a:gd name="connsiteY40" fmla="*/ 11456 h 302156"/>
                <a:gd name="connsiteX41" fmla="*/ 155313 w 167569"/>
                <a:gd name="connsiteY41" fmla="*/ 17900 h 302156"/>
                <a:gd name="connsiteX42" fmla="*/ 161042 w 167569"/>
                <a:gd name="connsiteY42" fmla="*/ 38665 h 302156"/>
                <a:gd name="connsiteX43" fmla="*/ 158893 w 167569"/>
                <a:gd name="connsiteY43" fmla="*/ 91650 h 302156"/>
                <a:gd name="connsiteX44" fmla="*/ 156745 w 167569"/>
                <a:gd name="connsiteY44" fmla="*/ 93798 h 302156"/>
                <a:gd name="connsiteX45" fmla="*/ 158893 w 167569"/>
                <a:gd name="connsiteY45" fmla="*/ 98810 h 302156"/>
                <a:gd name="connsiteX46" fmla="*/ 159610 w 167569"/>
                <a:gd name="connsiteY46" fmla="*/ 101673 h 302156"/>
                <a:gd name="connsiteX47" fmla="*/ 157461 w 167569"/>
                <a:gd name="connsiteY47" fmla="*/ 103821 h 302156"/>
                <a:gd name="connsiteX48" fmla="*/ 155313 w 167569"/>
                <a:gd name="connsiteY48" fmla="*/ 109550 h 302156"/>
                <a:gd name="connsiteX49" fmla="*/ 149584 w 167569"/>
                <a:gd name="connsiteY49" fmla="*/ 121006 h 302156"/>
                <a:gd name="connsiteX50" fmla="*/ 142423 w 167569"/>
                <a:gd name="connsiteY50" fmla="*/ 151794 h 302156"/>
                <a:gd name="connsiteX51" fmla="*/ 135978 w 167569"/>
                <a:gd name="connsiteY51" fmla="*/ 156806 h 302156"/>
                <a:gd name="connsiteX52" fmla="*/ 133114 w 167569"/>
                <a:gd name="connsiteY52" fmla="*/ 170411 h 302156"/>
                <a:gd name="connsiteX53" fmla="*/ 120940 w 167569"/>
                <a:gd name="connsiteY53" fmla="*/ 208359 h 302156"/>
                <a:gd name="connsiteX54" fmla="*/ 113779 w 167569"/>
                <a:gd name="connsiteY54" fmla="*/ 233419 h 302156"/>
                <a:gd name="connsiteX55" fmla="*/ 51478 w 167569"/>
                <a:gd name="connsiteY55" fmla="*/ 302156 h 302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67569" h="302156">
                  <a:moveTo>
                    <a:pt x="51478" y="302156"/>
                  </a:moveTo>
                  <a:lnTo>
                    <a:pt x="48614" y="302156"/>
                  </a:lnTo>
                  <a:lnTo>
                    <a:pt x="47182" y="300724"/>
                  </a:lnTo>
                  <a:cubicBezTo>
                    <a:pt x="39305" y="294280"/>
                    <a:pt x="32859" y="289984"/>
                    <a:pt x="26414" y="287120"/>
                  </a:cubicBezTo>
                  <a:lnTo>
                    <a:pt x="24983" y="286404"/>
                  </a:lnTo>
                  <a:lnTo>
                    <a:pt x="24266" y="284972"/>
                  </a:lnTo>
                  <a:cubicBezTo>
                    <a:pt x="19970" y="278528"/>
                    <a:pt x="18537" y="271368"/>
                    <a:pt x="17105" y="264924"/>
                  </a:cubicBezTo>
                  <a:cubicBezTo>
                    <a:pt x="16389" y="260628"/>
                    <a:pt x="15673" y="257048"/>
                    <a:pt x="14241" y="253468"/>
                  </a:cubicBezTo>
                  <a:cubicBezTo>
                    <a:pt x="12809" y="250603"/>
                    <a:pt x="10661" y="247740"/>
                    <a:pt x="8512" y="245592"/>
                  </a:cubicBezTo>
                  <a:cubicBezTo>
                    <a:pt x="5648" y="242012"/>
                    <a:pt x="2067" y="238432"/>
                    <a:pt x="635" y="232703"/>
                  </a:cubicBezTo>
                  <a:cubicBezTo>
                    <a:pt x="-797" y="227691"/>
                    <a:pt x="-81" y="214803"/>
                    <a:pt x="5648" y="207643"/>
                  </a:cubicBezTo>
                  <a:lnTo>
                    <a:pt x="5648" y="206927"/>
                  </a:lnTo>
                  <a:cubicBezTo>
                    <a:pt x="4931" y="205495"/>
                    <a:pt x="4215" y="203347"/>
                    <a:pt x="4215" y="200483"/>
                  </a:cubicBezTo>
                  <a:lnTo>
                    <a:pt x="4215" y="196187"/>
                  </a:lnTo>
                  <a:lnTo>
                    <a:pt x="8512" y="194755"/>
                  </a:lnTo>
                  <a:cubicBezTo>
                    <a:pt x="12809" y="193323"/>
                    <a:pt x="15673" y="191891"/>
                    <a:pt x="14241" y="184015"/>
                  </a:cubicBezTo>
                  <a:lnTo>
                    <a:pt x="13525" y="179002"/>
                  </a:lnTo>
                  <a:lnTo>
                    <a:pt x="18537" y="177571"/>
                  </a:lnTo>
                  <a:cubicBezTo>
                    <a:pt x="22834" y="176139"/>
                    <a:pt x="25698" y="173991"/>
                    <a:pt x="27847" y="170411"/>
                  </a:cubicBezTo>
                  <a:cubicBezTo>
                    <a:pt x="32144" y="161102"/>
                    <a:pt x="26414" y="144634"/>
                    <a:pt x="22118" y="131746"/>
                  </a:cubicBezTo>
                  <a:cubicBezTo>
                    <a:pt x="20686" y="127450"/>
                    <a:pt x="19253" y="123154"/>
                    <a:pt x="17822" y="119574"/>
                  </a:cubicBezTo>
                  <a:lnTo>
                    <a:pt x="17105" y="117426"/>
                  </a:lnTo>
                  <a:lnTo>
                    <a:pt x="17822" y="115278"/>
                  </a:lnTo>
                  <a:cubicBezTo>
                    <a:pt x="27847" y="91650"/>
                    <a:pt x="53627" y="75181"/>
                    <a:pt x="86567" y="71601"/>
                  </a:cubicBezTo>
                  <a:cubicBezTo>
                    <a:pt x="86567" y="67305"/>
                    <a:pt x="86567" y="61577"/>
                    <a:pt x="90148" y="58713"/>
                  </a:cubicBezTo>
                  <a:lnTo>
                    <a:pt x="93012" y="55849"/>
                  </a:lnTo>
                  <a:lnTo>
                    <a:pt x="96593" y="57281"/>
                  </a:lnTo>
                  <a:cubicBezTo>
                    <a:pt x="98741" y="57997"/>
                    <a:pt x="99457" y="57997"/>
                    <a:pt x="99457" y="57997"/>
                  </a:cubicBezTo>
                  <a:cubicBezTo>
                    <a:pt x="99457" y="57997"/>
                    <a:pt x="100173" y="56565"/>
                    <a:pt x="100173" y="55849"/>
                  </a:cubicBezTo>
                  <a:cubicBezTo>
                    <a:pt x="100889" y="54417"/>
                    <a:pt x="102321" y="51553"/>
                    <a:pt x="104470" y="49405"/>
                  </a:cubicBezTo>
                  <a:cubicBezTo>
                    <a:pt x="103037" y="47973"/>
                    <a:pt x="101605" y="45825"/>
                    <a:pt x="102321" y="42245"/>
                  </a:cubicBezTo>
                  <a:cubicBezTo>
                    <a:pt x="102321" y="40813"/>
                    <a:pt x="103754" y="39381"/>
                    <a:pt x="105902" y="37949"/>
                  </a:cubicBezTo>
                  <a:cubicBezTo>
                    <a:pt x="108766" y="35800"/>
                    <a:pt x="111631" y="35085"/>
                    <a:pt x="117359" y="33653"/>
                  </a:cubicBezTo>
                  <a:lnTo>
                    <a:pt x="118076" y="33653"/>
                  </a:lnTo>
                  <a:cubicBezTo>
                    <a:pt x="118076" y="32220"/>
                    <a:pt x="118792" y="29357"/>
                    <a:pt x="118792" y="27925"/>
                  </a:cubicBezTo>
                  <a:cubicBezTo>
                    <a:pt x="119508" y="19332"/>
                    <a:pt x="120940" y="10024"/>
                    <a:pt x="124520" y="3580"/>
                  </a:cubicBezTo>
                  <a:lnTo>
                    <a:pt x="126669" y="0"/>
                  </a:lnTo>
                  <a:lnTo>
                    <a:pt x="130966" y="716"/>
                  </a:lnTo>
                  <a:cubicBezTo>
                    <a:pt x="137410" y="1432"/>
                    <a:pt x="140991" y="6444"/>
                    <a:pt x="143139" y="9308"/>
                  </a:cubicBezTo>
                  <a:cubicBezTo>
                    <a:pt x="146004" y="12889"/>
                    <a:pt x="146004" y="12889"/>
                    <a:pt x="148152" y="12172"/>
                  </a:cubicBezTo>
                  <a:lnTo>
                    <a:pt x="154597" y="11456"/>
                  </a:lnTo>
                  <a:lnTo>
                    <a:pt x="155313" y="17900"/>
                  </a:lnTo>
                  <a:cubicBezTo>
                    <a:pt x="156029" y="24345"/>
                    <a:pt x="158177" y="31505"/>
                    <a:pt x="161042" y="38665"/>
                  </a:cubicBezTo>
                  <a:cubicBezTo>
                    <a:pt x="166771" y="55849"/>
                    <a:pt x="173215" y="75897"/>
                    <a:pt x="158893" y="91650"/>
                  </a:cubicBezTo>
                  <a:lnTo>
                    <a:pt x="156745" y="93798"/>
                  </a:lnTo>
                  <a:cubicBezTo>
                    <a:pt x="157461" y="95230"/>
                    <a:pt x="158177" y="97378"/>
                    <a:pt x="158893" y="98810"/>
                  </a:cubicBezTo>
                  <a:lnTo>
                    <a:pt x="159610" y="101673"/>
                  </a:lnTo>
                  <a:lnTo>
                    <a:pt x="157461" y="103821"/>
                  </a:lnTo>
                  <a:cubicBezTo>
                    <a:pt x="156029" y="105254"/>
                    <a:pt x="156029" y="106686"/>
                    <a:pt x="155313" y="109550"/>
                  </a:cubicBezTo>
                  <a:cubicBezTo>
                    <a:pt x="154597" y="113130"/>
                    <a:pt x="153165" y="117426"/>
                    <a:pt x="149584" y="121006"/>
                  </a:cubicBezTo>
                  <a:cubicBezTo>
                    <a:pt x="150300" y="133894"/>
                    <a:pt x="146004" y="144634"/>
                    <a:pt x="142423" y="151794"/>
                  </a:cubicBezTo>
                  <a:cubicBezTo>
                    <a:pt x="140991" y="155374"/>
                    <a:pt x="138127" y="156806"/>
                    <a:pt x="135978" y="156806"/>
                  </a:cubicBezTo>
                  <a:cubicBezTo>
                    <a:pt x="135262" y="160386"/>
                    <a:pt x="134546" y="165399"/>
                    <a:pt x="133114" y="170411"/>
                  </a:cubicBezTo>
                  <a:cubicBezTo>
                    <a:pt x="130966" y="184015"/>
                    <a:pt x="128101" y="199051"/>
                    <a:pt x="120940" y="208359"/>
                  </a:cubicBezTo>
                  <a:cubicBezTo>
                    <a:pt x="118076" y="216235"/>
                    <a:pt x="115927" y="224827"/>
                    <a:pt x="113779" y="233419"/>
                  </a:cubicBezTo>
                  <a:cubicBezTo>
                    <a:pt x="105902" y="266356"/>
                    <a:pt x="96593" y="302156"/>
                    <a:pt x="51478" y="302156"/>
                  </a:cubicBezTo>
                </a:path>
              </a:pathLst>
            </a:custGeom>
            <a:solidFill>
              <a:srgbClr val="FFFFFF"/>
            </a:solidFill>
            <a:ln w="7157"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7C7A9D2F-A11F-6B5F-FF51-1A38CEE87423}"/>
                </a:ext>
              </a:extLst>
            </p:cNvPr>
            <p:cNvSpPr/>
            <p:nvPr/>
          </p:nvSpPr>
          <p:spPr>
            <a:xfrm>
              <a:off x="8862314" y="4483560"/>
              <a:ext cx="58225" cy="111697"/>
            </a:xfrm>
            <a:custGeom>
              <a:avLst/>
              <a:gdLst>
                <a:gd name="connsiteX0" fmla="*/ 23296 w 58225"/>
                <a:gd name="connsiteY0" fmla="*/ 111697 h 111697"/>
                <a:gd name="connsiteX1" fmla="*/ 21864 w 58225"/>
                <a:gd name="connsiteY1" fmla="*/ 110982 h 111697"/>
                <a:gd name="connsiteX2" fmla="*/ 12555 w 58225"/>
                <a:gd name="connsiteY2" fmla="*/ 103105 h 111697"/>
                <a:gd name="connsiteX3" fmla="*/ 8258 w 58225"/>
                <a:gd name="connsiteY3" fmla="*/ 99525 h 111697"/>
                <a:gd name="connsiteX4" fmla="*/ 5394 w 58225"/>
                <a:gd name="connsiteY4" fmla="*/ 98093 h 111697"/>
                <a:gd name="connsiteX5" fmla="*/ 4678 w 58225"/>
                <a:gd name="connsiteY5" fmla="*/ 95229 h 111697"/>
                <a:gd name="connsiteX6" fmla="*/ 1813 w 58225"/>
                <a:gd name="connsiteY6" fmla="*/ 37233 h 111697"/>
                <a:gd name="connsiteX7" fmla="*/ 3962 w 58225"/>
                <a:gd name="connsiteY7" fmla="*/ 6444 h 111697"/>
                <a:gd name="connsiteX8" fmla="*/ 3962 w 58225"/>
                <a:gd name="connsiteY8" fmla="*/ 0 h 111697"/>
                <a:gd name="connsiteX9" fmla="*/ 26161 w 58225"/>
                <a:gd name="connsiteY9" fmla="*/ 0 h 111697"/>
                <a:gd name="connsiteX10" fmla="*/ 27593 w 58225"/>
                <a:gd name="connsiteY10" fmla="*/ 5012 h 111697"/>
                <a:gd name="connsiteX11" fmla="*/ 41199 w 58225"/>
                <a:gd name="connsiteY11" fmla="*/ 31504 h 111697"/>
                <a:gd name="connsiteX12" fmla="*/ 56953 w 58225"/>
                <a:gd name="connsiteY12" fmla="*/ 89501 h 111697"/>
                <a:gd name="connsiteX13" fmla="*/ 56237 w 58225"/>
                <a:gd name="connsiteY13" fmla="*/ 91649 h 111697"/>
                <a:gd name="connsiteX14" fmla="*/ 54805 w 58225"/>
                <a:gd name="connsiteY14" fmla="*/ 93081 h 111697"/>
                <a:gd name="connsiteX15" fmla="*/ 23296 w 58225"/>
                <a:gd name="connsiteY15" fmla="*/ 111697 h 11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225" h="111697">
                  <a:moveTo>
                    <a:pt x="23296" y="111697"/>
                  </a:moveTo>
                  <a:lnTo>
                    <a:pt x="21864" y="110982"/>
                  </a:lnTo>
                  <a:cubicBezTo>
                    <a:pt x="17567" y="108834"/>
                    <a:pt x="14703" y="105969"/>
                    <a:pt x="12555" y="103105"/>
                  </a:cubicBezTo>
                  <a:cubicBezTo>
                    <a:pt x="11123" y="101673"/>
                    <a:pt x="9691" y="100241"/>
                    <a:pt x="8258" y="99525"/>
                  </a:cubicBezTo>
                  <a:lnTo>
                    <a:pt x="5394" y="98093"/>
                  </a:lnTo>
                  <a:lnTo>
                    <a:pt x="4678" y="95229"/>
                  </a:lnTo>
                  <a:cubicBezTo>
                    <a:pt x="-1767" y="68021"/>
                    <a:pt x="-335" y="53701"/>
                    <a:pt x="1813" y="37233"/>
                  </a:cubicBezTo>
                  <a:cubicBezTo>
                    <a:pt x="2529" y="28640"/>
                    <a:pt x="3962" y="19332"/>
                    <a:pt x="3962" y="6444"/>
                  </a:cubicBezTo>
                  <a:lnTo>
                    <a:pt x="3962" y="0"/>
                  </a:lnTo>
                  <a:lnTo>
                    <a:pt x="26161" y="0"/>
                  </a:lnTo>
                  <a:lnTo>
                    <a:pt x="27593" y="5012"/>
                  </a:lnTo>
                  <a:cubicBezTo>
                    <a:pt x="29741" y="15036"/>
                    <a:pt x="35470" y="22912"/>
                    <a:pt x="41199" y="31504"/>
                  </a:cubicBezTo>
                  <a:cubicBezTo>
                    <a:pt x="51224" y="45824"/>
                    <a:pt x="61966" y="62293"/>
                    <a:pt x="56953" y="89501"/>
                  </a:cubicBezTo>
                  <a:lnTo>
                    <a:pt x="56237" y="91649"/>
                  </a:lnTo>
                  <a:lnTo>
                    <a:pt x="54805" y="93081"/>
                  </a:lnTo>
                  <a:cubicBezTo>
                    <a:pt x="47644" y="100241"/>
                    <a:pt x="38335" y="108117"/>
                    <a:pt x="23296" y="111697"/>
                  </a:cubicBezTo>
                </a:path>
              </a:pathLst>
            </a:custGeom>
            <a:solidFill>
              <a:srgbClr val="FFFFFF"/>
            </a:solidFill>
            <a:ln w="7157"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8F61551-72A1-BD8A-FE1F-CD072E8C9978}"/>
                </a:ext>
              </a:extLst>
            </p:cNvPr>
            <p:cNvSpPr/>
            <p:nvPr/>
          </p:nvSpPr>
          <p:spPr>
            <a:xfrm>
              <a:off x="9683496" y="4081878"/>
              <a:ext cx="52363" cy="98093"/>
            </a:xfrm>
            <a:custGeom>
              <a:avLst/>
              <a:gdLst>
                <a:gd name="connsiteX0" fmla="*/ 22767 w 52363"/>
                <a:gd name="connsiteY0" fmla="*/ 98093 h 98093"/>
                <a:gd name="connsiteX1" fmla="*/ 10593 w 52363"/>
                <a:gd name="connsiteY1" fmla="*/ 89501 h 98093"/>
                <a:gd name="connsiteX2" fmla="*/ 9877 w 52363"/>
                <a:gd name="connsiteY2" fmla="*/ 88069 h 98093"/>
                <a:gd name="connsiteX3" fmla="*/ 3432 w 52363"/>
                <a:gd name="connsiteY3" fmla="*/ 88785 h 98093"/>
                <a:gd name="connsiteX4" fmla="*/ 2000 w 52363"/>
                <a:gd name="connsiteY4" fmla="*/ 82341 h 98093"/>
                <a:gd name="connsiteX5" fmla="*/ 1284 w 52363"/>
                <a:gd name="connsiteY5" fmla="*/ 75897 h 98093"/>
                <a:gd name="connsiteX6" fmla="*/ 7013 w 52363"/>
                <a:gd name="connsiteY6" fmla="*/ 43677 h 98093"/>
                <a:gd name="connsiteX7" fmla="*/ 8445 w 52363"/>
                <a:gd name="connsiteY7" fmla="*/ 34368 h 98093"/>
                <a:gd name="connsiteX8" fmla="*/ 9877 w 52363"/>
                <a:gd name="connsiteY8" fmla="*/ 29356 h 98093"/>
                <a:gd name="connsiteX9" fmla="*/ 9161 w 52363"/>
                <a:gd name="connsiteY9" fmla="*/ 24344 h 98093"/>
                <a:gd name="connsiteX10" fmla="*/ 14174 w 52363"/>
                <a:gd name="connsiteY10" fmla="*/ 22912 h 98093"/>
                <a:gd name="connsiteX11" fmla="*/ 21335 w 52363"/>
                <a:gd name="connsiteY11" fmla="*/ 14320 h 98093"/>
                <a:gd name="connsiteX12" fmla="*/ 40669 w 52363"/>
                <a:gd name="connsiteY12" fmla="*/ 0 h 98093"/>
                <a:gd name="connsiteX13" fmla="*/ 44966 w 52363"/>
                <a:gd name="connsiteY13" fmla="*/ 0 h 98093"/>
                <a:gd name="connsiteX14" fmla="*/ 47114 w 52363"/>
                <a:gd name="connsiteY14" fmla="*/ 2148 h 98093"/>
                <a:gd name="connsiteX15" fmla="*/ 47831 w 52363"/>
                <a:gd name="connsiteY15" fmla="*/ 35800 h 98093"/>
                <a:gd name="connsiteX16" fmla="*/ 42102 w 52363"/>
                <a:gd name="connsiteY16" fmla="*/ 53701 h 98093"/>
                <a:gd name="connsiteX17" fmla="*/ 39953 w 52363"/>
                <a:gd name="connsiteY17" fmla="*/ 63725 h 98093"/>
                <a:gd name="connsiteX18" fmla="*/ 27780 w 52363"/>
                <a:gd name="connsiteY18" fmla="*/ 95229 h 98093"/>
                <a:gd name="connsiteX19" fmla="*/ 25631 w 52363"/>
                <a:gd name="connsiteY19" fmla="*/ 97377 h 98093"/>
                <a:gd name="connsiteX20" fmla="*/ 22767 w 52363"/>
                <a:gd name="connsiteY20" fmla="*/ 98093 h 98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363" h="98093">
                  <a:moveTo>
                    <a:pt x="22767" y="98093"/>
                  </a:moveTo>
                  <a:cubicBezTo>
                    <a:pt x="15606" y="98093"/>
                    <a:pt x="12025" y="92365"/>
                    <a:pt x="10593" y="89501"/>
                  </a:cubicBezTo>
                  <a:cubicBezTo>
                    <a:pt x="10593" y="88785"/>
                    <a:pt x="9877" y="88069"/>
                    <a:pt x="9877" y="88069"/>
                  </a:cubicBezTo>
                  <a:lnTo>
                    <a:pt x="3432" y="88785"/>
                  </a:lnTo>
                  <a:lnTo>
                    <a:pt x="2000" y="82341"/>
                  </a:lnTo>
                  <a:cubicBezTo>
                    <a:pt x="2000" y="80193"/>
                    <a:pt x="1284" y="78045"/>
                    <a:pt x="1284" y="75897"/>
                  </a:cubicBezTo>
                  <a:cubicBezTo>
                    <a:pt x="-148" y="64441"/>
                    <a:pt x="-2297" y="51553"/>
                    <a:pt x="7013" y="43677"/>
                  </a:cubicBezTo>
                  <a:cubicBezTo>
                    <a:pt x="6297" y="40097"/>
                    <a:pt x="7729" y="36517"/>
                    <a:pt x="8445" y="34368"/>
                  </a:cubicBezTo>
                  <a:cubicBezTo>
                    <a:pt x="9161" y="32220"/>
                    <a:pt x="9877" y="30788"/>
                    <a:pt x="9877" y="29356"/>
                  </a:cubicBezTo>
                  <a:lnTo>
                    <a:pt x="9161" y="24344"/>
                  </a:lnTo>
                  <a:lnTo>
                    <a:pt x="14174" y="22912"/>
                  </a:lnTo>
                  <a:cubicBezTo>
                    <a:pt x="18470" y="21480"/>
                    <a:pt x="19902" y="19332"/>
                    <a:pt x="21335" y="14320"/>
                  </a:cubicBezTo>
                  <a:cubicBezTo>
                    <a:pt x="23483" y="8592"/>
                    <a:pt x="27063" y="0"/>
                    <a:pt x="40669" y="0"/>
                  </a:cubicBezTo>
                  <a:lnTo>
                    <a:pt x="44966" y="0"/>
                  </a:lnTo>
                  <a:lnTo>
                    <a:pt x="47114" y="2148"/>
                  </a:lnTo>
                  <a:cubicBezTo>
                    <a:pt x="55707" y="12888"/>
                    <a:pt x="52127" y="24344"/>
                    <a:pt x="47831" y="35800"/>
                  </a:cubicBezTo>
                  <a:cubicBezTo>
                    <a:pt x="45682" y="40812"/>
                    <a:pt x="43534" y="47257"/>
                    <a:pt x="42102" y="53701"/>
                  </a:cubicBezTo>
                  <a:cubicBezTo>
                    <a:pt x="41385" y="57281"/>
                    <a:pt x="40669" y="60145"/>
                    <a:pt x="39953" y="63725"/>
                  </a:cubicBezTo>
                  <a:cubicBezTo>
                    <a:pt x="37089" y="76613"/>
                    <a:pt x="35657" y="85921"/>
                    <a:pt x="27780" y="95229"/>
                  </a:cubicBezTo>
                  <a:lnTo>
                    <a:pt x="25631" y="97377"/>
                  </a:lnTo>
                  <a:lnTo>
                    <a:pt x="22767" y="98093"/>
                  </a:lnTo>
                  <a:close/>
                </a:path>
              </a:pathLst>
            </a:custGeom>
            <a:solidFill>
              <a:srgbClr val="FFFFFF"/>
            </a:solidFill>
            <a:ln w="7157"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BCBFAA9-DC6A-F433-0DA9-7878BE83CA57}"/>
                </a:ext>
              </a:extLst>
            </p:cNvPr>
            <p:cNvSpPr/>
            <p:nvPr/>
          </p:nvSpPr>
          <p:spPr>
            <a:xfrm>
              <a:off x="9668310" y="4253720"/>
              <a:ext cx="103834" cy="170410"/>
            </a:xfrm>
            <a:custGeom>
              <a:avLst/>
              <a:gdLst>
                <a:gd name="connsiteX0" fmla="*/ 103835 w 103834"/>
                <a:gd name="connsiteY0" fmla="*/ 170410 h 170410"/>
                <a:gd name="connsiteX1" fmla="*/ 93093 w 103834"/>
                <a:gd name="connsiteY1" fmla="*/ 168978 h 170410"/>
                <a:gd name="connsiteX2" fmla="*/ 81635 w 103834"/>
                <a:gd name="connsiteY2" fmla="*/ 160386 h 170410"/>
                <a:gd name="connsiteX3" fmla="*/ 80919 w 103834"/>
                <a:gd name="connsiteY3" fmla="*/ 158954 h 170410"/>
                <a:gd name="connsiteX4" fmla="*/ 73758 w 103834"/>
                <a:gd name="connsiteY4" fmla="*/ 159670 h 170410"/>
                <a:gd name="connsiteX5" fmla="*/ 72326 w 103834"/>
                <a:gd name="connsiteY5" fmla="*/ 152510 h 170410"/>
                <a:gd name="connsiteX6" fmla="*/ 72326 w 103834"/>
                <a:gd name="connsiteY6" fmla="*/ 151794 h 170410"/>
                <a:gd name="connsiteX7" fmla="*/ 64449 w 103834"/>
                <a:gd name="connsiteY7" fmla="*/ 154658 h 170410"/>
                <a:gd name="connsiteX8" fmla="*/ 58004 w 103834"/>
                <a:gd name="connsiteY8" fmla="*/ 155374 h 170410"/>
                <a:gd name="connsiteX9" fmla="*/ 57288 w 103834"/>
                <a:gd name="connsiteY9" fmla="*/ 148930 h 170410"/>
                <a:gd name="connsiteX10" fmla="*/ 52991 w 103834"/>
                <a:gd name="connsiteY10" fmla="*/ 142486 h 170410"/>
                <a:gd name="connsiteX11" fmla="*/ 51559 w 103834"/>
                <a:gd name="connsiteY11" fmla="*/ 141770 h 170410"/>
                <a:gd name="connsiteX12" fmla="*/ 45114 w 103834"/>
                <a:gd name="connsiteY12" fmla="*/ 145350 h 170410"/>
                <a:gd name="connsiteX13" fmla="*/ 42966 w 103834"/>
                <a:gd name="connsiteY13" fmla="*/ 146066 h 170410"/>
                <a:gd name="connsiteX14" fmla="*/ 39386 w 103834"/>
                <a:gd name="connsiteY14" fmla="*/ 152510 h 170410"/>
                <a:gd name="connsiteX15" fmla="*/ 33656 w 103834"/>
                <a:gd name="connsiteY15" fmla="*/ 147498 h 170410"/>
                <a:gd name="connsiteX16" fmla="*/ 20051 w 103834"/>
                <a:gd name="connsiteY16" fmla="*/ 118141 h 170410"/>
                <a:gd name="connsiteX17" fmla="*/ 716 w 103834"/>
                <a:gd name="connsiteY17" fmla="*/ 72317 h 170410"/>
                <a:gd name="connsiteX18" fmla="*/ 0 w 103834"/>
                <a:gd name="connsiteY18" fmla="*/ 65873 h 170410"/>
                <a:gd name="connsiteX19" fmla="*/ 6445 w 103834"/>
                <a:gd name="connsiteY19" fmla="*/ 65873 h 170410"/>
                <a:gd name="connsiteX20" fmla="*/ 12890 w 103834"/>
                <a:gd name="connsiteY20" fmla="*/ 67305 h 170410"/>
                <a:gd name="connsiteX21" fmla="*/ 15038 w 103834"/>
                <a:gd name="connsiteY21" fmla="*/ 47973 h 170410"/>
                <a:gd name="connsiteX22" fmla="*/ 20051 w 103834"/>
                <a:gd name="connsiteY22" fmla="*/ 10024 h 170410"/>
                <a:gd name="connsiteX23" fmla="*/ 20767 w 103834"/>
                <a:gd name="connsiteY23" fmla="*/ 6444 h 170410"/>
                <a:gd name="connsiteX24" fmla="*/ 24347 w 103834"/>
                <a:gd name="connsiteY24" fmla="*/ 5012 h 170410"/>
                <a:gd name="connsiteX25" fmla="*/ 26495 w 103834"/>
                <a:gd name="connsiteY25" fmla="*/ 3580 h 170410"/>
                <a:gd name="connsiteX26" fmla="*/ 30792 w 103834"/>
                <a:gd name="connsiteY26" fmla="*/ 1432 h 170410"/>
                <a:gd name="connsiteX27" fmla="*/ 34373 w 103834"/>
                <a:gd name="connsiteY27" fmla="*/ 0 h 170410"/>
                <a:gd name="connsiteX28" fmla="*/ 37237 w 103834"/>
                <a:gd name="connsiteY28" fmla="*/ 2148 h 170410"/>
                <a:gd name="connsiteX29" fmla="*/ 48695 w 103834"/>
                <a:gd name="connsiteY29" fmla="*/ 8592 h 170410"/>
                <a:gd name="connsiteX30" fmla="*/ 50127 w 103834"/>
                <a:gd name="connsiteY30" fmla="*/ 6444 h 170410"/>
                <a:gd name="connsiteX31" fmla="*/ 52275 w 103834"/>
                <a:gd name="connsiteY31" fmla="*/ 0 h 170410"/>
                <a:gd name="connsiteX32" fmla="*/ 58004 w 103834"/>
                <a:gd name="connsiteY32" fmla="*/ 2148 h 170410"/>
                <a:gd name="connsiteX33" fmla="*/ 63733 w 103834"/>
                <a:gd name="connsiteY33" fmla="*/ 22196 h 170410"/>
                <a:gd name="connsiteX34" fmla="*/ 62301 w 103834"/>
                <a:gd name="connsiteY34" fmla="*/ 30072 h 170410"/>
                <a:gd name="connsiteX35" fmla="*/ 66597 w 103834"/>
                <a:gd name="connsiteY35" fmla="*/ 65157 h 170410"/>
                <a:gd name="connsiteX36" fmla="*/ 65165 w 103834"/>
                <a:gd name="connsiteY36" fmla="*/ 67305 h 170410"/>
                <a:gd name="connsiteX37" fmla="*/ 62301 w 103834"/>
                <a:gd name="connsiteY37" fmla="*/ 67305 h 170410"/>
                <a:gd name="connsiteX38" fmla="*/ 61585 w 103834"/>
                <a:gd name="connsiteY38" fmla="*/ 67305 h 170410"/>
                <a:gd name="connsiteX39" fmla="*/ 60152 w 103834"/>
                <a:gd name="connsiteY39" fmla="*/ 74465 h 170410"/>
                <a:gd name="connsiteX40" fmla="*/ 58720 w 103834"/>
                <a:gd name="connsiteY40" fmla="*/ 79477 h 170410"/>
                <a:gd name="connsiteX41" fmla="*/ 56572 w 103834"/>
                <a:gd name="connsiteY41" fmla="*/ 91649 h 170410"/>
                <a:gd name="connsiteX42" fmla="*/ 51559 w 103834"/>
                <a:gd name="connsiteY42" fmla="*/ 86637 h 170410"/>
                <a:gd name="connsiteX43" fmla="*/ 50843 w 103834"/>
                <a:gd name="connsiteY43" fmla="*/ 100241 h 170410"/>
                <a:gd name="connsiteX44" fmla="*/ 52275 w 103834"/>
                <a:gd name="connsiteY44" fmla="*/ 113130 h 170410"/>
                <a:gd name="connsiteX45" fmla="*/ 57288 w 103834"/>
                <a:gd name="connsiteY45" fmla="*/ 111698 h 170410"/>
                <a:gd name="connsiteX46" fmla="*/ 66597 w 103834"/>
                <a:gd name="connsiteY46" fmla="*/ 108833 h 170410"/>
                <a:gd name="connsiteX47" fmla="*/ 68030 w 103834"/>
                <a:gd name="connsiteY47" fmla="*/ 107401 h 170410"/>
                <a:gd name="connsiteX48" fmla="*/ 70178 w 103834"/>
                <a:gd name="connsiteY48" fmla="*/ 107401 h 170410"/>
                <a:gd name="connsiteX49" fmla="*/ 78771 w 103834"/>
                <a:gd name="connsiteY49" fmla="*/ 110265 h 170410"/>
                <a:gd name="connsiteX50" fmla="*/ 83068 w 103834"/>
                <a:gd name="connsiteY50" fmla="*/ 110981 h 170410"/>
                <a:gd name="connsiteX51" fmla="*/ 83784 w 103834"/>
                <a:gd name="connsiteY51" fmla="*/ 113130 h 170410"/>
                <a:gd name="connsiteX52" fmla="*/ 88080 w 103834"/>
                <a:gd name="connsiteY52" fmla="*/ 113846 h 170410"/>
                <a:gd name="connsiteX53" fmla="*/ 90945 w 103834"/>
                <a:gd name="connsiteY53" fmla="*/ 114561 h 170410"/>
                <a:gd name="connsiteX54" fmla="*/ 92377 w 103834"/>
                <a:gd name="connsiteY54" fmla="*/ 117426 h 170410"/>
                <a:gd name="connsiteX55" fmla="*/ 95957 w 103834"/>
                <a:gd name="connsiteY55" fmla="*/ 129598 h 170410"/>
                <a:gd name="connsiteX56" fmla="*/ 101686 w 103834"/>
                <a:gd name="connsiteY56" fmla="*/ 143918 h 170410"/>
                <a:gd name="connsiteX57" fmla="*/ 103835 w 103834"/>
                <a:gd name="connsiteY57" fmla="*/ 146066 h 170410"/>
                <a:gd name="connsiteX58" fmla="*/ 103835 w 103834"/>
                <a:gd name="connsiteY58" fmla="*/ 148930 h 170410"/>
                <a:gd name="connsiteX59" fmla="*/ 100970 w 103834"/>
                <a:gd name="connsiteY59" fmla="*/ 157522 h 170410"/>
                <a:gd name="connsiteX60" fmla="*/ 103835 w 103834"/>
                <a:gd name="connsiteY60" fmla="*/ 170410 h 17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3834" h="170410">
                  <a:moveTo>
                    <a:pt x="103835" y="170410"/>
                  </a:moveTo>
                  <a:lnTo>
                    <a:pt x="93093" y="168978"/>
                  </a:lnTo>
                  <a:cubicBezTo>
                    <a:pt x="85932" y="167546"/>
                    <a:pt x="83068" y="163250"/>
                    <a:pt x="81635" y="160386"/>
                  </a:cubicBezTo>
                  <a:cubicBezTo>
                    <a:pt x="81635" y="159670"/>
                    <a:pt x="80919" y="159670"/>
                    <a:pt x="80919" y="158954"/>
                  </a:cubicBezTo>
                  <a:lnTo>
                    <a:pt x="73758" y="159670"/>
                  </a:lnTo>
                  <a:lnTo>
                    <a:pt x="72326" y="152510"/>
                  </a:lnTo>
                  <a:lnTo>
                    <a:pt x="72326" y="151794"/>
                  </a:lnTo>
                  <a:cubicBezTo>
                    <a:pt x="70894" y="153226"/>
                    <a:pt x="68030" y="153942"/>
                    <a:pt x="64449" y="154658"/>
                  </a:cubicBezTo>
                  <a:lnTo>
                    <a:pt x="58004" y="155374"/>
                  </a:lnTo>
                  <a:lnTo>
                    <a:pt x="57288" y="148930"/>
                  </a:lnTo>
                  <a:cubicBezTo>
                    <a:pt x="56572" y="143918"/>
                    <a:pt x="56572" y="143202"/>
                    <a:pt x="52991" y="142486"/>
                  </a:cubicBezTo>
                  <a:cubicBezTo>
                    <a:pt x="52275" y="142486"/>
                    <a:pt x="52275" y="142486"/>
                    <a:pt x="51559" y="141770"/>
                  </a:cubicBezTo>
                  <a:cubicBezTo>
                    <a:pt x="49411" y="143918"/>
                    <a:pt x="46547" y="144634"/>
                    <a:pt x="45114" y="145350"/>
                  </a:cubicBezTo>
                  <a:cubicBezTo>
                    <a:pt x="44398" y="145350"/>
                    <a:pt x="42966" y="146066"/>
                    <a:pt x="42966" y="146066"/>
                  </a:cubicBezTo>
                  <a:lnTo>
                    <a:pt x="39386" y="152510"/>
                  </a:lnTo>
                  <a:lnTo>
                    <a:pt x="33656" y="147498"/>
                  </a:lnTo>
                  <a:cubicBezTo>
                    <a:pt x="24347" y="140338"/>
                    <a:pt x="20051" y="130314"/>
                    <a:pt x="20051" y="118141"/>
                  </a:cubicBezTo>
                  <a:cubicBezTo>
                    <a:pt x="5012" y="109550"/>
                    <a:pt x="2148" y="84489"/>
                    <a:pt x="716" y="72317"/>
                  </a:cubicBezTo>
                  <a:lnTo>
                    <a:pt x="0" y="65873"/>
                  </a:lnTo>
                  <a:lnTo>
                    <a:pt x="6445" y="65873"/>
                  </a:lnTo>
                  <a:cubicBezTo>
                    <a:pt x="9309" y="65873"/>
                    <a:pt x="11457" y="66589"/>
                    <a:pt x="12890" y="67305"/>
                  </a:cubicBezTo>
                  <a:cubicBezTo>
                    <a:pt x="13606" y="60861"/>
                    <a:pt x="14322" y="54417"/>
                    <a:pt x="15038" y="47973"/>
                  </a:cubicBezTo>
                  <a:cubicBezTo>
                    <a:pt x="16470" y="35800"/>
                    <a:pt x="17186" y="23628"/>
                    <a:pt x="20051" y="10024"/>
                  </a:cubicBezTo>
                  <a:lnTo>
                    <a:pt x="20767" y="6444"/>
                  </a:lnTo>
                  <a:lnTo>
                    <a:pt x="24347" y="5012"/>
                  </a:lnTo>
                  <a:cubicBezTo>
                    <a:pt x="25064" y="5012"/>
                    <a:pt x="25779" y="4296"/>
                    <a:pt x="26495" y="3580"/>
                  </a:cubicBezTo>
                  <a:cubicBezTo>
                    <a:pt x="27928" y="2864"/>
                    <a:pt x="29360" y="2148"/>
                    <a:pt x="30792" y="1432"/>
                  </a:cubicBezTo>
                  <a:lnTo>
                    <a:pt x="34373" y="0"/>
                  </a:lnTo>
                  <a:lnTo>
                    <a:pt x="37237" y="2148"/>
                  </a:lnTo>
                  <a:cubicBezTo>
                    <a:pt x="42250" y="6444"/>
                    <a:pt x="46547" y="8592"/>
                    <a:pt x="48695" y="8592"/>
                  </a:cubicBezTo>
                  <a:cubicBezTo>
                    <a:pt x="48695" y="8592"/>
                    <a:pt x="49411" y="8592"/>
                    <a:pt x="50127" y="6444"/>
                  </a:cubicBezTo>
                  <a:lnTo>
                    <a:pt x="52275" y="0"/>
                  </a:lnTo>
                  <a:lnTo>
                    <a:pt x="58004" y="2148"/>
                  </a:lnTo>
                  <a:cubicBezTo>
                    <a:pt x="69462" y="6444"/>
                    <a:pt x="65881" y="17184"/>
                    <a:pt x="63733" y="22196"/>
                  </a:cubicBezTo>
                  <a:cubicBezTo>
                    <a:pt x="62301" y="25776"/>
                    <a:pt x="61585" y="28640"/>
                    <a:pt x="62301" y="30072"/>
                  </a:cubicBezTo>
                  <a:cubicBezTo>
                    <a:pt x="69462" y="37948"/>
                    <a:pt x="75191" y="53701"/>
                    <a:pt x="66597" y="65157"/>
                  </a:cubicBezTo>
                  <a:lnTo>
                    <a:pt x="65165" y="67305"/>
                  </a:lnTo>
                  <a:lnTo>
                    <a:pt x="62301" y="67305"/>
                  </a:lnTo>
                  <a:lnTo>
                    <a:pt x="61585" y="67305"/>
                  </a:lnTo>
                  <a:cubicBezTo>
                    <a:pt x="60869" y="70169"/>
                    <a:pt x="60152" y="72317"/>
                    <a:pt x="60152" y="74465"/>
                  </a:cubicBezTo>
                  <a:cubicBezTo>
                    <a:pt x="59436" y="75897"/>
                    <a:pt x="59436" y="78045"/>
                    <a:pt x="58720" y="79477"/>
                  </a:cubicBezTo>
                  <a:lnTo>
                    <a:pt x="56572" y="91649"/>
                  </a:lnTo>
                  <a:lnTo>
                    <a:pt x="51559" y="86637"/>
                  </a:lnTo>
                  <a:cubicBezTo>
                    <a:pt x="51559" y="91649"/>
                    <a:pt x="51559" y="96661"/>
                    <a:pt x="50843" y="100241"/>
                  </a:cubicBezTo>
                  <a:cubicBezTo>
                    <a:pt x="50127" y="107401"/>
                    <a:pt x="50127" y="110265"/>
                    <a:pt x="52275" y="113130"/>
                  </a:cubicBezTo>
                  <a:cubicBezTo>
                    <a:pt x="53708" y="112413"/>
                    <a:pt x="55139" y="112413"/>
                    <a:pt x="57288" y="111698"/>
                  </a:cubicBezTo>
                  <a:cubicBezTo>
                    <a:pt x="60869" y="110981"/>
                    <a:pt x="64449" y="110265"/>
                    <a:pt x="66597" y="108833"/>
                  </a:cubicBezTo>
                  <a:lnTo>
                    <a:pt x="68030" y="107401"/>
                  </a:lnTo>
                  <a:lnTo>
                    <a:pt x="70178" y="107401"/>
                  </a:lnTo>
                  <a:cubicBezTo>
                    <a:pt x="75191" y="107401"/>
                    <a:pt x="77339" y="108833"/>
                    <a:pt x="78771" y="110265"/>
                  </a:cubicBezTo>
                  <a:lnTo>
                    <a:pt x="83068" y="110981"/>
                  </a:lnTo>
                  <a:lnTo>
                    <a:pt x="83784" y="113130"/>
                  </a:lnTo>
                  <a:cubicBezTo>
                    <a:pt x="85216" y="113130"/>
                    <a:pt x="86648" y="113130"/>
                    <a:pt x="88080" y="113846"/>
                  </a:cubicBezTo>
                  <a:lnTo>
                    <a:pt x="90945" y="114561"/>
                  </a:lnTo>
                  <a:lnTo>
                    <a:pt x="92377" y="117426"/>
                  </a:lnTo>
                  <a:cubicBezTo>
                    <a:pt x="93809" y="121721"/>
                    <a:pt x="95241" y="126018"/>
                    <a:pt x="95957" y="129598"/>
                  </a:cubicBezTo>
                  <a:cubicBezTo>
                    <a:pt x="97390" y="135326"/>
                    <a:pt x="98822" y="141054"/>
                    <a:pt x="101686" y="143918"/>
                  </a:cubicBezTo>
                  <a:lnTo>
                    <a:pt x="103835" y="146066"/>
                  </a:lnTo>
                  <a:lnTo>
                    <a:pt x="103835" y="148930"/>
                  </a:lnTo>
                  <a:cubicBezTo>
                    <a:pt x="103835" y="153226"/>
                    <a:pt x="101686" y="156090"/>
                    <a:pt x="100970" y="157522"/>
                  </a:cubicBezTo>
                  <a:lnTo>
                    <a:pt x="103835" y="170410"/>
                  </a:lnTo>
                  <a:close/>
                </a:path>
              </a:pathLst>
            </a:custGeom>
            <a:solidFill>
              <a:srgbClr val="FFFFFF"/>
            </a:solidFill>
            <a:ln w="7157"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9A96635-B994-3815-5723-1F6635838C68}"/>
                </a:ext>
              </a:extLst>
            </p:cNvPr>
            <p:cNvSpPr/>
            <p:nvPr/>
          </p:nvSpPr>
          <p:spPr>
            <a:xfrm>
              <a:off x="9710560" y="4432723"/>
              <a:ext cx="38688" cy="49404"/>
            </a:xfrm>
            <a:custGeom>
              <a:avLst/>
              <a:gdLst>
                <a:gd name="connsiteX0" fmla="*/ 0 w 38688"/>
                <a:gd name="connsiteY0" fmla="*/ 49405 h 49404"/>
                <a:gd name="connsiteX1" fmla="*/ 0 w 38688"/>
                <a:gd name="connsiteY1" fmla="*/ 41529 h 49404"/>
                <a:gd name="connsiteX2" fmla="*/ 2865 w 38688"/>
                <a:gd name="connsiteY2" fmla="*/ 25777 h 49404"/>
                <a:gd name="connsiteX3" fmla="*/ 5013 w 38688"/>
                <a:gd name="connsiteY3" fmla="*/ 10740 h 49404"/>
                <a:gd name="connsiteX4" fmla="*/ 2865 w 38688"/>
                <a:gd name="connsiteY4" fmla="*/ 0 h 49404"/>
                <a:gd name="connsiteX5" fmla="*/ 12890 w 38688"/>
                <a:gd name="connsiteY5" fmla="*/ 3580 h 49404"/>
                <a:gd name="connsiteX6" fmla="*/ 18619 w 38688"/>
                <a:gd name="connsiteY6" fmla="*/ 5728 h 49404"/>
                <a:gd name="connsiteX7" fmla="*/ 32941 w 38688"/>
                <a:gd name="connsiteY7" fmla="*/ 10024 h 49404"/>
                <a:gd name="connsiteX8" fmla="*/ 38670 w 38688"/>
                <a:gd name="connsiteY8" fmla="*/ 10740 h 49404"/>
                <a:gd name="connsiteX9" fmla="*/ 38670 w 38688"/>
                <a:gd name="connsiteY9" fmla="*/ 16469 h 49404"/>
                <a:gd name="connsiteX10" fmla="*/ 8593 w 38688"/>
                <a:gd name="connsiteY10" fmla="*/ 48689 h 49404"/>
                <a:gd name="connsiteX11" fmla="*/ 0 w 38688"/>
                <a:gd name="connsiteY11" fmla="*/ 49405 h 49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688" h="49404">
                  <a:moveTo>
                    <a:pt x="0" y="49405"/>
                  </a:moveTo>
                  <a:lnTo>
                    <a:pt x="0" y="41529"/>
                  </a:lnTo>
                  <a:cubicBezTo>
                    <a:pt x="0" y="34369"/>
                    <a:pt x="1432" y="30072"/>
                    <a:pt x="2865" y="25777"/>
                  </a:cubicBezTo>
                  <a:cubicBezTo>
                    <a:pt x="4297" y="20764"/>
                    <a:pt x="5729" y="17184"/>
                    <a:pt x="5013" y="10740"/>
                  </a:cubicBezTo>
                  <a:lnTo>
                    <a:pt x="2865" y="0"/>
                  </a:lnTo>
                  <a:lnTo>
                    <a:pt x="12890" y="3580"/>
                  </a:lnTo>
                  <a:cubicBezTo>
                    <a:pt x="15038" y="4296"/>
                    <a:pt x="16470" y="5012"/>
                    <a:pt x="18619" y="5728"/>
                  </a:cubicBezTo>
                  <a:cubicBezTo>
                    <a:pt x="22915" y="7160"/>
                    <a:pt x="27212" y="9308"/>
                    <a:pt x="32941" y="10024"/>
                  </a:cubicBezTo>
                  <a:lnTo>
                    <a:pt x="38670" y="10740"/>
                  </a:lnTo>
                  <a:lnTo>
                    <a:pt x="38670" y="16469"/>
                  </a:lnTo>
                  <a:cubicBezTo>
                    <a:pt x="39386" y="40097"/>
                    <a:pt x="19335" y="45825"/>
                    <a:pt x="8593" y="48689"/>
                  </a:cubicBezTo>
                  <a:lnTo>
                    <a:pt x="0" y="49405"/>
                  </a:lnTo>
                  <a:close/>
                </a:path>
              </a:pathLst>
            </a:custGeom>
            <a:solidFill>
              <a:srgbClr val="FFFFFF"/>
            </a:solidFill>
            <a:ln w="7157"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16B84E0-17B3-97D5-09B7-0CD63662B2C7}"/>
                </a:ext>
              </a:extLst>
            </p:cNvPr>
            <p:cNvSpPr/>
            <p:nvPr/>
          </p:nvSpPr>
          <p:spPr>
            <a:xfrm>
              <a:off x="9718437" y="4455635"/>
              <a:ext cx="45830" cy="58712"/>
            </a:xfrm>
            <a:custGeom>
              <a:avLst/>
              <a:gdLst>
                <a:gd name="connsiteX0" fmla="*/ 35805 w 45830"/>
                <a:gd name="connsiteY0" fmla="*/ 58713 h 58712"/>
                <a:gd name="connsiteX1" fmla="*/ 26495 w 45830"/>
                <a:gd name="connsiteY1" fmla="*/ 55133 h 58712"/>
                <a:gd name="connsiteX2" fmla="*/ 0 w 45830"/>
                <a:gd name="connsiteY2" fmla="*/ 25777 h 58712"/>
                <a:gd name="connsiteX3" fmla="*/ 0 w 45830"/>
                <a:gd name="connsiteY3" fmla="*/ 18617 h 58712"/>
                <a:gd name="connsiteX4" fmla="*/ 8593 w 45830"/>
                <a:gd name="connsiteY4" fmla="*/ 19332 h 58712"/>
                <a:gd name="connsiteX5" fmla="*/ 16470 w 45830"/>
                <a:gd name="connsiteY5" fmla="*/ 17900 h 58712"/>
                <a:gd name="connsiteX6" fmla="*/ 17903 w 45830"/>
                <a:gd name="connsiteY6" fmla="*/ 11456 h 58712"/>
                <a:gd name="connsiteX7" fmla="*/ 18618 w 45830"/>
                <a:gd name="connsiteY7" fmla="*/ 6444 h 58712"/>
                <a:gd name="connsiteX8" fmla="*/ 17903 w 45830"/>
                <a:gd name="connsiteY8" fmla="*/ 0 h 58712"/>
                <a:gd name="connsiteX9" fmla="*/ 40817 w 45830"/>
                <a:gd name="connsiteY9" fmla="*/ 0 h 58712"/>
                <a:gd name="connsiteX10" fmla="*/ 40817 w 45830"/>
                <a:gd name="connsiteY10" fmla="*/ 5728 h 58712"/>
                <a:gd name="connsiteX11" fmla="*/ 45830 w 45830"/>
                <a:gd name="connsiteY11" fmla="*/ 7876 h 58712"/>
                <a:gd name="connsiteX12" fmla="*/ 42966 w 45830"/>
                <a:gd name="connsiteY12" fmla="*/ 14320 h 58712"/>
                <a:gd name="connsiteX13" fmla="*/ 35805 w 45830"/>
                <a:gd name="connsiteY13" fmla="*/ 49405 h 58712"/>
                <a:gd name="connsiteX14" fmla="*/ 35805 w 45830"/>
                <a:gd name="connsiteY14" fmla="*/ 58713 h 58712"/>
                <a:gd name="connsiteX15" fmla="*/ 35805 w 45830"/>
                <a:gd name="connsiteY15" fmla="*/ 58713 h 58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830" h="58712">
                  <a:moveTo>
                    <a:pt x="35805" y="58713"/>
                  </a:moveTo>
                  <a:lnTo>
                    <a:pt x="26495" y="55133"/>
                  </a:lnTo>
                  <a:cubicBezTo>
                    <a:pt x="15038" y="50121"/>
                    <a:pt x="716" y="44393"/>
                    <a:pt x="0" y="25777"/>
                  </a:cubicBezTo>
                  <a:lnTo>
                    <a:pt x="0" y="18617"/>
                  </a:lnTo>
                  <a:lnTo>
                    <a:pt x="8593" y="19332"/>
                  </a:lnTo>
                  <a:cubicBezTo>
                    <a:pt x="11457" y="19332"/>
                    <a:pt x="14322" y="18617"/>
                    <a:pt x="16470" y="17900"/>
                  </a:cubicBezTo>
                  <a:cubicBezTo>
                    <a:pt x="16470" y="15752"/>
                    <a:pt x="17186" y="13604"/>
                    <a:pt x="17903" y="11456"/>
                  </a:cubicBezTo>
                  <a:cubicBezTo>
                    <a:pt x="18618" y="9308"/>
                    <a:pt x="18618" y="8592"/>
                    <a:pt x="18618" y="6444"/>
                  </a:cubicBezTo>
                  <a:lnTo>
                    <a:pt x="17903" y="0"/>
                  </a:lnTo>
                  <a:lnTo>
                    <a:pt x="40817" y="0"/>
                  </a:lnTo>
                  <a:lnTo>
                    <a:pt x="40817" y="5728"/>
                  </a:lnTo>
                  <a:lnTo>
                    <a:pt x="45830" y="7876"/>
                  </a:lnTo>
                  <a:lnTo>
                    <a:pt x="42966" y="14320"/>
                  </a:lnTo>
                  <a:cubicBezTo>
                    <a:pt x="37237" y="25060"/>
                    <a:pt x="35089" y="37948"/>
                    <a:pt x="35805" y="49405"/>
                  </a:cubicBezTo>
                  <a:lnTo>
                    <a:pt x="35805" y="58713"/>
                  </a:lnTo>
                  <a:lnTo>
                    <a:pt x="35805" y="58713"/>
                  </a:lnTo>
                  <a:close/>
                </a:path>
              </a:pathLst>
            </a:custGeom>
            <a:solidFill>
              <a:srgbClr val="FFFFFF"/>
            </a:solidFill>
            <a:ln w="7157"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90B95922-5A14-6685-0C19-9DB72ACA27BA}"/>
                </a:ext>
              </a:extLst>
            </p:cNvPr>
            <p:cNvSpPr/>
            <p:nvPr/>
          </p:nvSpPr>
          <p:spPr>
            <a:xfrm>
              <a:off x="9752810" y="4472624"/>
              <a:ext cx="32224" cy="26687"/>
            </a:xfrm>
            <a:custGeom>
              <a:avLst/>
              <a:gdLst>
                <a:gd name="connsiteX0" fmla="*/ 20051 w 32224"/>
                <a:gd name="connsiteY0" fmla="*/ 26688 h 26687"/>
                <a:gd name="connsiteX1" fmla="*/ 13606 w 32224"/>
                <a:gd name="connsiteY1" fmla="*/ 25256 h 26687"/>
                <a:gd name="connsiteX2" fmla="*/ 7161 w 32224"/>
                <a:gd name="connsiteY2" fmla="*/ 23823 h 26687"/>
                <a:gd name="connsiteX3" fmla="*/ 0 w 32224"/>
                <a:gd name="connsiteY3" fmla="*/ 23823 h 26687"/>
                <a:gd name="connsiteX4" fmla="*/ 716 w 32224"/>
                <a:gd name="connsiteY4" fmla="*/ 16663 h 26687"/>
                <a:gd name="connsiteX5" fmla="*/ 3581 w 32224"/>
                <a:gd name="connsiteY5" fmla="*/ 6639 h 26687"/>
                <a:gd name="connsiteX6" fmla="*/ 5729 w 32224"/>
                <a:gd name="connsiteY6" fmla="*/ 2343 h 26687"/>
                <a:gd name="connsiteX7" fmla="*/ 10742 w 32224"/>
                <a:gd name="connsiteY7" fmla="*/ 2343 h 26687"/>
                <a:gd name="connsiteX8" fmla="*/ 12174 w 32224"/>
                <a:gd name="connsiteY8" fmla="*/ 1627 h 26687"/>
                <a:gd name="connsiteX9" fmla="*/ 22199 w 32224"/>
                <a:gd name="connsiteY9" fmla="*/ 195 h 26687"/>
                <a:gd name="connsiteX10" fmla="*/ 26496 w 32224"/>
                <a:gd name="connsiteY10" fmla="*/ 911 h 26687"/>
                <a:gd name="connsiteX11" fmla="*/ 27212 w 32224"/>
                <a:gd name="connsiteY11" fmla="*/ 5207 h 26687"/>
                <a:gd name="connsiteX12" fmla="*/ 27928 w 32224"/>
                <a:gd name="connsiteY12" fmla="*/ 6639 h 26687"/>
                <a:gd name="connsiteX13" fmla="*/ 32225 w 32224"/>
                <a:gd name="connsiteY13" fmla="*/ 15948 h 26687"/>
                <a:gd name="connsiteX14" fmla="*/ 32225 w 32224"/>
                <a:gd name="connsiteY14" fmla="*/ 18096 h 26687"/>
                <a:gd name="connsiteX15" fmla="*/ 30792 w 32224"/>
                <a:gd name="connsiteY15" fmla="*/ 19528 h 26687"/>
                <a:gd name="connsiteX16" fmla="*/ 20051 w 32224"/>
                <a:gd name="connsiteY16" fmla="*/ 26688 h 26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224" h="26687">
                  <a:moveTo>
                    <a:pt x="20051" y="26688"/>
                  </a:moveTo>
                  <a:cubicBezTo>
                    <a:pt x="17903" y="26688"/>
                    <a:pt x="15754" y="25971"/>
                    <a:pt x="13606" y="25256"/>
                  </a:cubicBezTo>
                  <a:cubicBezTo>
                    <a:pt x="11457" y="24539"/>
                    <a:pt x="9309" y="23823"/>
                    <a:pt x="7161" y="23823"/>
                  </a:cubicBezTo>
                  <a:lnTo>
                    <a:pt x="0" y="23823"/>
                  </a:lnTo>
                  <a:lnTo>
                    <a:pt x="716" y="16663"/>
                  </a:lnTo>
                  <a:cubicBezTo>
                    <a:pt x="1432" y="12368"/>
                    <a:pt x="2864" y="9503"/>
                    <a:pt x="3581" y="6639"/>
                  </a:cubicBezTo>
                  <a:lnTo>
                    <a:pt x="5729" y="2343"/>
                  </a:lnTo>
                  <a:lnTo>
                    <a:pt x="10742" y="2343"/>
                  </a:lnTo>
                  <a:cubicBezTo>
                    <a:pt x="11457" y="2343"/>
                    <a:pt x="11457" y="2343"/>
                    <a:pt x="12174" y="1627"/>
                  </a:cubicBezTo>
                  <a:cubicBezTo>
                    <a:pt x="14322" y="911"/>
                    <a:pt x="17903" y="-521"/>
                    <a:pt x="22199" y="195"/>
                  </a:cubicBezTo>
                  <a:lnTo>
                    <a:pt x="26496" y="911"/>
                  </a:lnTo>
                  <a:lnTo>
                    <a:pt x="27212" y="5207"/>
                  </a:lnTo>
                  <a:cubicBezTo>
                    <a:pt x="27212" y="5207"/>
                    <a:pt x="27928" y="5923"/>
                    <a:pt x="27928" y="6639"/>
                  </a:cubicBezTo>
                  <a:cubicBezTo>
                    <a:pt x="29360" y="8071"/>
                    <a:pt x="32225" y="10935"/>
                    <a:pt x="32225" y="15948"/>
                  </a:cubicBezTo>
                  <a:lnTo>
                    <a:pt x="32225" y="18096"/>
                  </a:lnTo>
                  <a:lnTo>
                    <a:pt x="30792" y="19528"/>
                  </a:lnTo>
                  <a:cubicBezTo>
                    <a:pt x="28644" y="24539"/>
                    <a:pt x="24347" y="26688"/>
                    <a:pt x="20051" y="26688"/>
                  </a:cubicBezTo>
                </a:path>
              </a:pathLst>
            </a:custGeom>
            <a:solidFill>
              <a:srgbClr val="FFFFFF"/>
            </a:solidFill>
            <a:ln w="7157"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5DFEFB8-95C8-0F65-9342-9B348CDDE3AF}"/>
                </a:ext>
              </a:extLst>
            </p:cNvPr>
            <p:cNvSpPr/>
            <p:nvPr/>
          </p:nvSpPr>
          <p:spPr>
            <a:xfrm>
              <a:off x="9711992" y="4495015"/>
              <a:ext cx="108223" cy="108117"/>
            </a:xfrm>
            <a:custGeom>
              <a:avLst/>
              <a:gdLst>
                <a:gd name="connsiteX0" fmla="*/ 75191 w 108223"/>
                <a:gd name="connsiteY0" fmla="*/ 108118 h 108117"/>
                <a:gd name="connsiteX1" fmla="*/ 70894 w 108223"/>
                <a:gd name="connsiteY1" fmla="*/ 107401 h 108117"/>
                <a:gd name="connsiteX2" fmla="*/ 65165 w 108223"/>
                <a:gd name="connsiteY2" fmla="*/ 103821 h 108117"/>
                <a:gd name="connsiteX3" fmla="*/ 63017 w 108223"/>
                <a:gd name="connsiteY3" fmla="*/ 106686 h 108117"/>
                <a:gd name="connsiteX4" fmla="*/ 58720 w 108223"/>
                <a:gd name="connsiteY4" fmla="*/ 101673 h 108117"/>
                <a:gd name="connsiteX5" fmla="*/ 45831 w 108223"/>
                <a:gd name="connsiteY5" fmla="*/ 92365 h 108117"/>
                <a:gd name="connsiteX6" fmla="*/ 42250 w 108223"/>
                <a:gd name="connsiteY6" fmla="*/ 91649 h 108117"/>
                <a:gd name="connsiteX7" fmla="*/ 41534 w 108223"/>
                <a:gd name="connsiteY7" fmla="*/ 88069 h 108117"/>
                <a:gd name="connsiteX8" fmla="*/ 42250 w 108223"/>
                <a:gd name="connsiteY8" fmla="*/ 63009 h 108117"/>
                <a:gd name="connsiteX9" fmla="*/ 40102 w 108223"/>
                <a:gd name="connsiteY9" fmla="*/ 63725 h 108117"/>
                <a:gd name="connsiteX10" fmla="*/ 22915 w 108223"/>
                <a:gd name="connsiteY10" fmla="*/ 61577 h 108117"/>
                <a:gd name="connsiteX11" fmla="*/ 22199 w 108223"/>
                <a:gd name="connsiteY11" fmla="*/ 63725 h 108117"/>
                <a:gd name="connsiteX12" fmla="*/ 20767 w 108223"/>
                <a:gd name="connsiteY12" fmla="*/ 68021 h 108117"/>
                <a:gd name="connsiteX13" fmla="*/ 19335 w 108223"/>
                <a:gd name="connsiteY13" fmla="*/ 71601 h 108117"/>
                <a:gd name="connsiteX14" fmla="*/ 0 w 108223"/>
                <a:gd name="connsiteY14" fmla="*/ 71601 h 108117"/>
                <a:gd name="connsiteX15" fmla="*/ 716 w 108223"/>
                <a:gd name="connsiteY15" fmla="*/ 65157 h 108117"/>
                <a:gd name="connsiteX16" fmla="*/ 3581 w 108223"/>
                <a:gd name="connsiteY16" fmla="*/ 53701 h 108117"/>
                <a:gd name="connsiteX17" fmla="*/ 5729 w 108223"/>
                <a:gd name="connsiteY17" fmla="*/ 39381 h 108117"/>
                <a:gd name="connsiteX18" fmla="*/ 4296 w 108223"/>
                <a:gd name="connsiteY18" fmla="*/ 30788 h 108117"/>
                <a:gd name="connsiteX19" fmla="*/ 12890 w 108223"/>
                <a:gd name="connsiteY19" fmla="*/ 32220 h 108117"/>
                <a:gd name="connsiteX20" fmla="*/ 22915 w 108223"/>
                <a:gd name="connsiteY20" fmla="*/ 27925 h 108117"/>
                <a:gd name="connsiteX21" fmla="*/ 42966 w 108223"/>
                <a:gd name="connsiteY21" fmla="*/ 19332 h 108117"/>
                <a:gd name="connsiteX22" fmla="*/ 48695 w 108223"/>
                <a:gd name="connsiteY22" fmla="*/ 20048 h 108117"/>
                <a:gd name="connsiteX23" fmla="*/ 48695 w 108223"/>
                <a:gd name="connsiteY23" fmla="*/ 25060 h 108117"/>
                <a:gd name="connsiteX24" fmla="*/ 51559 w 108223"/>
                <a:gd name="connsiteY24" fmla="*/ 22197 h 108117"/>
                <a:gd name="connsiteX25" fmla="*/ 52992 w 108223"/>
                <a:gd name="connsiteY25" fmla="*/ 20764 h 108117"/>
                <a:gd name="connsiteX26" fmla="*/ 55140 w 108223"/>
                <a:gd name="connsiteY26" fmla="*/ 20764 h 108117"/>
                <a:gd name="connsiteX27" fmla="*/ 61585 w 108223"/>
                <a:gd name="connsiteY27" fmla="*/ 22197 h 108117"/>
                <a:gd name="connsiteX28" fmla="*/ 73042 w 108223"/>
                <a:gd name="connsiteY28" fmla="*/ 12888 h 108117"/>
                <a:gd name="connsiteX29" fmla="*/ 73042 w 108223"/>
                <a:gd name="connsiteY29" fmla="*/ 5012 h 108117"/>
                <a:gd name="connsiteX30" fmla="*/ 74475 w 108223"/>
                <a:gd name="connsiteY30" fmla="*/ 0 h 108117"/>
                <a:gd name="connsiteX31" fmla="*/ 97390 w 108223"/>
                <a:gd name="connsiteY31" fmla="*/ 0 h 108117"/>
                <a:gd name="connsiteX32" fmla="*/ 98106 w 108223"/>
                <a:gd name="connsiteY32" fmla="*/ 5012 h 108117"/>
                <a:gd name="connsiteX33" fmla="*/ 102402 w 108223"/>
                <a:gd name="connsiteY33" fmla="*/ 18617 h 108117"/>
                <a:gd name="connsiteX34" fmla="*/ 108131 w 108223"/>
                <a:gd name="connsiteY34" fmla="*/ 50121 h 108117"/>
                <a:gd name="connsiteX35" fmla="*/ 108131 w 108223"/>
                <a:gd name="connsiteY35" fmla="*/ 55133 h 108117"/>
                <a:gd name="connsiteX36" fmla="*/ 103119 w 108223"/>
                <a:gd name="connsiteY36" fmla="*/ 55849 h 108117"/>
                <a:gd name="connsiteX37" fmla="*/ 98822 w 108223"/>
                <a:gd name="connsiteY37" fmla="*/ 61577 h 108117"/>
                <a:gd name="connsiteX38" fmla="*/ 95241 w 108223"/>
                <a:gd name="connsiteY38" fmla="*/ 68021 h 108117"/>
                <a:gd name="connsiteX39" fmla="*/ 96674 w 108223"/>
                <a:gd name="connsiteY39" fmla="*/ 70885 h 108117"/>
                <a:gd name="connsiteX40" fmla="*/ 99538 w 108223"/>
                <a:gd name="connsiteY40" fmla="*/ 85921 h 108117"/>
                <a:gd name="connsiteX41" fmla="*/ 98822 w 108223"/>
                <a:gd name="connsiteY41" fmla="*/ 91649 h 108117"/>
                <a:gd name="connsiteX42" fmla="*/ 92377 w 108223"/>
                <a:gd name="connsiteY42" fmla="*/ 91649 h 108117"/>
                <a:gd name="connsiteX43" fmla="*/ 88080 w 108223"/>
                <a:gd name="connsiteY43" fmla="*/ 104538 h 108117"/>
                <a:gd name="connsiteX44" fmla="*/ 75191 w 108223"/>
                <a:gd name="connsiteY44" fmla="*/ 108118 h 108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8223" h="108117">
                  <a:moveTo>
                    <a:pt x="75191" y="108118"/>
                  </a:moveTo>
                  <a:cubicBezTo>
                    <a:pt x="73758" y="108118"/>
                    <a:pt x="72326" y="108118"/>
                    <a:pt x="70894" y="107401"/>
                  </a:cubicBezTo>
                  <a:cubicBezTo>
                    <a:pt x="68746" y="107401"/>
                    <a:pt x="66597" y="105969"/>
                    <a:pt x="65165" y="103821"/>
                  </a:cubicBezTo>
                  <a:lnTo>
                    <a:pt x="63017" y="106686"/>
                  </a:lnTo>
                  <a:lnTo>
                    <a:pt x="58720" y="101673"/>
                  </a:lnTo>
                  <a:cubicBezTo>
                    <a:pt x="54424" y="96661"/>
                    <a:pt x="51559" y="93081"/>
                    <a:pt x="45831" y="92365"/>
                  </a:cubicBezTo>
                  <a:lnTo>
                    <a:pt x="42250" y="91649"/>
                  </a:lnTo>
                  <a:lnTo>
                    <a:pt x="41534" y="88069"/>
                  </a:lnTo>
                  <a:cubicBezTo>
                    <a:pt x="38670" y="78045"/>
                    <a:pt x="39386" y="69453"/>
                    <a:pt x="42250" y="63009"/>
                  </a:cubicBezTo>
                  <a:cubicBezTo>
                    <a:pt x="41534" y="63009"/>
                    <a:pt x="40818" y="63009"/>
                    <a:pt x="40102" y="63725"/>
                  </a:cubicBezTo>
                  <a:cubicBezTo>
                    <a:pt x="32941" y="65157"/>
                    <a:pt x="26496" y="64441"/>
                    <a:pt x="22915" y="61577"/>
                  </a:cubicBezTo>
                  <a:cubicBezTo>
                    <a:pt x="22915" y="62293"/>
                    <a:pt x="22199" y="63009"/>
                    <a:pt x="22199" y="63725"/>
                  </a:cubicBezTo>
                  <a:cubicBezTo>
                    <a:pt x="21483" y="65157"/>
                    <a:pt x="21483" y="66589"/>
                    <a:pt x="20767" y="68021"/>
                  </a:cubicBezTo>
                  <a:lnTo>
                    <a:pt x="19335" y="71601"/>
                  </a:lnTo>
                  <a:lnTo>
                    <a:pt x="0" y="71601"/>
                  </a:lnTo>
                  <a:lnTo>
                    <a:pt x="716" y="65157"/>
                  </a:lnTo>
                  <a:cubicBezTo>
                    <a:pt x="1432" y="60145"/>
                    <a:pt x="2148" y="56565"/>
                    <a:pt x="3581" y="53701"/>
                  </a:cubicBezTo>
                  <a:cubicBezTo>
                    <a:pt x="5013" y="49405"/>
                    <a:pt x="6445" y="45825"/>
                    <a:pt x="5729" y="39381"/>
                  </a:cubicBezTo>
                  <a:lnTo>
                    <a:pt x="4296" y="30788"/>
                  </a:lnTo>
                  <a:lnTo>
                    <a:pt x="12890" y="32220"/>
                  </a:lnTo>
                  <a:cubicBezTo>
                    <a:pt x="17903" y="32937"/>
                    <a:pt x="20051" y="31505"/>
                    <a:pt x="22915" y="27925"/>
                  </a:cubicBezTo>
                  <a:cubicBezTo>
                    <a:pt x="26496" y="23628"/>
                    <a:pt x="31509" y="17900"/>
                    <a:pt x="42966" y="19332"/>
                  </a:cubicBezTo>
                  <a:lnTo>
                    <a:pt x="48695" y="20048"/>
                  </a:lnTo>
                  <a:lnTo>
                    <a:pt x="48695" y="25060"/>
                  </a:lnTo>
                  <a:cubicBezTo>
                    <a:pt x="49411" y="24345"/>
                    <a:pt x="50127" y="22912"/>
                    <a:pt x="51559" y="22197"/>
                  </a:cubicBezTo>
                  <a:lnTo>
                    <a:pt x="52992" y="20764"/>
                  </a:lnTo>
                  <a:lnTo>
                    <a:pt x="55140" y="20764"/>
                  </a:lnTo>
                  <a:cubicBezTo>
                    <a:pt x="58004" y="20048"/>
                    <a:pt x="60153" y="21480"/>
                    <a:pt x="61585" y="22197"/>
                  </a:cubicBezTo>
                  <a:cubicBezTo>
                    <a:pt x="63733" y="18617"/>
                    <a:pt x="67314" y="13604"/>
                    <a:pt x="73042" y="12888"/>
                  </a:cubicBezTo>
                  <a:cubicBezTo>
                    <a:pt x="73042" y="10024"/>
                    <a:pt x="72326" y="7160"/>
                    <a:pt x="73042" y="5012"/>
                  </a:cubicBezTo>
                  <a:lnTo>
                    <a:pt x="74475" y="0"/>
                  </a:lnTo>
                  <a:lnTo>
                    <a:pt x="97390" y="0"/>
                  </a:lnTo>
                  <a:lnTo>
                    <a:pt x="98106" y="5012"/>
                  </a:lnTo>
                  <a:cubicBezTo>
                    <a:pt x="98822" y="10024"/>
                    <a:pt x="100254" y="13604"/>
                    <a:pt x="102402" y="18617"/>
                  </a:cubicBezTo>
                  <a:cubicBezTo>
                    <a:pt x="105267" y="27925"/>
                    <a:pt x="108848" y="37233"/>
                    <a:pt x="108131" y="50121"/>
                  </a:cubicBezTo>
                  <a:lnTo>
                    <a:pt x="108131" y="55133"/>
                  </a:lnTo>
                  <a:lnTo>
                    <a:pt x="103119" y="55849"/>
                  </a:lnTo>
                  <a:cubicBezTo>
                    <a:pt x="101687" y="55849"/>
                    <a:pt x="100970" y="57281"/>
                    <a:pt x="98822" y="61577"/>
                  </a:cubicBezTo>
                  <a:cubicBezTo>
                    <a:pt x="98106" y="63725"/>
                    <a:pt x="96674" y="65873"/>
                    <a:pt x="95241" y="68021"/>
                  </a:cubicBezTo>
                  <a:cubicBezTo>
                    <a:pt x="95958" y="69453"/>
                    <a:pt x="95958" y="70169"/>
                    <a:pt x="96674" y="70885"/>
                  </a:cubicBezTo>
                  <a:cubicBezTo>
                    <a:pt x="98822" y="75181"/>
                    <a:pt x="100254" y="78045"/>
                    <a:pt x="99538" y="85921"/>
                  </a:cubicBezTo>
                  <a:lnTo>
                    <a:pt x="98822" y="91649"/>
                  </a:lnTo>
                  <a:lnTo>
                    <a:pt x="92377" y="91649"/>
                  </a:lnTo>
                  <a:cubicBezTo>
                    <a:pt x="91661" y="95945"/>
                    <a:pt x="90945" y="100958"/>
                    <a:pt x="88080" y="104538"/>
                  </a:cubicBezTo>
                  <a:cubicBezTo>
                    <a:pt x="83784" y="106686"/>
                    <a:pt x="79487" y="108118"/>
                    <a:pt x="75191" y="108118"/>
                  </a:cubicBezTo>
                </a:path>
              </a:pathLst>
            </a:custGeom>
            <a:solidFill>
              <a:srgbClr val="FFFFFF"/>
            </a:solidFill>
            <a:ln w="7157"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C1BFB1A-8540-542F-A47B-B86ABFB4E415}"/>
                </a:ext>
              </a:extLst>
            </p:cNvPr>
            <p:cNvSpPr/>
            <p:nvPr/>
          </p:nvSpPr>
          <p:spPr>
            <a:xfrm>
              <a:off x="9614602" y="4445611"/>
              <a:ext cx="66251" cy="88069"/>
            </a:xfrm>
            <a:custGeom>
              <a:avLst/>
              <a:gdLst>
                <a:gd name="connsiteX0" fmla="*/ 0 w 66251"/>
                <a:gd name="connsiteY0" fmla="*/ 88069 h 88069"/>
                <a:gd name="connsiteX1" fmla="*/ 716 w 66251"/>
                <a:gd name="connsiteY1" fmla="*/ 79477 h 88069"/>
                <a:gd name="connsiteX2" fmla="*/ 5012 w 66251"/>
                <a:gd name="connsiteY2" fmla="*/ 68021 h 88069"/>
                <a:gd name="connsiteX3" fmla="*/ 7161 w 66251"/>
                <a:gd name="connsiteY3" fmla="*/ 63009 h 88069"/>
                <a:gd name="connsiteX4" fmla="*/ 7161 w 66251"/>
                <a:gd name="connsiteY4" fmla="*/ 59429 h 88069"/>
                <a:gd name="connsiteX5" fmla="*/ 10742 w 66251"/>
                <a:gd name="connsiteY5" fmla="*/ 57997 h 88069"/>
                <a:gd name="connsiteX6" fmla="*/ 40817 w 66251"/>
                <a:gd name="connsiteY6" fmla="*/ 18616 h 88069"/>
                <a:gd name="connsiteX7" fmla="*/ 47263 w 66251"/>
                <a:gd name="connsiteY7" fmla="*/ 3580 h 88069"/>
                <a:gd name="connsiteX8" fmla="*/ 48695 w 66251"/>
                <a:gd name="connsiteY8" fmla="*/ 0 h 88069"/>
                <a:gd name="connsiteX9" fmla="*/ 64449 w 66251"/>
                <a:gd name="connsiteY9" fmla="*/ 0 h 88069"/>
                <a:gd name="connsiteX10" fmla="*/ 65165 w 66251"/>
                <a:gd name="connsiteY10" fmla="*/ 5012 h 88069"/>
                <a:gd name="connsiteX11" fmla="*/ 52275 w 66251"/>
                <a:gd name="connsiteY11" fmla="*/ 45824 h 88069"/>
                <a:gd name="connsiteX12" fmla="*/ 40817 w 66251"/>
                <a:gd name="connsiteY12" fmla="*/ 65157 h 88069"/>
                <a:gd name="connsiteX13" fmla="*/ 40102 w 66251"/>
                <a:gd name="connsiteY13" fmla="*/ 69453 h 88069"/>
                <a:gd name="connsiteX14" fmla="*/ 35805 w 66251"/>
                <a:gd name="connsiteY14" fmla="*/ 70169 h 88069"/>
                <a:gd name="connsiteX15" fmla="*/ 22915 w 66251"/>
                <a:gd name="connsiteY15" fmla="*/ 77329 h 88069"/>
                <a:gd name="connsiteX16" fmla="*/ 7161 w 66251"/>
                <a:gd name="connsiteY16" fmla="*/ 86637 h 88069"/>
                <a:gd name="connsiteX17" fmla="*/ 0 w 66251"/>
                <a:gd name="connsiteY17" fmla="*/ 88069 h 88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6251" h="88069">
                  <a:moveTo>
                    <a:pt x="0" y="88069"/>
                  </a:moveTo>
                  <a:lnTo>
                    <a:pt x="716" y="79477"/>
                  </a:lnTo>
                  <a:cubicBezTo>
                    <a:pt x="716" y="74465"/>
                    <a:pt x="3581" y="70885"/>
                    <a:pt x="5012" y="68021"/>
                  </a:cubicBezTo>
                  <a:cubicBezTo>
                    <a:pt x="6445" y="65873"/>
                    <a:pt x="7161" y="65157"/>
                    <a:pt x="7161" y="63009"/>
                  </a:cubicBezTo>
                  <a:lnTo>
                    <a:pt x="7161" y="59429"/>
                  </a:lnTo>
                  <a:lnTo>
                    <a:pt x="10742" y="57997"/>
                  </a:lnTo>
                  <a:cubicBezTo>
                    <a:pt x="27928" y="50837"/>
                    <a:pt x="33656" y="35800"/>
                    <a:pt x="40817" y="18616"/>
                  </a:cubicBezTo>
                  <a:cubicBezTo>
                    <a:pt x="42966" y="13604"/>
                    <a:pt x="45114" y="8592"/>
                    <a:pt x="47263" y="3580"/>
                  </a:cubicBezTo>
                  <a:lnTo>
                    <a:pt x="48695" y="0"/>
                  </a:lnTo>
                  <a:lnTo>
                    <a:pt x="64449" y="0"/>
                  </a:lnTo>
                  <a:lnTo>
                    <a:pt x="65165" y="5012"/>
                  </a:lnTo>
                  <a:cubicBezTo>
                    <a:pt x="69462" y="26492"/>
                    <a:pt x="60152" y="36516"/>
                    <a:pt x="52275" y="45824"/>
                  </a:cubicBezTo>
                  <a:cubicBezTo>
                    <a:pt x="47263" y="51552"/>
                    <a:pt x="42966" y="57281"/>
                    <a:pt x="40817" y="65157"/>
                  </a:cubicBezTo>
                  <a:lnTo>
                    <a:pt x="40102" y="69453"/>
                  </a:lnTo>
                  <a:lnTo>
                    <a:pt x="35805" y="70169"/>
                  </a:lnTo>
                  <a:cubicBezTo>
                    <a:pt x="30792" y="70885"/>
                    <a:pt x="27212" y="73749"/>
                    <a:pt x="22915" y="77329"/>
                  </a:cubicBezTo>
                  <a:cubicBezTo>
                    <a:pt x="18618" y="80909"/>
                    <a:pt x="14322" y="84489"/>
                    <a:pt x="7161" y="86637"/>
                  </a:cubicBezTo>
                  <a:lnTo>
                    <a:pt x="0" y="88069"/>
                  </a:lnTo>
                  <a:close/>
                </a:path>
              </a:pathLst>
            </a:custGeom>
            <a:solidFill>
              <a:srgbClr val="FFFFFF"/>
            </a:solidFill>
            <a:ln w="7157"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78DF9A31-E001-BBEA-62C5-420C072C8949}"/>
                </a:ext>
              </a:extLst>
            </p:cNvPr>
            <p:cNvSpPr/>
            <p:nvPr/>
          </p:nvSpPr>
          <p:spPr>
            <a:xfrm>
              <a:off x="9452274" y="4550148"/>
              <a:ext cx="221048" cy="286403"/>
            </a:xfrm>
            <a:custGeom>
              <a:avLst/>
              <a:gdLst>
                <a:gd name="connsiteX0" fmla="*/ 130820 w 221048"/>
                <a:gd name="connsiteY0" fmla="*/ 286404 h 286403"/>
                <a:gd name="connsiteX1" fmla="*/ 126523 w 221048"/>
                <a:gd name="connsiteY1" fmla="*/ 285688 h 286403"/>
                <a:gd name="connsiteX2" fmla="*/ 119362 w 221048"/>
                <a:gd name="connsiteY2" fmla="*/ 284972 h 286403"/>
                <a:gd name="connsiteX3" fmla="*/ 120794 w 221048"/>
                <a:gd name="connsiteY3" fmla="*/ 278528 h 286403"/>
                <a:gd name="connsiteX4" fmla="*/ 120078 w 221048"/>
                <a:gd name="connsiteY4" fmla="*/ 277812 h 286403"/>
                <a:gd name="connsiteX5" fmla="*/ 115782 w 221048"/>
                <a:gd name="connsiteY5" fmla="*/ 278528 h 286403"/>
                <a:gd name="connsiteX6" fmla="*/ 100027 w 221048"/>
                <a:gd name="connsiteY6" fmla="*/ 276380 h 286403"/>
                <a:gd name="connsiteX7" fmla="*/ 70667 w 221048"/>
                <a:gd name="connsiteY7" fmla="*/ 277812 h 286403"/>
                <a:gd name="connsiteX8" fmla="*/ 65654 w 221048"/>
                <a:gd name="connsiteY8" fmla="*/ 277096 h 286403"/>
                <a:gd name="connsiteX9" fmla="*/ 65654 w 221048"/>
                <a:gd name="connsiteY9" fmla="*/ 269936 h 286403"/>
                <a:gd name="connsiteX10" fmla="*/ 59925 w 221048"/>
                <a:gd name="connsiteY10" fmla="*/ 270652 h 286403"/>
                <a:gd name="connsiteX11" fmla="*/ 37010 w 221048"/>
                <a:gd name="connsiteY11" fmla="*/ 265639 h 286403"/>
                <a:gd name="connsiteX12" fmla="*/ 35578 w 221048"/>
                <a:gd name="connsiteY12" fmla="*/ 264208 h 286403"/>
                <a:gd name="connsiteX13" fmla="*/ 34862 w 221048"/>
                <a:gd name="connsiteY13" fmla="*/ 262059 h 286403"/>
                <a:gd name="connsiteX14" fmla="*/ 25552 w 221048"/>
                <a:gd name="connsiteY14" fmla="*/ 225543 h 286403"/>
                <a:gd name="connsiteX15" fmla="*/ 15527 w 221048"/>
                <a:gd name="connsiteY15" fmla="*/ 226975 h 286403"/>
                <a:gd name="connsiteX16" fmla="*/ 11230 w 221048"/>
                <a:gd name="connsiteY16" fmla="*/ 226259 h 286403"/>
                <a:gd name="connsiteX17" fmla="*/ 10515 w 221048"/>
                <a:gd name="connsiteY17" fmla="*/ 221963 h 286403"/>
                <a:gd name="connsiteX18" fmla="*/ 10515 w 221048"/>
                <a:gd name="connsiteY18" fmla="*/ 218383 h 286403"/>
                <a:gd name="connsiteX19" fmla="*/ 4786 w 221048"/>
                <a:gd name="connsiteY19" fmla="*/ 219099 h 286403"/>
                <a:gd name="connsiteX20" fmla="*/ 9082 w 221048"/>
                <a:gd name="connsiteY20" fmla="*/ 209075 h 286403"/>
                <a:gd name="connsiteX21" fmla="*/ 7650 w 221048"/>
                <a:gd name="connsiteY21" fmla="*/ 204063 h 286403"/>
                <a:gd name="connsiteX22" fmla="*/ 4786 w 221048"/>
                <a:gd name="connsiteY22" fmla="*/ 200483 h 286403"/>
                <a:gd name="connsiteX23" fmla="*/ 5502 w 221048"/>
                <a:gd name="connsiteY23" fmla="*/ 197619 h 286403"/>
                <a:gd name="connsiteX24" fmla="*/ 3354 w 221048"/>
                <a:gd name="connsiteY24" fmla="*/ 181867 h 286403"/>
                <a:gd name="connsiteX25" fmla="*/ 1205 w 221048"/>
                <a:gd name="connsiteY25" fmla="*/ 158238 h 286403"/>
                <a:gd name="connsiteX26" fmla="*/ 1921 w 221048"/>
                <a:gd name="connsiteY26" fmla="*/ 156806 h 286403"/>
                <a:gd name="connsiteX27" fmla="*/ 6218 w 221048"/>
                <a:gd name="connsiteY27" fmla="*/ 148930 h 286403"/>
                <a:gd name="connsiteX28" fmla="*/ 15527 w 221048"/>
                <a:gd name="connsiteY28" fmla="*/ 131746 h 286403"/>
                <a:gd name="connsiteX29" fmla="*/ 16959 w 221048"/>
                <a:gd name="connsiteY29" fmla="*/ 128166 h 286403"/>
                <a:gd name="connsiteX30" fmla="*/ 21256 w 221048"/>
                <a:gd name="connsiteY30" fmla="*/ 128166 h 286403"/>
                <a:gd name="connsiteX31" fmla="*/ 34146 w 221048"/>
                <a:gd name="connsiteY31" fmla="*/ 132462 h 286403"/>
                <a:gd name="connsiteX32" fmla="*/ 39875 w 221048"/>
                <a:gd name="connsiteY32" fmla="*/ 133178 h 286403"/>
                <a:gd name="connsiteX33" fmla="*/ 42023 w 221048"/>
                <a:gd name="connsiteY33" fmla="*/ 131746 h 286403"/>
                <a:gd name="connsiteX34" fmla="*/ 44171 w 221048"/>
                <a:gd name="connsiteY34" fmla="*/ 132462 h 286403"/>
                <a:gd name="connsiteX35" fmla="*/ 49184 w 221048"/>
                <a:gd name="connsiteY35" fmla="*/ 136758 h 286403"/>
                <a:gd name="connsiteX36" fmla="*/ 52048 w 221048"/>
                <a:gd name="connsiteY36" fmla="*/ 134610 h 286403"/>
                <a:gd name="connsiteX37" fmla="*/ 52764 w 221048"/>
                <a:gd name="connsiteY37" fmla="*/ 130314 h 286403"/>
                <a:gd name="connsiteX38" fmla="*/ 52764 w 221048"/>
                <a:gd name="connsiteY38" fmla="*/ 121722 h 286403"/>
                <a:gd name="connsiteX39" fmla="*/ 52048 w 221048"/>
                <a:gd name="connsiteY39" fmla="*/ 118142 h 286403"/>
                <a:gd name="connsiteX40" fmla="*/ 54913 w 221048"/>
                <a:gd name="connsiteY40" fmla="*/ 115994 h 286403"/>
                <a:gd name="connsiteX41" fmla="*/ 90718 w 221048"/>
                <a:gd name="connsiteY41" fmla="*/ 103106 h 286403"/>
                <a:gd name="connsiteX42" fmla="*/ 94299 w 221048"/>
                <a:gd name="connsiteY42" fmla="*/ 98809 h 286403"/>
                <a:gd name="connsiteX43" fmla="*/ 107188 w 221048"/>
                <a:gd name="connsiteY43" fmla="*/ 74465 h 286403"/>
                <a:gd name="connsiteX44" fmla="*/ 107904 w 221048"/>
                <a:gd name="connsiteY44" fmla="*/ 69453 h 286403"/>
                <a:gd name="connsiteX45" fmla="*/ 120794 w 221048"/>
                <a:gd name="connsiteY45" fmla="*/ 69453 h 286403"/>
                <a:gd name="connsiteX46" fmla="*/ 133684 w 221048"/>
                <a:gd name="connsiteY46" fmla="*/ 60145 h 286403"/>
                <a:gd name="connsiteX47" fmla="*/ 138697 w 221048"/>
                <a:gd name="connsiteY47" fmla="*/ 57281 h 286403"/>
                <a:gd name="connsiteX48" fmla="*/ 137265 w 221048"/>
                <a:gd name="connsiteY48" fmla="*/ 56565 h 286403"/>
                <a:gd name="connsiteX49" fmla="*/ 130820 w 221048"/>
                <a:gd name="connsiteY49" fmla="*/ 52985 h 286403"/>
                <a:gd name="connsiteX50" fmla="*/ 135116 w 221048"/>
                <a:gd name="connsiteY50" fmla="*/ 47256 h 286403"/>
                <a:gd name="connsiteX51" fmla="*/ 141561 w 221048"/>
                <a:gd name="connsiteY51" fmla="*/ 39381 h 286403"/>
                <a:gd name="connsiteX52" fmla="*/ 160896 w 221048"/>
                <a:gd name="connsiteY52" fmla="*/ 7876 h 286403"/>
                <a:gd name="connsiteX53" fmla="*/ 163044 w 221048"/>
                <a:gd name="connsiteY53" fmla="*/ 0 h 286403"/>
                <a:gd name="connsiteX54" fmla="*/ 170205 w 221048"/>
                <a:gd name="connsiteY54" fmla="*/ 4296 h 286403"/>
                <a:gd name="connsiteX55" fmla="*/ 175218 w 221048"/>
                <a:gd name="connsiteY55" fmla="*/ 8592 h 286403"/>
                <a:gd name="connsiteX56" fmla="*/ 180947 w 221048"/>
                <a:gd name="connsiteY56" fmla="*/ 6444 h 286403"/>
                <a:gd name="connsiteX57" fmla="*/ 183811 w 221048"/>
                <a:gd name="connsiteY57" fmla="*/ 7160 h 286403"/>
                <a:gd name="connsiteX58" fmla="*/ 188824 w 221048"/>
                <a:gd name="connsiteY58" fmla="*/ 8592 h 286403"/>
                <a:gd name="connsiteX59" fmla="*/ 188824 w 221048"/>
                <a:gd name="connsiteY59" fmla="*/ 13604 h 286403"/>
                <a:gd name="connsiteX60" fmla="*/ 190972 w 221048"/>
                <a:gd name="connsiteY60" fmla="*/ 17184 h 286403"/>
                <a:gd name="connsiteX61" fmla="*/ 197417 w 221048"/>
                <a:gd name="connsiteY61" fmla="*/ 31505 h 286403"/>
                <a:gd name="connsiteX62" fmla="*/ 203146 w 221048"/>
                <a:gd name="connsiteY62" fmla="*/ 35800 h 286403"/>
                <a:gd name="connsiteX63" fmla="*/ 219616 w 221048"/>
                <a:gd name="connsiteY63" fmla="*/ 51553 h 286403"/>
                <a:gd name="connsiteX64" fmla="*/ 221048 w 221048"/>
                <a:gd name="connsiteY64" fmla="*/ 53701 h 286403"/>
                <a:gd name="connsiteX65" fmla="*/ 220332 w 221048"/>
                <a:gd name="connsiteY65" fmla="*/ 55849 h 286403"/>
                <a:gd name="connsiteX66" fmla="*/ 206010 w 221048"/>
                <a:gd name="connsiteY66" fmla="*/ 70169 h 286403"/>
                <a:gd name="connsiteX67" fmla="*/ 206010 w 221048"/>
                <a:gd name="connsiteY67" fmla="*/ 78761 h 286403"/>
                <a:gd name="connsiteX68" fmla="*/ 191688 w 221048"/>
                <a:gd name="connsiteY68" fmla="*/ 89501 h 286403"/>
                <a:gd name="connsiteX69" fmla="*/ 192404 w 221048"/>
                <a:gd name="connsiteY69" fmla="*/ 90217 h 286403"/>
                <a:gd name="connsiteX70" fmla="*/ 192404 w 221048"/>
                <a:gd name="connsiteY70" fmla="*/ 91649 h 286403"/>
                <a:gd name="connsiteX71" fmla="*/ 188108 w 221048"/>
                <a:gd name="connsiteY71" fmla="*/ 103821 h 286403"/>
                <a:gd name="connsiteX72" fmla="*/ 194553 w 221048"/>
                <a:gd name="connsiteY72" fmla="*/ 139622 h 286403"/>
                <a:gd name="connsiteX73" fmla="*/ 200997 w 221048"/>
                <a:gd name="connsiteY73" fmla="*/ 143918 h 286403"/>
                <a:gd name="connsiteX74" fmla="*/ 215319 w 221048"/>
                <a:gd name="connsiteY74" fmla="*/ 162534 h 286403"/>
                <a:gd name="connsiteX75" fmla="*/ 215319 w 221048"/>
                <a:gd name="connsiteY75" fmla="*/ 167546 h 286403"/>
                <a:gd name="connsiteX76" fmla="*/ 206010 w 221048"/>
                <a:gd name="connsiteY76" fmla="*/ 170410 h 286403"/>
                <a:gd name="connsiteX77" fmla="*/ 191688 w 221048"/>
                <a:gd name="connsiteY77" fmla="*/ 175422 h 286403"/>
                <a:gd name="connsiteX78" fmla="*/ 180231 w 221048"/>
                <a:gd name="connsiteY78" fmla="*/ 229839 h 286403"/>
                <a:gd name="connsiteX79" fmla="*/ 183811 w 221048"/>
                <a:gd name="connsiteY79" fmla="*/ 244875 h 286403"/>
                <a:gd name="connsiteX80" fmla="*/ 183095 w 221048"/>
                <a:gd name="connsiteY80" fmla="*/ 248455 h 286403"/>
                <a:gd name="connsiteX81" fmla="*/ 179514 w 221048"/>
                <a:gd name="connsiteY81" fmla="*/ 249888 h 286403"/>
                <a:gd name="connsiteX82" fmla="*/ 165192 w 221048"/>
                <a:gd name="connsiteY82" fmla="*/ 268504 h 286403"/>
                <a:gd name="connsiteX83" fmla="*/ 162328 w 221048"/>
                <a:gd name="connsiteY83" fmla="*/ 274232 h 286403"/>
                <a:gd name="connsiteX84" fmla="*/ 160180 w 221048"/>
                <a:gd name="connsiteY84" fmla="*/ 278528 h 286403"/>
                <a:gd name="connsiteX85" fmla="*/ 155883 w 221048"/>
                <a:gd name="connsiteY85" fmla="*/ 277812 h 286403"/>
                <a:gd name="connsiteX86" fmla="*/ 145142 w 221048"/>
                <a:gd name="connsiteY86" fmla="*/ 280676 h 286403"/>
                <a:gd name="connsiteX87" fmla="*/ 130820 w 221048"/>
                <a:gd name="connsiteY87" fmla="*/ 286404 h 28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21048" h="286403">
                  <a:moveTo>
                    <a:pt x="130820" y="286404"/>
                  </a:moveTo>
                  <a:cubicBezTo>
                    <a:pt x="129387" y="286404"/>
                    <a:pt x="127955" y="286404"/>
                    <a:pt x="126523" y="285688"/>
                  </a:cubicBezTo>
                  <a:lnTo>
                    <a:pt x="119362" y="284972"/>
                  </a:lnTo>
                  <a:lnTo>
                    <a:pt x="120794" y="278528"/>
                  </a:lnTo>
                  <a:lnTo>
                    <a:pt x="120078" y="277812"/>
                  </a:lnTo>
                  <a:cubicBezTo>
                    <a:pt x="118646" y="277812"/>
                    <a:pt x="117213" y="277812"/>
                    <a:pt x="115782" y="278528"/>
                  </a:cubicBezTo>
                  <a:cubicBezTo>
                    <a:pt x="109337" y="279244"/>
                    <a:pt x="103608" y="279244"/>
                    <a:pt x="100027" y="276380"/>
                  </a:cubicBezTo>
                  <a:cubicBezTo>
                    <a:pt x="93582" y="279244"/>
                    <a:pt x="84273" y="279960"/>
                    <a:pt x="70667" y="277812"/>
                  </a:cubicBezTo>
                  <a:lnTo>
                    <a:pt x="65654" y="277096"/>
                  </a:lnTo>
                  <a:lnTo>
                    <a:pt x="65654" y="269936"/>
                  </a:lnTo>
                  <a:cubicBezTo>
                    <a:pt x="63506" y="269936"/>
                    <a:pt x="62074" y="270652"/>
                    <a:pt x="59925" y="270652"/>
                  </a:cubicBezTo>
                  <a:cubicBezTo>
                    <a:pt x="50616" y="272084"/>
                    <a:pt x="43455" y="271368"/>
                    <a:pt x="37010" y="265639"/>
                  </a:cubicBezTo>
                  <a:lnTo>
                    <a:pt x="35578" y="264208"/>
                  </a:lnTo>
                  <a:lnTo>
                    <a:pt x="34862" y="262059"/>
                  </a:lnTo>
                  <a:cubicBezTo>
                    <a:pt x="32714" y="249171"/>
                    <a:pt x="29133" y="237715"/>
                    <a:pt x="25552" y="225543"/>
                  </a:cubicBezTo>
                  <a:cubicBezTo>
                    <a:pt x="23404" y="226975"/>
                    <a:pt x="20540" y="227691"/>
                    <a:pt x="15527" y="226975"/>
                  </a:cubicBezTo>
                  <a:lnTo>
                    <a:pt x="11230" y="226259"/>
                  </a:lnTo>
                  <a:lnTo>
                    <a:pt x="10515" y="221963"/>
                  </a:lnTo>
                  <a:lnTo>
                    <a:pt x="10515" y="218383"/>
                  </a:lnTo>
                  <a:lnTo>
                    <a:pt x="4786" y="219099"/>
                  </a:lnTo>
                  <a:lnTo>
                    <a:pt x="9082" y="209075"/>
                  </a:lnTo>
                  <a:cubicBezTo>
                    <a:pt x="9798" y="207643"/>
                    <a:pt x="9798" y="207643"/>
                    <a:pt x="7650" y="204063"/>
                  </a:cubicBezTo>
                  <a:lnTo>
                    <a:pt x="4786" y="200483"/>
                  </a:lnTo>
                  <a:lnTo>
                    <a:pt x="5502" y="197619"/>
                  </a:lnTo>
                  <a:cubicBezTo>
                    <a:pt x="6218" y="191891"/>
                    <a:pt x="4786" y="187595"/>
                    <a:pt x="3354" y="181867"/>
                  </a:cubicBezTo>
                  <a:cubicBezTo>
                    <a:pt x="1205" y="175422"/>
                    <a:pt x="-1659" y="167546"/>
                    <a:pt x="1205" y="158238"/>
                  </a:cubicBezTo>
                  <a:lnTo>
                    <a:pt x="1921" y="156806"/>
                  </a:lnTo>
                  <a:cubicBezTo>
                    <a:pt x="3354" y="153942"/>
                    <a:pt x="4786" y="151794"/>
                    <a:pt x="6218" y="148930"/>
                  </a:cubicBezTo>
                  <a:cubicBezTo>
                    <a:pt x="9798" y="143202"/>
                    <a:pt x="13379" y="137474"/>
                    <a:pt x="15527" y="131746"/>
                  </a:cubicBezTo>
                  <a:lnTo>
                    <a:pt x="16959" y="128166"/>
                  </a:lnTo>
                  <a:lnTo>
                    <a:pt x="21256" y="128166"/>
                  </a:lnTo>
                  <a:cubicBezTo>
                    <a:pt x="27701" y="128166"/>
                    <a:pt x="31281" y="131030"/>
                    <a:pt x="34146" y="132462"/>
                  </a:cubicBezTo>
                  <a:cubicBezTo>
                    <a:pt x="36294" y="134610"/>
                    <a:pt x="35578" y="135326"/>
                    <a:pt x="39875" y="133178"/>
                  </a:cubicBezTo>
                  <a:lnTo>
                    <a:pt x="42023" y="131746"/>
                  </a:lnTo>
                  <a:lnTo>
                    <a:pt x="44171" y="132462"/>
                  </a:lnTo>
                  <a:cubicBezTo>
                    <a:pt x="47036" y="133178"/>
                    <a:pt x="48468" y="135326"/>
                    <a:pt x="49184" y="136758"/>
                  </a:cubicBezTo>
                  <a:cubicBezTo>
                    <a:pt x="49900" y="136042"/>
                    <a:pt x="51332" y="135326"/>
                    <a:pt x="52048" y="134610"/>
                  </a:cubicBezTo>
                  <a:cubicBezTo>
                    <a:pt x="52048" y="133178"/>
                    <a:pt x="52764" y="131746"/>
                    <a:pt x="52764" y="130314"/>
                  </a:cubicBezTo>
                  <a:cubicBezTo>
                    <a:pt x="53481" y="127450"/>
                    <a:pt x="54197" y="126018"/>
                    <a:pt x="52764" y="121722"/>
                  </a:cubicBezTo>
                  <a:lnTo>
                    <a:pt x="52048" y="118142"/>
                  </a:lnTo>
                  <a:lnTo>
                    <a:pt x="54913" y="115994"/>
                  </a:lnTo>
                  <a:cubicBezTo>
                    <a:pt x="64938" y="108117"/>
                    <a:pt x="76396" y="103821"/>
                    <a:pt x="90718" y="103106"/>
                  </a:cubicBezTo>
                  <a:cubicBezTo>
                    <a:pt x="92150" y="101673"/>
                    <a:pt x="92866" y="100241"/>
                    <a:pt x="94299" y="98809"/>
                  </a:cubicBezTo>
                  <a:cubicBezTo>
                    <a:pt x="100027" y="91649"/>
                    <a:pt x="105756" y="84489"/>
                    <a:pt x="107188" y="74465"/>
                  </a:cubicBezTo>
                  <a:lnTo>
                    <a:pt x="107904" y="69453"/>
                  </a:lnTo>
                  <a:lnTo>
                    <a:pt x="120794" y="69453"/>
                  </a:lnTo>
                  <a:cubicBezTo>
                    <a:pt x="123659" y="65157"/>
                    <a:pt x="129387" y="62293"/>
                    <a:pt x="133684" y="60145"/>
                  </a:cubicBezTo>
                  <a:cubicBezTo>
                    <a:pt x="135116" y="59429"/>
                    <a:pt x="137265" y="58713"/>
                    <a:pt x="138697" y="57281"/>
                  </a:cubicBezTo>
                  <a:cubicBezTo>
                    <a:pt x="138697" y="57281"/>
                    <a:pt x="137981" y="56565"/>
                    <a:pt x="137265" y="56565"/>
                  </a:cubicBezTo>
                  <a:lnTo>
                    <a:pt x="130820" y="52985"/>
                  </a:lnTo>
                  <a:lnTo>
                    <a:pt x="135116" y="47256"/>
                  </a:lnTo>
                  <a:cubicBezTo>
                    <a:pt x="137265" y="44393"/>
                    <a:pt x="139413" y="42245"/>
                    <a:pt x="141561" y="39381"/>
                  </a:cubicBezTo>
                  <a:cubicBezTo>
                    <a:pt x="150154" y="30072"/>
                    <a:pt x="157315" y="20764"/>
                    <a:pt x="160896" y="7876"/>
                  </a:cubicBezTo>
                  <a:lnTo>
                    <a:pt x="163044" y="0"/>
                  </a:lnTo>
                  <a:lnTo>
                    <a:pt x="170205" y="4296"/>
                  </a:lnTo>
                  <a:cubicBezTo>
                    <a:pt x="172353" y="5728"/>
                    <a:pt x="173786" y="7160"/>
                    <a:pt x="175218" y="8592"/>
                  </a:cubicBezTo>
                  <a:cubicBezTo>
                    <a:pt x="177366" y="7160"/>
                    <a:pt x="179514" y="6444"/>
                    <a:pt x="180947" y="6444"/>
                  </a:cubicBezTo>
                  <a:lnTo>
                    <a:pt x="183811" y="7160"/>
                  </a:lnTo>
                  <a:lnTo>
                    <a:pt x="188824" y="8592"/>
                  </a:lnTo>
                  <a:lnTo>
                    <a:pt x="188824" y="13604"/>
                  </a:lnTo>
                  <a:cubicBezTo>
                    <a:pt x="188824" y="15036"/>
                    <a:pt x="188824" y="15036"/>
                    <a:pt x="190972" y="17184"/>
                  </a:cubicBezTo>
                  <a:cubicBezTo>
                    <a:pt x="193836" y="19332"/>
                    <a:pt x="198133" y="23628"/>
                    <a:pt x="197417" y="31505"/>
                  </a:cubicBezTo>
                  <a:cubicBezTo>
                    <a:pt x="199565" y="32936"/>
                    <a:pt x="200997" y="34368"/>
                    <a:pt x="203146" y="35800"/>
                  </a:cubicBezTo>
                  <a:cubicBezTo>
                    <a:pt x="208875" y="40096"/>
                    <a:pt x="216036" y="44393"/>
                    <a:pt x="219616" y="51553"/>
                  </a:cubicBezTo>
                  <a:lnTo>
                    <a:pt x="221048" y="53701"/>
                  </a:lnTo>
                  <a:lnTo>
                    <a:pt x="220332" y="55849"/>
                  </a:lnTo>
                  <a:cubicBezTo>
                    <a:pt x="218900" y="63009"/>
                    <a:pt x="213887" y="68021"/>
                    <a:pt x="206010" y="70169"/>
                  </a:cubicBezTo>
                  <a:cubicBezTo>
                    <a:pt x="206726" y="72317"/>
                    <a:pt x="207443" y="75181"/>
                    <a:pt x="206010" y="78761"/>
                  </a:cubicBezTo>
                  <a:cubicBezTo>
                    <a:pt x="203862" y="87353"/>
                    <a:pt x="196701" y="88785"/>
                    <a:pt x="191688" y="89501"/>
                  </a:cubicBezTo>
                  <a:lnTo>
                    <a:pt x="192404" y="90217"/>
                  </a:lnTo>
                  <a:lnTo>
                    <a:pt x="192404" y="91649"/>
                  </a:lnTo>
                  <a:cubicBezTo>
                    <a:pt x="191688" y="95945"/>
                    <a:pt x="190256" y="100241"/>
                    <a:pt x="188108" y="103821"/>
                  </a:cubicBezTo>
                  <a:cubicBezTo>
                    <a:pt x="197417" y="115994"/>
                    <a:pt x="199565" y="128882"/>
                    <a:pt x="194553" y="139622"/>
                  </a:cubicBezTo>
                  <a:cubicBezTo>
                    <a:pt x="195269" y="141054"/>
                    <a:pt x="197417" y="142486"/>
                    <a:pt x="200997" y="143918"/>
                  </a:cubicBezTo>
                  <a:cubicBezTo>
                    <a:pt x="206726" y="146782"/>
                    <a:pt x="215319" y="151078"/>
                    <a:pt x="215319" y="162534"/>
                  </a:cubicBezTo>
                  <a:lnTo>
                    <a:pt x="215319" y="167546"/>
                  </a:lnTo>
                  <a:lnTo>
                    <a:pt x="206010" y="170410"/>
                  </a:lnTo>
                  <a:cubicBezTo>
                    <a:pt x="200282" y="171842"/>
                    <a:pt x="195269" y="173274"/>
                    <a:pt x="191688" y="175422"/>
                  </a:cubicBezTo>
                  <a:cubicBezTo>
                    <a:pt x="193836" y="199767"/>
                    <a:pt x="189540" y="217667"/>
                    <a:pt x="180231" y="229839"/>
                  </a:cubicBezTo>
                  <a:cubicBezTo>
                    <a:pt x="182379" y="232703"/>
                    <a:pt x="185243" y="236999"/>
                    <a:pt x="183811" y="244875"/>
                  </a:cubicBezTo>
                  <a:lnTo>
                    <a:pt x="183095" y="248455"/>
                  </a:lnTo>
                  <a:lnTo>
                    <a:pt x="179514" y="249888"/>
                  </a:lnTo>
                  <a:cubicBezTo>
                    <a:pt x="172353" y="252751"/>
                    <a:pt x="168773" y="259911"/>
                    <a:pt x="165192" y="268504"/>
                  </a:cubicBezTo>
                  <a:cubicBezTo>
                    <a:pt x="164476" y="270652"/>
                    <a:pt x="163044" y="272800"/>
                    <a:pt x="162328" y="274232"/>
                  </a:cubicBezTo>
                  <a:lnTo>
                    <a:pt x="160180" y="278528"/>
                  </a:lnTo>
                  <a:lnTo>
                    <a:pt x="155883" y="277812"/>
                  </a:lnTo>
                  <a:cubicBezTo>
                    <a:pt x="150870" y="277096"/>
                    <a:pt x="148722" y="278528"/>
                    <a:pt x="145142" y="280676"/>
                  </a:cubicBezTo>
                  <a:cubicBezTo>
                    <a:pt x="142277" y="283540"/>
                    <a:pt x="137981" y="286404"/>
                    <a:pt x="130820" y="286404"/>
                  </a:cubicBezTo>
                </a:path>
              </a:pathLst>
            </a:custGeom>
            <a:solidFill>
              <a:srgbClr val="FFFFFF"/>
            </a:solidFill>
            <a:ln w="7157"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59A94B9-223C-480A-A67E-A783ED7067EE}"/>
                </a:ext>
              </a:extLst>
            </p:cNvPr>
            <p:cNvSpPr/>
            <p:nvPr/>
          </p:nvSpPr>
          <p:spPr>
            <a:xfrm>
              <a:off x="9179905" y="4581607"/>
              <a:ext cx="237769" cy="302201"/>
            </a:xfrm>
            <a:custGeom>
              <a:avLst/>
              <a:gdLst>
                <a:gd name="connsiteX0" fmla="*/ 207693 w 237769"/>
                <a:gd name="connsiteY0" fmla="*/ 302202 h 302201"/>
                <a:gd name="connsiteX1" fmla="*/ 202680 w 237769"/>
                <a:gd name="connsiteY1" fmla="*/ 301486 h 302201"/>
                <a:gd name="connsiteX2" fmla="*/ 176901 w 237769"/>
                <a:gd name="connsiteY2" fmla="*/ 287882 h 302201"/>
                <a:gd name="connsiteX3" fmla="*/ 158998 w 237769"/>
                <a:gd name="connsiteY3" fmla="*/ 277858 h 302201"/>
                <a:gd name="connsiteX4" fmla="*/ 154701 w 237769"/>
                <a:gd name="connsiteY4" fmla="*/ 277141 h 302201"/>
                <a:gd name="connsiteX5" fmla="*/ 153985 w 237769"/>
                <a:gd name="connsiteY5" fmla="*/ 272846 h 302201"/>
                <a:gd name="connsiteX6" fmla="*/ 127490 w 237769"/>
                <a:gd name="connsiteY6" fmla="*/ 222009 h 302201"/>
                <a:gd name="connsiteX7" fmla="*/ 123193 w 237769"/>
                <a:gd name="connsiteY7" fmla="*/ 202677 h 302201"/>
                <a:gd name="connsiteX8" fmla="*/ 118180 w 237769"/>
                <a:gd name="connsiteY8" fmla="*/ 194800 h 302201"/>
                <a:gd name="connsiteX9" fmla="*/ 83091 w 237769"/>
                <a:gd name="connsiteY9" fmla="*/ 149692 h 302201"/>
                <a:gd name="connsiteX10" fmla="*/ 81659 w 237769"/>
                <a:gd name="connsiteY10" fmla="*/ 147544 h 302201"/>
                <a:gd name="connsiteX11" fmla="*/ 76647 w 237769"/>
                <a:gd name="connsiteY11" fmla="*/ 127496 h 302201"/>
                <a:gd name="connsiteX12" fmla="*/ 60176 w 237769"/>
                <a:gd name="connsiteY12" fmla="*/ 106731 h 302201"/>
                <a:gd name="connsiteX13" fmla="*/ 54447 w 237769"/>
                <a:gd name="connsiteY13" fmla="*/ 106731 h 302201"/>
                <a:gd name="connsiteX14" fmla="*/ 53015 w 237769"/>
                <a:gd name="connsiteY14" fmla="*/ 101003 h 302201"/>
                <a:gd name="connsiteX15" fmla="*/ 28668 w 237769"/>
                <a:gd name="connsiteY15" fmla="*/ 62339 h 302201"/>
                <a:gd name="connsiteX16" fmla="*/ 24 w 237769"/>
                <a:gd name="connsiteY16" fmla="*/ 6490 h 302201"/>
                <a:gd name="connsiteX17" fmla="*/ 24 w 237769"/>
                <a:gd name="connsiteY17" fmla="*/ 1478 h 302201"/>
                <a:gd name="connsiteX18" fmla="*/ 5036 w 237769"/>
                <a:gd name="connsiteY18" fmla="*/ 762 h 302201"/>
                <a:gd name="connsiteX19" fmla="*/ 33680 w 237769"/>
                <a:gd name="connsiteY19" fmla="*/ 9354 h 302201"/>
                <a:gd name="connsiteX20" fmla="*/ 73066 w 237769"/>
                <a:gd name="connsiteY20" fmla="*/ 30118 h 302201"/>
                <a:gd name="connsiteX21" fmla="*/ 88820 w 237769"/>
                <a:gd name="connsiteY21" fmla="*/ 46587 h 302201"/>
                <a:gd name="connsiteX22" fmla="*/ 106007 w 237769"/>
                <a:gd name="connsiteY22" fmla="*/ 60907 h 302201"/>
                <a:gd name="connsiteX23" fmla="*/ 110303 w 237769"/>
                <a:gd name="connsiteY23" fmla="*/ 61623 h 302201"/>
                <a:gd name="connsiteX24" fmla="*/ 111735 w 237769"/>
                <a:gd name="connsiteY24" fmla="*/ 65203 h 302201"/>
                <a:gd name="connsiteX25" fmla="*/ 112452 w 237769"/>
                <a:gd name="connsiteY25" fmla="*/ 66635 h 302201"/>
                <a:gd name="connsiteX26" fmla="*/ 114600 w 237769"/>
                <a:gd name="connsiteY26" fmla="*/ 71647 h 302201"/>
                <a:gd name="connsiteX27" fmla="*/ 116032 w 237769"/>
                <a:gd name="connsiteY27" fmla="*/ 71647 h 302201"/>
                <a:gd name="connsiteX28" fmla="*/ 123193 w 237769"/>
                <a:gd name="connsiteY28" fmla="*/ 72363 h 302201"/>
                <a:gd name="connsiteX29" fmla="*/ 121761 w 237769"/>
                <a:gd name="connsiteY29" fmla="*/ 78807 h 302201"/>
                <a:gd name="connsiteX30" fmla="*/ 123909 w 237769"/>
                <a:gd name="connsiteY30" fmla="*/ 88831 h 302201"/>
                <a:gd name="connsiteX31" fmla="*/ 125341 w 237769"/>
                <a:gd name="connsiteY31" fmla="*/ 90263 h 302201"/>
                <a:gd name="connsiteX32" fmla="*/ 133218 w 237769"/>
                <a:gd name="connsiteY32" fmla="*/ 88831 h 302201"/>
                <a:gd name="connsiteX33" fmla="*/ 138947 w 237769"/>
                <a:gd name="connsiteY33" fmla="*/ 88831 h 302201"/>
                <a:gd name="connsiteX34" fmla="*/ 140379 w 237769"/>
                <a:gd name="connsiteY34" fmla="*/ 93843 h 302201"/>
                <a:gd name="connsiteX35" fmla="*/ 156850 w 237769"/>
                <a:gd name="connsiteY35" fmla="*/ 113175 h 302201"/>
                <a:gd name="connsiteX36" fmla="*/ 161862 w 237769"/>
                <a:gd name="connsiteY36" fmla="*/ 116756 h 302201"/>
                <a:gd name="connsiteX37" fmla="*/ 171888 w 237769"/>
                <a:gd name="connsiteY37" fmla="*/ 115323 h 302201"/>
                <a:gd name="connsiteX38" fmla="*/ 174036 w 237769"/>
                <a:gd name="connsiteY38" fmla="*/ 116756 h 302201"/>
                <a:gd name="connsiteX39" fmla="*/ 177617 w 237769"/>
                <a:gd name="connsiteY39" fmla="*/ 128211 h 302201"/>
                <a:gd name="connsiteX40" fmla="*/ 188358 w 237769"/>
                <a:gd name="connsiteY40" fmla="*/ 171888 h 302201"/>
                <a:gd name="connsiteX41" fmla="*/ 202680 w 237769"/>
                <a:gd name="connsiteY41" fmla="*/ 176184 h 302201"/>
                <a:gd name="connsiteX42" fmla="*/ 209841 w 237769"/>
                <a:gd name="connsiteY42" fmla="*/ 177616 h 302201"/>
                <a:gd name="connsiteX43" fmla="*/ 207693 w 237769"/>
                <a:gd name="connsiteY43" fmla="*/ 184776 h 302201"/>
                <a:gd name="connsiteX44" fmla="*/ 209125 w 237769"/>
                <a:gd name="connsiteY44" fmla="*/ 198380 h 302201"/>
                <a:gd name="connsiteX45" fmla="*/ 212706 w 237769"/>
                <a:gd name="connsiteY45" fmla="*/ 206257 h 302201"/>
                <a:gd name="connsiteX46" fmla="*/ 213422 w 237769"/>
                <a:gd name="connsiteY46" fmla="*/ 206257 h 302201"/>
                <a:gd name="connsiteX47" fmla="*/ 223447 w 237769"/>
                <a:gd name="connsiteY47" fmla="*/ 206973 h 302201"/>
                <a:gd name="connsiteX48" fmla="*/ 226312 w 237769"/>
                <a:gd name="connsiteY48" fmla="*/ 208405 h 302201"/>
                <a:gd name="connsiteX49" fmla="*/ 227744 w 237769"/>
                <a:gd name="connsiteY49" fmla="*/ 214849 h 302201"/>
                <a:gd name="connsiteX50" fmla="*/ 233473 w 237769"/>
                <a:gd name="connsiteY50" fmla="*/ 229885 h 302201"/>
                <a:gd name="connsiteX51" fmla="*/ 237769 w 237769"/>
                <a:gd name="connsiteY51" fmla="*/ 232033 h 302201"/>
                <a:gd name="connsiteX52" fmla="*/ 236337 w 237769"/>
                <a:gd name="connsiteY52" fmla="*/ 237045 h 302201"/>
                <a:gd name="connsiteX53" fmla="*/ 233473 w 237769"/>
                <a:gd name="connsiteY53" fmla="*/ 264253 h 302201"/>
                <a:gd name="connsiteX54" fmla="*/ 231324 w 237769"/>
                <a:gd name="connsiteY54" fmla="*/ 289314 h 302201"/>
                <a:gd name="connsiteX55" fmla="*/ 229892 w 237769"/>
                <a:gd name="connsiteY55" fmla="*/ 297906 h 302201"/>
                <a:gd name="connsiteX56" fmla="*/ 222015 w 237769"/>
                <a:gd name="connsiteY56" fmla="*/ 293610 h 302201"/>
                <a:gd name="connsiteX57" fmla="*/ 216286 w 237769"/>
                <a:gd name="connsiteY57" fmla="*/ 293610 h 302201"/>
                <a:gd name="connsiteX58" fmla="*/ 210557 w 237769"/>
                <a:gd name="connsiteY58" fmla="*/ 294326 h 302201"/>
                <a:gd name="connsiteX59" fmla="*/ 209841 w 237769"/>
                <a:gd name="connsiteY59" fmla="*/ 296474 h 302201"/>
                <a:gd name="connsiteX60" fmla="*/ 207693 w 237769"/>
                <a:gd name="connsiteY60" fmla="*/ 302202 h 302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37769" h="302201">
                  <a:moveTo>
                    <a:pt x="207693" y="302202"/>
                  </a:moveTo>
                  <a:lnTo>
                    <a:pt x="202680" y="301486"/>
                  </a:lnTo>
                  <a:cubicBezTo>
                    <a:pt x="187642" y="299338"/>
                    <a:pt x="181913" y="292894"/>
                    <a:pt x="176901" y="287882"/>
                  </a:cubicBezTo>
                  <a:cubicBezTo>
                    <a:pt x="172604" y="282870"/>
                    <a:pt x="169023" y="279290"/>
                    <a:pt x="158998" y="277858"/>
                  </a:cubicBezTo>
                  <a:lnTo>
                    <a:pt x="154701" y="277141"/>
                  </a:lnTo>
                  <a:lnTo>
                    <a:pt x="153985" y="272846"/>
                  </a:lnTo>
                  <a:cubicBezTo>
                    <a:pt x="151121" y="257810"/>
                    <a:pt x="136083" y="235613"/>
                    <a:pt x="127490" y="222009"/>
                  </a:cubicBezTo>
                  <a:cubicBezTo>
                    <a:pt x="123193" y="215565"/>
                    <a:pt x="122477" y="209837"/>
                    <a:pt x="123193" y="202677"/>
                  </a:cubicBezTo>
                  <a:lnTo>
                    <a:pt x="118180" y="194800"/>
                  </a:lnTo>
                  <a:cubicBezTo>
                    <a:pt x="108155" y="177616"/>
                    <a:pt x="98846" y="163296"/>
                    <a:pt x="83091" y="149692"/>
                  </a:cubicBezTo>
                  <a:lnTo>
                    <a:pt x="81659" y="147544"/>
                  </a:lnTo>
                  <a:cubicBezTo>
                    <a:pt x="78795" y="141100"/>
                    <a:pt x="78078" y="133939"/>
                    <a:pt x="76647" y="127496"/>
                  </a:cubicBezTo>
                  <a:cubicBezTo>
                    <a:pt x="74498" y="112459"/>
                    <a:pt x="73066" y="106731"/>
                    <a:pt x="60176" y="106731"/>
                  </a:cubicBezTo>
                  <a:lnTo>
                    <a:pt x="54447" y="106731"/>
                  </a:lnTo>
                  <a:lnTo>
                    <a:pt x="53015" y="101003"/>
                  </a:lnTo>
                  <a:cubicBezTo>
                    <a:pt x="50867" y="83103"/>
                    <a:pt x="40125" y="73079"/>
                    <a:pt x="28668" y="62339"/>
                  </a:cubicBezTo>
                  <a:cubicBezTo>
                    <a:pt x="15062" y="50167"/>
                    <a:pt x="-693" y="35846"/>
                    <a:pt x="24" y="6490"/>
                  </a:cubicBezTo>
                  <a:lnTo>
                    <a:pt x="24" y="1478"/>
                  </a:lnTo>
                  <a:lnTo>
                    <a:pt x="5036" y="762"/>
                  </a:lnTo>
                  <a:cubicBezTo>
                    <a:pt x="20790" y="-2102"/>
                    <a:pt x="27951" y="3626"/>
                    <a:pt x="33680" y="9354"/>
                  </a:cubicBezTo>
                  <a:cubicBezTo>
                    <a:pt x="52299" y="5058"/>
                    <a:pt x="68769" y="13650"/>
                    <a:pt x="73066" y="30118"/>
                  </a:cubicBezTo>
                  <a:cubicBezTo>
                    <a:pt x="80227" y="34414"/>
                    <a:pt x="84524" y="40858"/>
                    <a:pt x="88820" y="46587"/>
                  </a:cubicBezTo>
                  <a:cubicBezTo>
                    <a:pt x="93833" y="54463"/>
                    <a:pt x="98130" y="59475"/>
                    <a:pt x="106007" y="60907"/>
                  </a:cubicBezTo>
                  <a:lnTo>
                    <a:pt x="110303" y="61623"/>
                  </a:lnTo>
                  <a:lnTo>
                    <a:pt x="111735" y="65203"/>
                  </a:lnTo>
                  <a:cubicBezTo>
                    <a:pt x="111735" y="65203"/>
                    <a:pt x="112452" y="65919"/>
                    <a:pt x="112452" y="66635"/>
                  </a:cubicBezTo>
                  <a:cubicBezTo>
                    <a:pt x="113168" y="68067"/>
                    <a:pt x="114600" y="69499"/>
                    <a:pt x="114600" y="71647"/>
                  </a:cubicBezTo>
                  <a:lnTo>
                    <a:pt x="116032" y="71647"/>
                  </a:lnTo>
                  <a:lnTo>
                    <a:pt x="123193" y="72363"/>
                  </a:lnTo>
                  <a:lnTo>
                    <a:pt x="121761" y="78807"/>
                  </a:lnTo>
                  <a:cubicBezTo>
                    <a:pt x="120329" y="83819"/>
                    <a:pt x="121761" y="85251"/>
                    <a:pt x="123909" y="88831"/>
                  </a:cubicBezTo>
                  <a:cubicBezTo>
                    <a:pt x="124625" y="89547"/>
                    <a:pt x="124625" y="90263"/>
                    <a:pt x="125341" y="90263"/>
                  </a:cubicBezTo>
                  <a:cubicBezTo>
                    <a:pt x="127490" y="89547"/>
                    <a:pt x="129638" y="88831"/>
                    <a:pt x="133218" y="88831"/>
                  </a:cubicBezTo>
                  <a:lnTo>
                    <a:pt x="138947" y="88831"/>
                  </a:lnTo>
                  <a:lnTo>
                    <a:pt x="140379" y="93843"/>
                  </a:lnTo>
                  <a:cubicBezTo>
                    <a:pt x="141812" y="101003"/>
                    <a:pt x="148973" y="107447"/>
                    <a:pt x="156850" y="113175"/>
                  </a:cubicBezTo>
                  <a:cubicBezTo>
                    <a:pt x="158282" y="114608"/>
                    <a:pt x="160430" y="116039"/>
                    <a:pt x="161862" y="116756"/>
                  </a:cubicBezTo>
                  <a:cubicBezTo>
                    <a:pt x="164727" y="114608"/>
                    <a:pt x="167591" y="113891"/>
                    <a:pt x="171888" y="115323"/>
                  </a:cubicBezTo>
                  <a:lnTo>
                    <a:pt x="174036" y="116756"/>
                  </a:lnTo>
                  <a:cubicBezTo>
                    <a:pt x="176901" y="119619"/>
                    <a:pt x="177617" y="124631"/>
                    <a:pt x="177617" y="128211"/>
                  </a:cubicBezTo>
                  <a:cubicBezTo>
                    <a:pt x="189791" y="140384"/>
                    <a:pt x="193371" y="154704"/>
                    <a:pt x="188358" y="171888"/>
                  </a:cubicBezTo>
                  <a:cubicBezTo>
                    <a:pt x="192655" y="174036"/>
                    <a:pt x="196235" y="175468"/>
                    <a:pt x="202680" y="176184"/>
                  </a:cubicBezTo>
                  <a:lnTo>
                    <a:pt x="209841" y="177616"/>
                  </a:lnTo>
                  <a:lnTo>
                    <a:pt x="207693" y="184776"/>
                  </a:lnTo>
                  <a:cubicBezTo>
                    <a:pt x="205545" y="191937"/>
                    <a:pt x="206261" y="194084"/>
                    <a:pt x="209125" y="198380"/>
                  </a:cubicBezTo>
                  <a:cubicBezTo>
                    <a:pt x="210557" y="200529"/>
                    <a:pt x="211990" y="203393"/>
                    <a:pt x="212706" y="206257"/>
                  </a:cubicBezTo>
                  <a:lnTo>
                    <a:pt x="213422" y="206257"/>
                  </a:lnTo>
                  <a:cubicBezTo>
                    <a:pt x="215570" y="205540"/>
                    <a:pt x="219867" y="205540"/>
                    <a:pt x="223447" y="206973"/>
                  </a:cubicBezTo>
                  <a:lnTo>
                    <a:pt x="226312" y="208405"/>
                  </a:lnTo>
                  <a:lnTo>
                    <a:pt x="227744" y="214849"/>
                  </a:lnTo>
                  <a:cubicBezTo>
                    <a:pt x="229176" y="221293"/>
                    <a:pt x="229892" y="227737"/>
                    <a:pt x="233473" y="229885"/>
                  </a:cubicBezTo>
                  <a:lnTo>
                    <a:pt x="237769" y="232033"/>
                  </a:lnTo>
                  <a:lnTo>
                    <a:pt x="236337" y="237045"/>
                  </a:lnTo>
                  <a:cubicBezTo>
                    <a:pt x="234189" y="245637"/>
                    <a:pt x="233473" y="254945"/>
                    <a:pt x="233473" y="264253"/>
                  </a:cubicBezTo>
                  <a:cubicBezTo>
                    <a:pt x="233473" y="272130"/>
                    <a:pt x="233473" y="280721"/>
                    <a:pt x="231324" y="289314"/>
                  </a:cubicBezTo>
                  <a:lnTo>
                    <a:pt x="229892" y="297906"/>
                  </a:lnTo>
                  <a:lnTo>
                    <a:pt x="222015" y="293610"/>
                  </a:lnTo>
                  <a:cubicBezTo>
                    <a:pt x="221299" y="292894"/>
                    <a:pt x="218435" y="293610"/>
                    <a:pt x="216286" y="293610"/>
                  </a:cubicBezTo>
                  <a:cubicBezTo>
                    <a:pt x="214138" y="294326"/>
                    <a:pt x="212706" y="294326"/>
                    <a:pt x="210557" y="294326"/>
                  </a:cubicBezTo>
                  <a:cubicBezTo>
                    <a:pt x="210557" y="295042"/>
                    <a:pt x="210557" y="295758"/>
                    <a:pt x="209841" y="296474"/>
                  </a:cubicBezTo>
                  <a:lnTo>
                    <a:pt x="207693" y="302202"/>
                  </a:lnTo>
                  <a:close/>
                </a:path>
              </a:pathLst>
            </a:custGeom>
            <a:solidFill>
              <a:srgbClr val="FFFFFF"/>
            </a:solidFill>
            <a:ln w="7157"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5FFF797-0216-7F0C-02AD-69AB7DD34865}"/>
                </a:ext>
              </a:extLst>
            </p:cNvPr>
            <p:cNvSpPr/>
            <p:nvPr/>
          </p:nvSpPr>
          <p:spPr>
            <a:xfrm>
              <a:off x="9652556" y="4688338"/>
              <a:ext cx="137491" cy="194754"/>
            </a:xfrm>
            <a:custGeom>
              <a:avLst/>
              <a:gdLst>
                <a:gd name="connsiteX0" fmla="*/ 17186 w 137491"/>
                <a:gd name="connsiteY0" fmla="*/ 194755 h 194754"/>
                <a:gd name="connsiteX1" fmla="*/ 13606 w 137491"/>
                <a:gd name="connsiteY1" fmla="*/ 194755 h 194754"/>
                <a:gd name="connsiteX2" fmla="*/ 9309 w 137491"/>
                <a:gd name="connsiteY2" fmla="*/ 194039 h 194754"/>
                <a:gd name="connsiteX3" fmla="*/ 7877 w 137491"/>
                <a:gd name="connsiteY3" fmla="*/ 189743 h 194754"/>
                <a:gd name="connsiteX4" fmla="*/ 10025 w 137491"/>
                <a:gd name="connsiteY4" fmla="*/ 159670 h 194754"/>
                <a:gd name="connsiteX5" fmla="*/ 12890 w 137491"/>
                <a:gd name="connsiteY5" fmla="*/ 145350 h 194754"/>
                <a:gd name="connsiteX6" fmla="*/ 3581 w 137491"/>
                <a:gd name="connsiteY6" fmla="*/ 143202 h 194754"/>
                <a:gd name="connsiteX7" fmla="*/ 2148 w 137491"/>
                <a:gd name="connsiteY7" fmla="*/ 141770 h 194754"/>
                <a:gd name="connsiteX8" fmla="*/ 1432 w 137491"/>
                <a:gd name="connsiteY8" fmla="*/ 139622 h 194754"/>
                <a:gd name="connsiteX9" fmla="*/ 716 w 137491"/>
                <a:gd name="connsiteY9" fmla="*/ 123154 h 194754"/>
                <a:gd name="connsiteX10" fmla="*/ 716 w 137491"/>
                <a:gd name="connsiteY10" fmla="*/ 111698 h 194754"/>
                <a:gd name="connsiteX11" fmla="*/ 0 w 137491"/>
                <a:gd name="connsiteY11" fmla="*/ 106686 h 194754"/>
                <a:gd name="connsiteX12" fmla="*/ 5013 w 137491"/>
                <a:gd name="connsiteY12" fmla="*/ 105254 h 194754"/>
                <a:gd name="connsiteX13" fmla="*/ 7161 w 137491"/>
                <a:gd name="connsiteY13" fmla="*/ 90933 h 194754"/>
                <a:gd name="connsiteX14" fmla="*/ 15754 w 137491"/>
                <a:gd name="connsiteY14" fmla="*/ 61577 h 194754"/>
                <a:gd name="connsiteX15" fmla="*/ 20767 w 137491"/>
                <a:gd name="connsiteY15" fmla="*/ 27925 h 194754"/>
                <a:gd name="connsiteX16" fmla="*/ 52991 w 137491"/>
                <a:gd name="connsiteY16" fmla="*/ 11456 h 194754"/>
                <a:gd name="connsiteX17" fmla="*/ 63017 w 137491"/>
                <a:gd name="connsiteY17" fmla="*/ 18617 h 194754"/>
                <a:gd name="connsiteX18" fmla="*/ 65882 w 137491"/>
                <a:gd name="connsiteY18" fmla="*/ 18617 h 194754"/>
                <a:gd name="connsiteX19" fmla="*/ 88081 w 137491"/>
                <a:gd name="connsiteY19" fmla="*/ 20048 h 194754"/>
                <a:gd name="connsiteX20" fmla="*/ 107415 w 137491"/>
                <a:gd name="connsiteY20" fmla="*/ 17184 h 194754"/>
                <a:gd name="connsiteX21" fmla="*/ 112428 w 137491"/>
                <a:gd name="connsiteY21" fmla="*/ 12172 h 194754"/>
                <a:gd name="connsiteX22" fmla="*/ 119589 w 137491"/>
                <a:gd name="connsiteY22" fmla="*/ 3580 h 194754"/>
                <a:gd name="connsiteX23" fmla="*/ 121021 w 137491"/>
                <a:gd name="connsiteY23" fmla="*/ 0 h 194754"/>
                <a:gd name="connsiteX24" fmla="*/ 124602 w 137491"/>
                <a:gd name="connsiteY24" fmla="*/ 0 h 194754"/>
                <a:gd name="connsiteX25" fmla="*/ 133911 w 137491"/>
                <a:gd name="connsiteY25" fmla="*/ 3580 h 194754"/>
                <a:gd name="connsiteX26" fmla="*/ 137492 w 137491"/>
                <a:gd name="connsiteY26" fmla="*/ 19332 h 194754"/>
                <a:gd name="connsiteX27" fmla="*/ 137492 w 137491"/>
                <a:gd name="connsiteY27" fmla="*/ 20764 h 194754"/>
                <a:gd name="connsiteX28" fmla="*/ 136059 w 137491"/>
                <a:gd name="connsiteY28" fmla="*/ 22197 h 194754"/>
                <a:gd name="connsiteX29" fmla="*/ 131047 w 137491"/>
                <a:gd name="connsiteY29" fmla="*/ 28640 h 194754"/>
                <a:gd name="connsiteX30" fmla="*/ 122453 w 137491"/>
                <a:gd name="connsiteY30" fmla="*/ 41528 h 194754"/>
                <a:gd name="connsiteX31" fmla="*/ 121737 w 137491"/>
                <a:gd name="connsiteY31" fmla="*/ 44393 h 194754"/>
                <a:gd name="connsiteX32" fmla="*/ 118873 w 137491"/>
                <a:gd name="connsiteY32" fmla="*/ 45109 h 194754"/>
                <a:gd name="connsiteX33" fmla="*/ 79487 w 137491"/>
                <a:gd name="connsiteY33" fmla="*/ 45109 h 194754"/>
                <a:gd name="connsiteX34" fmla="*/ 45114 w 137491"/>
                <a:gd name="connsiteY34" fmla="*/ 44393 h 194754"/>
                <a:gd name="connsiteX35" fmla="*/ 43682 w 137491"/>
                <a:gd name="connsiteY35" fmla="*/ 63725 h 194754"/>
                <a:gd name="connsiteX36" fmla="*/ 45830 w 137491"/>
                <a:gd name="connsiteY36" fmla="*/ 64441 h 194754"/>
                <a:gd name="connsiteX37" fmla="*/ 52275 w 137491"/>
                <a:gd name="connsiteY37" fmla="*/ 68737 h 194754"/>
                <a:gd name="connsiteX38" fmla="*/ 53708 w 137491"/>
                <a:gd name="connsiteY38" fmla="*/ 66589 h 194754"/>
                <a:gd name="connsiteX39" fmla="*/ 55856 w 137491"/>
                <a:gd name="connsiteY39" fmla="*/ 63009 h 194754"/>
                <a:gd name="connsiteX40" fmla="*/ 60152 w 137491"/>
                <a:gd name="connsiteY40" fmla="*/ 64441 h 194754"/>
                <a:gd name="connsiteX41" fmla="*/ 83068 w 137491"/>
                <a:gd name="connsiteY41" fmla="*/ 65873 h 194754"/>
                <a:gd name="connsiteX42" fmla="*/ 93809 w 137491"/>
                <a:gd name="connsiteY42" fmla="*/ 65873 h 194754"/>
                <a:gd name="connsiteX43" fmla="*/ 106699 w 137491"/>
                <a:gd name="connsiteY43" fmla="*/ 65873 h 194754"/>
                <a:gd name="connsiteX44" fmla="*/ 103119 w 137491"/>
                <a:gd name="connsiteY44" fmla="*/ 74465 h 194754"/>
                <a:gd name="connsiteX45" fmla="*/ 100254 w 137491"/>
                <a:gd name="connsiteY45" fmla="*/ 82341 h 194754"/>
                <a:gd name="connsiteX46" fmla="*/ 99538 w 137491"/>
                <a:gd name="connsiteY46" fmla="*/ 87353 h 194754"/>
                <a:gd name="connsiteX47" fmla="*/ 94526 w 137491"/>
                <a:gd name="connsiteY47" fmla="*/ 88069 h 194754"/>
                <a:gd name="connsiteX48" fmla="*/ 83068 w 137491"/>
                <a:gd name="connsiteY48" fmla="*/ 95229 h 194754"/>
                <a:gd name="connsiteX49" fmla="*/ 70178 w 137491"/>
                <a:gd name="connsiteY49" fmla="*/ 105254 h 194754"/>
                <a:gd name="connsiteX50" fmla="*/ 71610 w 137491"/>
                <a:gd name="connsiteY50" fmla="*/ 105969 h 194754"/>
                <a:gd name="connsiteX51" fmla="*/ 72326 w 137491"/>
                <a:gd name="connsiteY51" fmla="*/ 109549 h 194754"/>
                <a:gd name="connsiteX52" fmla="*/ 78055 w 137491"/>
                <a:gd name="connsiteY52" fmla="*/ 120290 h 194754"/>
                <a:gd name="connsiteX53" fmla="*/ 86648 w 137491"/>
                <a:gd name="connsiteY53" fmla="*/ 120290 h 194754"/>
                <a:gd name="connsiteX54" fmla="*/ 85216 w 137491"/>
                <a:gd name="connsiteY54" fmla="*/ 128166 h 194754"/>
                <a:gd name="connsiteX55" fmla="*/ 89513 w 137491"/>
                <a:gd name="connsiteY55" fmla="*/ 142486 h 194754"/>
                <a:gd name="connsiteX56" fmla="*/ 98106 w 137491"/>
                <a:gd name="connsiteY56" fmla="*/ 162534 h 194754"/>
                <a:gd name="connsiteX57" fmla="*/ 98822 w 137491"/>
                <a:gd name="connsiteY57" fmla="*/ 167546 h 194754"/>
                <a:gd name="connsiteX58" fmla="*/ 93809 w 137491"/>
                <a:gd name="connsiteY58" fmla="*/ 168979 h 194754"/>
                <a:gd name="connsiteX59" fmla="*/ 85932 w 137491"/>
                <a:gd name="connsiteY59" fmla="*/ 170410 h 194754"/>
                <a:gd name="connsiteX60" fmla="*/ 83068 w 137491"/>
                <a:gd name="connsiteY60" fmla="*/ 170410 h 194754"/>
                <a:gd name="connsiteX61" fmla="*/ 83784 w 137491"/>
                <a:gd name="connsiteY61" fmla="*/ 173274 h 194754"/>
                <a:gd name="connsiteX62" fmla="*/ 84500 w 137491"/>
                <a:gd name="connsiteY62" fmla="*/ 177570 h 194754"/>
                <a:gd name="connsiteX63" fmla="*/ 80920 w 137491"/>
                <a:gd name="connsiteY63" fmla="*/ 179719 h 194754"/>
                <a:gd name="connsiteX64" fmla="*/ 55856 w 137491"/>
                <a:gd name="connsiteY64" fmla="*/ 180435 h 194754"/>
                <a:gd name="connsiteX65" fmla="*/ 50843 w 137491"/>
                <a:gd name="connsiteY65" fmla="*/ 179002 h 194754"/>
                <a:gd name="connsiteX66" fmla="*/ 51560 w 137491"/>
                <a:gd name="connsiteY66" fmla="*/ 173990 h 194754"/>
                <a:gd name="connsiteX67" fmla="*/ 46547 w 137491"/>
                <a:gd name="connsiteY67" fmla="*/ 149646 h 194754"/>
                <a:gd name="connsiteX68" fmla="*/ 45830 w 137491"/>
                <a:gd name="connsiteY68" fmla="*/ 148930 h 194754"/>
                <a:gd name="connsiteX69" fmla="*/ 43682 w 137491"/>
                <a:gd name="connsiteY69" fmla="*/ 154658 h 194754"/>
                <a:gd name="connsiteX70" fmla="*/ 42250 w 137491"/>
                <a:gd name="connsiteY70" fmla="*/ 156090 h 194754"/>
                <a:gd name="connsiteX71" fmla="*/ 40818 w 137491"/>
                <a:gd name="connsiteY71" fmla="*/ 188310 h 194754"/>
                <a:gd name="connsiteX72" fmla="*/ 39386 w 137491"/>
                <a:gd name="connsiteY72" fmla="*/ 193323 h 194754"/>
                <a:gd name="connsiteX73" fmla="*/ 34373 w 137491"/>
                <a:gd name="connsiteY73" fmla="*/ 192607 h 194754"/>
                <a:gd name="connsiteX74" fmla="*/ 23631 w 137491"/>
                <a:gd name="connsiteY74" fmla="*/ 193323 h 194754"/>
                <a:gd name="connsiteX75" fmla="*/ 17186 w 137491"/>
                <a:gd name="connsiteY75" fmla="*/ 194755 h 194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37491" h="194754">
                  <a:moveTo>
                    <a:pt x="17186" y="194755"/>
                  </a:moveTo>
                  <a:lnTo>
                    <a:pt x="13606" y="194755"/>
                  </a:lnTo>
                  <a:lnTo>
                    <a:pt x="9309" y="194039"/>
                  </a:lnTo>
                  <a:lnTo>
                    <a:pt x="7877" y="189743"/>
                  </a:lnTo>
                  <a:cubicBezTo>
                    <a:pt x="3581" y="176139"/>
                    <a:pt x="7161" y="166830"/>
                    <a:pt x="10025" y="159670"/>
                  </a:cubicBezTo>
                  <a:cubicBezTo>
                    <a:pt x="12174" y="154658"/>
                    <a:pt x="13606" y="150362"/>
                    <a:pt x="12890" y="145350"/>
                  </a:cubicBezTo>
                  <a:cubicBezTo>
                    <a:pt x="8593" y="146066"/>
                    <a:pt x="5729" y="145350"/>
                    <a:pt x="3581" y="143202"/>
                  </a:cubicBezTo>
                  <a:lnTo>
                    <a:pt x="2148" y="141770"/>
                  </a:lnTo>
                  <a:lnTo>
                    <a:pt x="1432" y="139622"/>
                  </a:lnTo>
                  <a:cubicBezTo>
                    <a:pt x="-716" y="130314"/>
                    <a:pt x="0" y="126734"/>
                    <a:pt x="716" y="123154"/>
                  </a:cubicBezTo>
                  <a:cubicBezTo>
                    <a:pt x="1432" y="120290"/>
                    <a:pt x="1432" y="118142"/>
                    <a:pt x="716" y="111698"/>
                  </a:cubicBezTo>
                  <a:lnTo>
                    <a:pt x="0" y="106686"/>
                  </a:lnTo>
                  <a:lnTo>
                    <a:pt x="5013" y="105254"/>
                  </a:lnTo>
                  <a:cubicBezTo>
                    <a:pt x="6445" y="104538"/>
                    <a:pt x="7161" y="95229"/>
                    <a:pt x="7161" y="90933"/>
                  </a:cubicBezTo>
                  <a:cubicBezTo>
                    <a:pt x="7877" y="80909"/>
                    <a:pt x="8593" y="68737"/>
                    <a:pt x="15754" y="61577"/>
                  </a:cubicBezTo>
                  <a:cubicBezTo>
                    <a:pt x="12890" y="48689"/>
                    <a:pt x="14322" y="36517"/>
                    <a:pt x="20767" y="27925"/>
                  </a:cubicBezTo>
                  <a:cubicBezTo>
                    <a:pt x="27212" y="17900"/>
                    <a:pt x="38669" y="12172"/>
                    <a:pt x="52991" y="11456"/>
                  </a:cubicBezTo>
                  <a:cubicBezTo>
                    <a:pt x="59436" y="11456"/>
                    <a:pt x="62301" y="15036"/>
                    <a:pt x="63017" y="18617"/>
                  </a:cubicBezTo>
                  <a:lnTo>
                    <a:pt x="65882" y="18617"/>
                  </a:lnTo>
                  <a:cubicBezTo>
                    <a:pt x="72326" y="19332"/>
                    <a:pt x="80204" y="20048"/>
                    <a:pt x="88081" y="20048"/>
                  </a:cubicBezTo>
                  <a:cubicBezTo>
                    <a:pt x="95958" y="20048"/>
                    <a:pt x="103119" y="19332"/>
                    <a:pt x="107415" y="17184"/>
                  </a:cubicBezTo>
                  <a:cubicBezTo>
                    <a:pt x="108848" y="15036"/>
                    <a:pt x="110996" y="13604"/>
                    <a:pt x="112428" y="12172"/>
                  </a:cubicBezTo>
                  <a:cubicBezTo>
                    <a:pt x="115292" y="9308"/>
                    <a:pt x="118157" y="7160"/>
                    <a:pt x="119589" y="3580"/>
                  </a:cubicBezTo>
                  <a:lnTo>
                    <a:pt x="121021" y="0"/>
                  </a:lnTo>
                  <a:lnTo>
                    <a:pt x="124602" y="0"/>
                  </a:lnTo>
                  <a:cubicBezTo>
                    <a:pt x="129614" y="0"/>
                    <a:pt x="132479" y="2148"/>
                    <a:pt x="133911" y="3580"/>
                  </a:cubicBezTo>
                  <a:cubicBezTo>
                    <a:pt x="137492" y="7876"/>
                    <a:pt x="137492" y="13604"/>
                    <a:pt x="137492" y="19332"/>
                  </a:cubicBezTo>
                  <a:lnTo>
                    <a:pt x="137492" y="20764"/>
                  </a:lnTo>
                  <a:lnTo>
                    <a:pt x="136059" y="22197"/>
                  </a:lnTo>
                  <a:cubicBezTo>
                    <a:pt x="134627" y="24345"/>
                    <a:pt x="132479" y="26492"/>
                    <a:pt x="131047" y="28640"/>
                  </a:cubicBezTo>
                  <a:cubicBezTo>
                    <a:pt x="127466" y="32937"/>
                    <a:pt x="123886" y="36517"/>
                    <a:pt x="122453" y="41528"/>
                  </a:cubicBezTo>
                  <a:lnTo>
                    <a:pt x="121737" y="44393"/>
                  </a:lnTo>
                  <a:lnTo>
                    <a:pt x="118873" y="45109"/>
                  </a:lnTo>
                  <a:cubicBezTo>
                    <a:pt x="108131" y="48689"/>
                    <a:pt x="93093" y="47257"/>
                    <a:pt x="79487" y="45109"/>
                  </a:cubicBezTo>
                  <a:cubicBezTo>
                    <a:pt x="67313" y="43677"/>
                    <a:pt x="54424" y="42245"/>
                    <a:pt x="45114" y="44393"/>
                  </a:cubicBezTo>
                  <a:cubicBezTo>
                    <a:pt x="43682" y="47973"/>
                    <a:pt x="42966" y="55849"/>
                    <a:pt x="43682" y="63725"/>
                  </a:cubicBezTo>
                  <a:cubicBezTo>
                    <a:pt x="44399" y="63725"/>
                    <a:pt x="45114" y="64441"/>
                    <a:pt x="45830" y="64441"/>
                  </a:cubicBezTo>
                  <a:cubicBezTo>
                    <a:pt x="47263" y="65157"/>
                    <a:pt x="50127" y="66589"/>
                    <a:pt x="52275" y="68737"/>
                  </a:cubicBezTo>
                  <a:cubicBezTo>
                    <a:pt x="52991" y="68021"/>
                    <a:pt x="52991" y="67305"/>
                    <a:pt x="53708" y="66589"/>
                  </a:cubicBezTo>
                  <a:lnTo>
                    <a:pt x="55856" y="63009"/>
                  </a:lnTo>
                  <a:lnTo>
                    <a:pt x="60152" y="64441"/>
                  </a:lnTo>
                  <a:cubicBezTo>
                    <a:pt x="66598" y="66589"/>
                    <a:pt x="73759" y="66589"/>
                    <a:pt x="83068" y="65873"/>
                  </a:cubicBezTo>
                  <a:lnTo>
                    <a:pt x="93809" y="65873"/>
                  </a:lnTo>
                  <a:lnTo>
                    <a:pt x="106699" y="65873"/>
                  </a:lnTo>
                  <a:lnTo>
                    <a:pt x="103119" y="74465"/>
                  </a:lnTo>
                  <a:cubicBezTo>
                    <a:pt x="101687" y="78045"/>
                    <a:pt x="100970" y="80193"/>
                    <a:pt x="100254" y="82341"/>
                  </a:cubicBezTo>
                  <a:lnTo>
                    <a:pt x="99538" y="87353"/>
                  </a:lnTo>
                  <a:lnTo>
                    <a:pt x="94526" y="88069"/>
                  </a:lnTo>
                  <a:cubicBezTo>
                    <a:pt x="89513" y="88785"/>
                    <a:pt x="87365" y="90933"/>
                    <a:pt x="83068" y="95229"/>
                  </a:cubicBezTo>
                  <a:cubicBezTo>
                    <a:pt x="79487" y="98809"/>
                    <a:pt x="75907" y="103106"/>
                    <a:pt x="70178" y="105254"/>
                  </a:cubicBezTo>
                  <a:lnTo>
                    <a:pt x="71610" y="105969"/>
                  </a:lnTo>
                  <a:lnTo>
                    <a:pt x="72326" y="109549"/>
                  </a:lnTo>
                  <a:cubicBezTo>
                    <a:pt x="73759" y="120290"/>
                    <a:pt x="75191" y="120290"/>
                    <a:pt x="78055" y="120290"/>
                  </a:cubicBezTo>
                  <a:lnTo>
                    <a:pt x="86648" y="120290"/>
                  </a:lnTo>
                  <a:lnTo>
                    <a:pt x="85216" y="128166"/>
                  </a:lnTo>
                  <a:cubicBezTo>
                    <a:pt x="83784" y="132462"/>
                    <a:pt x="85932" y="136042"/>
                    <a:pt x="89513" y="142486"/>
                  </a:cubicBezTo>
                  <a:cubicBezTo>
                    <a:pt x="93093" y="148214"/>
                    <a:pt x="96674" y="153942"/>
                    <a:pt x="98106" y="162534"/>
                  </a:cubicBezTo>
                  <a:lnTo>
                    <a:pt x="98822" y="167546"/>
                  </a:lnTo>
                  <a:lnTo>
                    <a:pt x="93809" y="168979"/>
                  </a:lnTo>
                  <a:cubicBezTo>
                    <a:pt x="90945" y="169694"/>
                    <a:pt x="88796" y="170410"/>
                    <a:pt x="85932" y="170410"/>
                  </a:cubicBezTo>
                  <a:lnTo>
                    <a:pt x="83068" y="170410"/>
                  </a:lnTo>
                  <a:cubicBezTo>
                    <a:pt x="83068" y="171127"/>
                    <a:pt x="83068" y="171842"/>
                    <a:pt x="83784" y="173274"/>
                  </a:cubicBezTo>
                  <a:lnTo>
                    <a:pt x="84500" y="177570"/>
                  </a:lnTo>
                  <a:lnTo>
                    <a:pt x="80920" y="179719"/>
                  </a:lnTo>
                  <a:cubicBezTo>
                    <a:pt x="73759" y="185447"/>
                    <a:pt x="64449" y="184015"/>
                    <a:pt x="55856" y="180435"/>
                  </a:cubicBezTo>
                  <a:lnTo>
                    <a:pt x="50843" y="179002"/>
                  </a:lnTo>
                  <a:lnTo>
                    <a:pt x="51560" y="173990"/>
                  </a:lnTo>
                  <a:cubicBezTo>
                    <a:pt x="52991" y="166114"/>
                    <a:pt x="49411" y="157522"/>
                    <a:pt x="46547" y="149646"/>
                  </a:cubicBezTo>
                  <a:cubicBezTo>
                    <a:pt x="46547" y="149646"/>
                    <a:pt x="46547" y="148930"/>
                    <a:pt x="45830" y="148930"/>
                  </a:cubicBezTo>
                  <a:cubicBezTo>
                    <a:pt x="45114" y="151078"/>
                    <a:pt x="45114" y="152510"/>
                    <a:pt x="43682" y="154658"/>
                  </a:cubicBezTo>
                  <a:cubicBezTo>
                    <a:pt x="42966" y="155374"/>
                    <a:pt x="42966" y="156090"/>
                    <a:pt x="42250" y="156090"/>
                  </a:cubicBezTo>
                  <a:cubicBezTo>
                    <a:pt x="44399" y="166114"/>
                    <a:pt x="45114" y="175422"/>
                    <a:pt x="40818" y="188310"/>
                  </a:cubicBezTo>
                  <a:lnTo>
                    <a:pt x="39386" y="193323"/>
                  </a:lnTo>
                  <a:lnTo>
                    <a:pt x="34373" y="192607"/>
                  </a:lnTo>
                  <a:cubicBezTo>
                    <a:pt x="30076" y="191891"/>
                    <a:pt x="27212" y="192607"/>
                    <a:pt x="23631" y="193323"/>
                  </a:cubicBezTo>
                  <a:cubicBezTo>
                    <a:pt x="23631" y="194039"/>
                    <a:pt x="20767" y="194755"/>
                    <a:pt x="17186" y="194755"/>
                  </a:cubicBezTo>
                </a:path>
              </a:pathLst>
            </a:custGeom>
            <a:solidFill>
              <a:srgbClr val="FFFFFF"/>
            </a:solidFill>
            <a:ln w="7157"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9D0900F-88DC-076C-117B-E3B8DCF7245A}"/>
                </a:ext>
              </a:extLst>
            </p:cNvPr>
            <p:cNvSpPr/>
            <p:nvPr/>
          </p:nvSpPr>
          <p:spPr>
            <a:xfrm>
              <a:off x="9820840" y="4669722"/>
              <a:ext cx="43682" cy="89501"/>
            </a:xfrm>
            <a:custGeom>
              <a:avLst/>
              <a:gdLst>
                <a:gd name="connsiteX0" fmla="*/ 35089 w 43682"/>
                <a:gd name="connsiteY0" fmla="*/ 89501 h 89501"/>
                <a:gd name="connsiteX1" fmla="*/ 25064 w 43682"/>
                <a:gd name="connsiteY1" fmla="*/ 88069 h 89501"/>
                <a:gd name="connsiteX2" fmla="*/ 7161 w 43682"/>
                <a:gd name="connsiteY2" fmla="*/ 73749 h 89501"/>
                <a:gd name="connsiteX3" fmla="*/ 7161 w 43682"/>
                <a:gd name="connsiteY3" fmla="*/ 47973 h 89501"/>
                <a:gd name="connsiteX4" fmla="*/ 716 w 43682"/>
                <a:gd name="connsiteY4" fmla="*/ 37948 h 89501"/>
                <a:gd name="connsiteX5" fmla="*/ 0 w 43682"/>
                <a:gd name="connsiteY5" fmla="*/ 35800 h 89501"/>
                <a:gd name="connsiteX6" fmla="*/ 716 w 43682"/>
                <a:gd name="connsiteY6" fmla="*/ 34368 h 89501"/>
                <a:gd name="connsiteX7" fmla="*/ 2864 w 43682"/>
                <a:gd name="connsiteY7" fmla="*/ 25776 h 89501"/>
                <a:gd name="connsiteX8" fmla="*/ 21483 w 43682"/>
                <a:gd name="connsiteY8" fmla="*/ 716 h 89501"/>
                <a:gd name="connsiteX9" fmla="*/ 27928 w 43682"/>
                <a:gd name="connsiteY9" fmla="*/ 0 h 89501"/>
                <a:gd name="connsiteX10" fmla="*/ 28644 w 43682"/>
                <a:gd name="connsiteY10" fmla="*/ 6444 h 89501"/>
                <a:gd name="connsiteX11" fmla="*/ 29360 w 43682"/>
                <a:gd name="connsiteY11" fmla="*/ 23628 h 89501"/>
                <a:gd name="connsiteX12" fmla="*/ 30792 w 43682"/>
                <a:gd name="connsiteY12" fmla="*/ 23628 h 89501"/>
                <a:gd name="connsiteX13" fmla="*/ 43682 w 43682"/>
                <a:gd name="connsiteY13" fmla="*/ 36516 h 89501"/>
                <a:gd name="connsiteX14" fmla="*/ 40102 w 43682"/>
                <a:gd name="connsiteY14" fmla="*/ 44393 h 89501"/>
                <a:gd name="connsiteX15" fmla="*/ 41534 w 43682"/>
                <a:gd name="connsiteY15" fmla="*/ 47256 h 89501"/>
                <a:gd name="connsiteX16" fmla="*/ 42250 w 43682"/>
                <a:gd name="connsiteY16" fmla="*/ 48689 h 89501"/>
                <a:gd name="connsiteX17" fmla="*/ 41534 w 43682"/>
                <a:gd name="connsiteY17" fmla="*/ 50121 h 89501"/>
                <a:gd name="connsiteX18" fmla="*/ 41534 w 43682"/>
                <a:gd name="connsiteY18" fmla="*/ 52269 h 89501"/>
                <a:gd name="connsiteX19" fmla="*/ 42966 w 43682"/>
                <a:gd name="connsiteY19" fmla="*/ 60861 h 89501"/>
                <a:gd name="connsiteX20" fmla="*/ 42250 w 43682"/>
                <a:gd name="connsiteY20" fmla="*/ 65157 h 89501"/>
                <a:gd name="connsiteX21" fmla="*/ 37953 w 43682"/>
                <a:gd name="connsiteY21" fmla="*/ 65873 h 89501"/>
                <a:gd name="connsiteX22" fmla="*/ 23631 w 43682"/>
                <a:gd name="connsiteY22" fmla="*/ 60861 h 89501"/>
                <a:gd name="connsiteX23" fmla="*/ 27928 w 43682"/>
                <a:gd name="connsiteY23" fmla="*/ 70885 h 89501"/>
                <a:gd name="connsiteX24" fmla="*/ 31508 w 43682"/>
                <a:gd name="connsiteY24" fmla="*/ 78761 h 89501"/>
                <a:gd name="connsiteX25" fmla="*/ 35089 w 43682"/>
                <a:gd name="connsiteY25" fmla="*/ 89501 h 89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682" h="89501">
                  <a:moveTo>
                    <a:pt x="35089" y="89501"/>
                  </a:moveTo>
                  <a:lnTo>
                    <a:pt x="25064" y="88069"/>
                  </a:lnTo>
                  <a:cubicBezTo>
                    <a:pt x="16470" y="86637"/>
                    <a:pt x="10742" y="81625"/>
                    <a:pt x="7161" y="73749"/>
                  </a:cubicBezTo>
                  <a:cubicBezTo>
                    <a:pt x="3581" y="65873"/>
                    <a:pt x="3581" y="55849"/>
                    <a:pt x="7161" y="47973"/>
                  </a:cubicBezTo>
                  <a:cubicBezTo>
                    <a:pt x="5013" y="45824"/>
                    <a:pt x="2148" y="42961"/>
                    <a:pt x="716" y="37948"/>
                  </a:cubicBezTo>
                  <a:lnTo>
                    <a:pt x="0" y="35800"/>
                  </a:lnTo>
                  <a:lnTo>
                    <a:pt x="716" y="34368"/>
                  </a:lnTo>
                  <a:cubicBezTo>
                    <a:pt x="1432" y="31504"/>
                    <a:pt x="2148" y="28640"/>
                    <a:pt x="2864" y="25776"/>
                  </a:cubicBezTo>
                  <a:cubicBezTo>
                    <a:pt x="5013" y="16468"/>
                    <a:pt x="7877" y="2864"/>
                    <a:pt x="21483" y="716"/>
                  </a:cubicBezTo>
                  <a:lnTo>
                    <a:pt x="27928" y="0"/>
                  </a:lnTo>
                  <a:lnTo>
                    <a:pt x="28644" y="6444"/>
                  </a:lnTo>
                  <a:cubicBezTo>
                    <a:pt x="30076" y="13604"/>
                    <a:pt x="29360" y="18616"/>
                    <a:pt x="29360" y="23628"/>
                  </a:cubicBezTo>
                  <a:lnTo>
                    <a:pt x="30792" y="23628"/>
                  </a:lnTo>
                  <a:cubicBezTo>
                    <a:pt x="35089" y="24344"/>
                    <a:pt x="43682" y="26492"/>
                    <a:pt x="43682" y="36516"/>
                  </a:cubicBezTo>
                  <a:cubicBezTo>
                    <a:pt x="43682" y="40096"/>
                    <a:pt x="42250" y="42961"/>
                    <a:pt x="40102" y="44393"/>
                  </a:cubicBezTo>
                  <a:cubicBezTo>
                    <a:pt x="40818" y="45109"/>
                    <a:pt x="41534" y="45824"/>
                    <a:pt x="41534" y="47256"/>
                  </a:cubicBezTo>
                  <a:lnTo>
                    <a:pt x="42250" y="48689"/>
                  </a:lnTo>
                  <a:lnTo>
                    <a:pt x="41534" y="50121"/>
                  </a:lnTo>
                  <a:lnTo>
                    <a:pt x="41534" y="52269"/>
                  </a:lnTo>
                  <a:cubicBezTo>
                    <a:pt x="42250" y="53701"/>
                    <a:pt x="43682" y="56565"/>
                    <a:pt x="42966" y="60861"/>
                  </a:cubicBezTo>
                  <a:lnTo>
                    <a:pt x="42250" y="65157"/>
                  </a:lnTo>
                  <a:lnTo>
                    <a:pt x="37953" y="65873"/>
                  </a:lnTo>
                  <a:cubicBezTo>
                    <a:pt x="30076" y="67305"/>
                    <a:pt x="25779" y="63725"/>
                    <a:pt x="23631" y="60861"/>
                  </a:cubicBezTo>
                  <a:cubicBezTo>
                    <a:pt x="23631" y="63009"/>
                    <a:pt x="26496" y="68737"/>
                    <a:pt x="27928" y="70885"/>
                  </a:cubicBezTo>
                  <a:cubicBezTo>
                    <a:pt x="29360" y="73749"/>
                    <a:pt x="30792" y="76613"/>
                    <a:pt x="31508" y="78761"/>
                  </a:cubicBezTo>
                  <a:lnTo>
                    <a:pt x="35089" y="89501"/>
                  </a:lnTo>
                  <a:close/>
                </a:path>
              </a:pathLst>
            </a:custGeom>
            <a:solidFill>
              <a:srgbClr val="FFFFFF"/>
            </a:solidFill>
            <a:ln w="7157"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D31180FE-20FD-E1D4-03D2-304A2CA952AF}"/>
                </a:ext>
              </a:extLst>
            </p:cNvPr>
            <p:cNvSpPr/>
            <p:nvPr/>
          </p:nvSpPr>
          <p:spPr>
            <a:xfrm>
              <a:off x="9380437" y="4865908"/>
              <a:ext cx="225572" cy="97377"/>
            </a:xfrm>
            <a:custGeom>
              <a:avLst/>
              <a:gdLst>
                <a:gd name="connsiteX0" fmla="*/ 208385 w 225572"/>
                <a:gd name="connsiteY0" fmla="*/ 97378 h 97377"/>
                <a:gd name="connsiteX1" fmla="*/ 205521 w 225572"/>
                <a:gd name="connsiteY1" fmla="*/ 95945 h 97377"/>
                <a:gd name="connsiteX2" fmla="*/ 204089 w 225572"/>
                <a:gd name="connsiteY2" fmla="*/ 96661 h 97377"/>
                <a:gd name="connsiteX3" fmla="*/ 201941 w 225572"/>
                <a:gd name="connsiteY3" fmla="*/ 94513 h 97377"/>
                <a:gd name="connsiteX4" fmla="*/ 193348 w 225572"/>
                <a:gd name="connsiteY4" fmla="*/ 90217 h 97377"/>
                <a:gd name="connsiteX5" fmla="*/ 179025 w 225572"/>
                <a:gd name="connsiteY5" fmla="*/ 85921 h 97377"/>
                <a:gd name="connsiteX6" fmla="*/ 171148 w 225572"/>
                <a:gd name="connsiteY6" fmla="*/ 86637 h 97377"/>
                <a:gd name="connsiteX7" fmla="*/ 171148 w 225572"/>
                <a:gd name="connsiteY7" fmla="*/ 80193 h 97377"/>
                <a:gd name="connsiteX8" fmla="*/ 163271 w 225572"/>
                <a:gd name="connsiteY8" fmla="*/ 80193 h 97377"/>
                <a:gd name="connsiteX9" fmla="*/ 161123 w 225572"/>
                <a:gd name="connsiteY9" fmla="*/ 81625 h 97377"/>
                <a:gd name="connsiteX10" fmla="*/ 158975 w 225572"/>
                <a:gd name="connsiteY10" fmla="*/ 80909 h 97377"/>
                <a:gd name="connsiteX11" fmla="*/ 124601 w 225572"/>
                <a:gd name="connsiteY11" fmla="*/ 73033 h 97377"/>
                <a:gd name="connsiteX12" fmla="*/ 75191 w 225572"/>
                <a:gd name="connsiteY12" fmla="*/ 63725 h 97377"/>
                <a:gd name="connsiteX13" fmla="*/ 59436 w 225572"/>
                <a:gd name="connsiteY13" fmla="*/ 65157 h 97377"/>
                <a:gd name="connsiteX14" fmla="*/ 54424 w 225572"/>
                <a:gd name="connsiteY14" fmla="*/ 65873 h 97377"/>
                <a:gd name="connsiteX15" fmla="*/ 52991 w 225572"/>
                <a:gd name="connsiteY15" fmla="*/ 60861 h 97377"/>
                <a:gd name="connsiteX16" fmla="*/ 35805 w 225572"/>
                <a:gd name="connsiteY16" fmla="*/ 54417 h 97377"/>
                <a:gd name="connsiteX17" fmla="*/ 23631 w 225572"/>
                <a:gd name="connsiteY17" fmla="*/ 52269 h 97377"/>
                <a:gd name="connsiteX18" fmla="*/ 18618 w 225572"/>
                <a:gd name="connsiteY18" fmla="*/ 50837 h 97377"/>
                <a:gd name="connsiteX19" fmla="*/ 19335 w 225572"/>
                <a:gd name="connsiteY19" fmla="*/ 45109 h 97377"/>
                <a:gd name="connsiteX20" fmla="*/ 19335 w 225572"/>
                <a:gd name="connsiteY20" fmla="*/ 43677 h 97377"/>
                <a:gd name="connsiteX21" fmla="*/ 19335 w 225572"/>
                <a:gd name="connsiteY21" fmla="*/ 42961 h 97377"/>
                <a:gd name="connsiteX22" fmla="*/ 14322 w 225572"/>
                <a:gd name="connsiteY22" fmla="*/ 42961 h 97377"/>
                <a:gd name="connsiteX23" fmla="*/ 7877 w 225572"/>
                <a:gd name="connsiteY23" fmla="*/ 42961 h 97377"/>
                <a:gd name="connsiteX24" fmla="*/ 0 w 225572"/>
                <a:gd name="connsiteY24" fmla="*/ 42245 h 97377"/>
                <a:gd name="connsiteX25" fmla="*/ 1432 w 225572"/>
                <a:gd name="connsiteY25" fmla="*/ 35085 h 97377"/>
                <a:gd name="connsiteX26" fmla="*/ 7877 w 225572"/>
                <a:gd name="connsiteY26" fmla="*/ 18617 h 97377"/>
                <a:gd name="connsiteX27" fmla="*/ 12890 w 225572"/>
                <a:gd name="connsiteY27" fmla="*/ 5728 h 97377"/>
                <a:gd name="connsiteX28" fmla="*/ 14322 w 225572"/>
                <a:gd name="connsiteY28" fmla="*/ 0 h 97377"/>
                <a:gd name="connsiteX29" fmla="*/ 20051 w 225572"/>
                <a:gd name="connsiteY29" fmla="*/ 1432 h 97377"/>
                <a:gd name="connsiteX30" fmla="*/ 40818 w 225572"/>
                <a:gd name="connsiteY30" fmla="*/ 2148 h 97377"/>
                <a:gd name="connsiteX31" fmla="*/ 51559 w 225572"/>
                <a:gd name="connsiteY31" fmla="*/ 1432 h 97377"/>
                <a:gd name="connsiteX32" fmla="*/ 54424 w 225572"/>
                <a:gd name="connsiteY32" fmla="*/ 1432 h 97377"/>
                <a:gd name="connsiteX33" fmla="*/ 56572 w 225572"/>
                <a:gd name="connsiteY33" fmla="*/ 3580 h 97377"/>
                <a:gd name="connsiteX34" fmla="*/ 64449 w 225572"/>
                <a:gd name="connsiteY34" fmla="*/ 5012 h 97377"/>
                <a:gd name="connsiteX35" fmla="*/ 84500 w 225572"/>
                <a:gd name="connsiteY35" fmla="*/ 16469 h 97377"/>
                <a:gd name="connsiteX36" fmla="*/ 93809 w 225572"/>
                <a:gd name="connsiteY36" fmla="*/ 18617 h 97377"/>
                <a:gd name="connsiteX37" fmla="*/ 110996 w 225572"/>
                <a:gd name="connsiteY37" fmla="*/ 20764 h 97377"/>
                <a:gd name="connsiteX38" fmla="*/ 110996 w 225572"/>
                <a:gd name="connsiteY38" fmla="*/ 20049 h 97377"/>
                <a:gd name="connsiteX39" fmla="*/ 115292 w 225572"/>
                <a:gd name="connsiteY39" fmla="*/ 13604 h 97377"/>
                <a:gd name="connsiteX40" fmla="*/ 117440 w 225572"/>
                <a:gd name="connsiteY40" fmla="*/ 12172 h 97377"/>
                <a:gd name="connsiteX41" fmla="*/ 120305 w 225572"/>
                <a:gd name="connsiteY41" fmla="*/ 12889 h 97377"/>
                <a:gd name="connsiteX42" fmla="*/ 133911 w 225572"/>
                <a:gd name="connsiteY42" fmla="*/ 16469 h 97377"/>
                <a:gd name="connsiteX43" fmla="*/ 158975 w 225572"/>
                <a:gd name="connsiteY43" fmla="*/ 20764 h 97377"/>
                <a:gd name="connsiteX44" fmla="*/ 166852 w 225572"/>
                <a:gd name="connsiteY44" fmla="*/ 20049 h 97377"/>
                <a:gd name="connsiteX45" fmla="*/ 166136 w 225572"/>
                <a:gd name="connsiteY45" fmla="*/ 27925 h 97377"/>
                <a:gd name="connsiteX46" fmla="*/ 166136 w 225572"/>
                <a:gd name="connsiteY46" fmla="*/ 33653 h 97377"/>
                <a:gd name="connsiteX47" fmla="*/ 171864 w 225572"/>
                <a:gd name="connsiteY47" fmla="*/ 35800 h 97377"/>
                <a:gd name="connsiteX48" fmla="*/ 169000 w 225572"/>
                <a:gd name="connsiteY48" fmla="*/ 40813 h 97377"/>
                <a:gd name="connsiteX49" fmla="*/ 167568 w 225572"/>
                <a:gd name="connsiteY49" fmla="*/ 45825 h 97377"/>
                <a:gd name="connsiteX50" fmla="*/ 173297 w 225572"/>
                <a:gd name="connsiteY50" fmla="*/ 45825 h 97377"/>
                <a:gd name="connsiteX51" fmla="*/ 177593 w 225572"/>
                <a:gd name="connsiteY51" fmla="*/ 45825 h 97377"/>
                <a:gd name="connsiteX52" fmla="*/ 199076 w 225572"/>
                <a:gd name="connsiteY52" fmla="*/ 49405 h 97377"/>
                <a:gd name="connsiteX53" fmla="*/ 201224 w 225572"/>
                <a:gd name="connsiteY53" fmla="*/ 50837 h 97377"/>
                <a:gd name="connsiteX54" fmla="*/ 201941 w 225572"/>
                <a:gd name="connsiteY54" fmla="*/ 53701 h 97377"/>
                <a:gd name="connsiteX55" fmla="*/ 201941 w 225572"/>
                <a:gd name="connsiteY55" fmla="*/ 63725 h 97377"/>
                <a:gd name="connsiteX56" fmla="*/ 211250 w 225572"/>
                <a:gd name="connsiteY56" fmla="*/ 65873 h 97377"/>
                <a:gd name="connsiteX57" fmla="*/ 216979 w 225572"/>
                <a:gd name="connsiteY57" fmla="*/ 67305 h 97377"/>
                <a:gd name="connsiteX58" fmla="*/ 224856 w 225572"/>
                <a:gd name="connsiteY58" fmla="*/ 65873 h 97377"/>
                <a:gd name="connsiteX59" fmla="*/ 225572 w 225572"/>
                <a:gd name="connsiteY59" fmla="*/ 73749 h 97377"/>
                <a:gd name="connsiteX60" fmla="*/ 209818 w 225572"/>
                <a:gd name="connsiteY60" fmla="*/ 95230 h 97377"/>
                <a:gd name="connsiteX61" fmla="*/ 208385 w 225572"/>
                <a:gd name="connsiteY61" fmla="*/ 97378 h 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5572" h="97377">
                  <a:moveTo>
                    <a:pt x="208385" y="97378"/>
                  </a:moveTo>
                  <a:lnTo>
                    <a:pt x="205521" y="95945"/>
                  </a:lnTo>
                  <a:lnTo>
                    <a:pt x="204089" y="96661"/>
                  </a:lnTo>
                  <a:lnTo>
                    <a:pt x="201941" y="94513"/>
                  </a:lnTo>
                  <a:lnTo>
                    <a:pt x="193348" y="90217"/>
                  </a:lnTo>
                  <a:cubicBezTo>
                    <a:pt x="189051" y="88070"/>
                    <a:pt x="184754" y="85921"/>
                    <a:pt x="179025" y="85921"/>
                  </a:cubicBezTo>
                  <a:lnTo>
                    <a:pt x="171148" y="86637"/>
                  </a:lnTo>
                  <a:lnTo>
                    <a:pt x="171148" y="80193"/>
                  </a:lnTo>
                  <a:cubicBezTo>
                    <a:pt x="170432" y="77329"/>
                    <a:pt x="165419" y="78761"/>
                    <a:pt x="163271" y="80193"/>
                  </a:cubicBezTo>
                  <a:lnTo>
                    <a:pt x="161123" y="81625"/>
                  </a:lnTo>
                  <a:lnTo>
                    <a:pt x="158975" y="80909"/>
                  </a:lnTo>
                  <a:cubicBezTo>
                    <a:pt x="146801" y="78761"/>
                    <a:pt x="135343" y="75897"/>
                    <a:pt x="124601" y="73033"/>
                  </a:cubicBezTo>
                  <a:cubicBezTo>
                    <a:pt x="108131" y="68737"/>
                    <a:pt x="93093" y="63725"/>
                    <a:pt x="75191" y="63725"/>
                  </a:cubicBezTo>
                  <a:cubicBezTo>
                    <a:pt x="70178" y="63725"/>
                    <a:pt x="64449" y="63725"/>
                    <a:pt x="59436" y="65157"/>
                  </a:cubicBezTo>
                  <a:lnTo>
                    <a:pt x="54424" y="65873"/>
                  </a:lnTo>
                  <a:lnTo>
                    <a:pt x="52991" y="60861"/>
                  </a:lnTo>
                  <a:cubicBezTo>
                    <a:pt x="51559" y="56565"/>
                    <a:pt x="45830" y="55133"/>
                    <a:pt x="35805" y="54417"/>
                  </a:cubicBezTo>
                  <a:cubicBezTo>
                    <a:pt x="31508" y="53701"/>
                    <a:pt x="27212" y="53701"/>
                    <a:pt x="23631" y="52269"/>
                  </a:cubicBezTo>
                  <a:lnTo>
                    <a:pt x="18618" y="50837"/>
                  </a:lnTo>
                  <a:lnTo>
                    <a:pt x="19335" y="45109"/>
                  </a:lnTo>
                  <a:lnTo>
                    <a:pt x="19335" y="43677"/>
                  </a:lnTo>
                  <a:lnTo>
                    <a:pt x="19335" y="42961"/>
                  </a:lnTo>
                  <a:lnTo>
                    <a:pt x="14322" y="42961"/>
                  </a:lnTo>
                  <a:lnTo>
                    <a:pt x="7877" y="42961"/>
                  </a:lnTo>
                  <a:lnTo>
                    <a:pt x="0" y="42245"/>
                  </a:lnTo>
                  <a:lnTo>
                    <a:pt x="1432" y="35085"/>
                  </a:lnTo>
                  <a:cubicBezTo>
                    <a:pt x="2864" y="28640"/>
                    <a:pt x="5013" y="23629"/>
                    <a:pt x="7877" y="18617"/>
                  </a:cubicBezTo>
                  <a:cubicBezTo>
                    <a:pt x="10025" y="14320"/>
                    <a:pt x="11457" y="10024"/>
                    <a:pt x="12890" y="5728"/>
                  </a:cubicBezTo>
                  <a:lnTo>
                    <a:pt x="14322" y="0"/>
                  </a:lnTo>
                  <a:lnTo>
                    <a:pt x="20051" y="1432"/>
                  </a:lnTo>
                  <a:cubicBezTo>
                    <a:pt x="28644" y="3580"/>
                    <a:pt x="33657" y="2864"/>
                    <a:pt x="40818" y="2148"/>
                  </a:cubicBezTo>
                  <a:cubicBezTo>
                    <a:pt x="43682" y="2148"/>
                    <a:pt x="47263" y="1432"/>
                    <a:pt x="51559" y="1432"/>
                  </a:cubicBezTo>
                  <a:lnTo>
                    <a:pt x="54424" y="1432"/>
                  </a:lnTo>
                  <a:lnTo>
                    <a:pt x="56572" y="3580"/>
                  </a:lnTo>
                  <a:cubicBezTo>
                    <a:pt x="57288" y="4296"/>
                    <a:pt x="61585" y="5012"/>
                    <a:pt x="64449" y="5012"/>
                  </a:cubicBezTo>
                  <a:cubicBezTo>
                    <a:pt x="70178" y="5728"/>
                    <a:pt x="80919" y="6444"/>
                    <a:pt x="84500" y="16469"/>
                  </a:cubicBezTo>
                  <a:cubicBezTo>
                    <a:pt x="88080" y="17184"/>
                    <a:pt x="90945" y="17900"/>
                    <a:pt x="93809" y="18617"/>
                  </a:cubicBezTo>
                  <a:cubicBezTo>
                    <a:pt x="98822" y="20049"/>
                    <a:pt x="103835" y="21480"/>
                    <a:pt x="110996" y="20764"/>
                  </a:cubicBezTo>
                  <a:lnTo>
                    <a:pt x="110996" y="20049"/>
                  </a:lnTo>
                  <a:cubicBezTo>
                    <a:pt x="111712" y="17900"/>
                    <a:pt x="113144" y="15752"/>
                    <a:pt x="115292" y="13604"/>
                  </a:cubicBezTo>
                  <a:lnTo>
                    <a:pt x="117440" y="12172"/>
                  </a:lnTo>
                  <a:lnTo>
                    <a:pt x="120305" y="12889"/>
                  </a:lnTo>
                  <a:cubicBezTo>
                    <a:pt x="125318" y="13604"/>
                    <a:pt x="129614" y="15036"/>
                    <a:pt x="133911" y="16469"/>
                  </a:cubicBezTo>
                  <a:cubicBezTo>
                    <a:pt x="141788" y="19332"/>
                    <a:pt x="149665" y="21480"/>
                    <a:pt x="158975" y="20764"/>
                  </a:cubicBezTo>
                  <a:lnTo>
                    <a:pt x="166852" y="20049"/>
                  </a:lnTo>
                  <a:lnTo>
                    <a:pt x="166136" y="27925"/>
                  </a:lnTo>
                  <a:cubicBezTo>
                    <a:pt x="165419" y="32220"/>
                    <a:pt x="166136" y="32937"/>
                    <a:pt x="166136" y="33653"/>
                  </a:cubicBezTo>
                  <a:lnTo>
                    <a:pt x="171864" y="35800"/>
                  </a:lnTo>
                  <a:lnTo>
                    <a:pt x="169000" y="40813"/>
                  </a:lnTo>
                  <a:cubicBezTo>
                    <a:pt x="167568" y="44393"/>
                    <a:pt x="167568" y="45109"/>
                    <a:pt x="167568" y="45825"/>
                  </a:cubicBezTo>
                  <a:lnTo>
                    <a:pt x="173297" y="45825"/>
                  </a:lnTo>
                  <a:lnTo>
                    <a:pt x="177593" y="45825"/>
                  </a:lnTo>
                  <a:cubicBezTo>
                    <a:pt x="184754" y="45825"/>
                    <a:pt x="192631" y="45109"/>
                    <a:pt x="199076" y="49405"/>
                  </a:cubicBezTo>
                  <a:lnTo>
                    <a:pt x="201224" y="50837"/>
                  </a:lnTo>
                  <a:lnTo>
                    <a:pt x="201941" y="53701"/>
                  </a:lnTo>
                  <a:cubicBezTo>
                    <a:pt x="202657" y="57997"/>
                    <a:pt x="201941" y="60861"/>
                    <a:pt x="201941" y="63725"/>
                  </a:cubicBezTo>
                  <a:cubicBezTo>
                    <a:pt x="205521" y="63725"/>
                    <a:pt x="208385" y="65157"/>
                    <a:pt x="211250" y="65873"/>
                  </a:cubicBezTo>
                  <a:cubicBezTo>
                    <a:pt x="213398" y="66589"/>
                    <a:pt x="215546" y="67305"/>
                    <a:pt x="216979" y="67305"/>
                  </a:cubicBezTo>
                  <a:lnTo>
                    <a:pt x="224856" y="65873"/>
                  </a:lnTo>
                  <a:lnTo>
                    <a:pt x="225572" y="73749"/>
                  </a:lnTo>
                  <a:cubicBezTo>
                    <a:pt x="224856" y="87353"/>
                    <a:pt x="216979" y="93081"/>
                    <a:pt x="209818" y="95230"/>
                  </a:cubicBezTo>
                  <a:lnTo>
                    <a:pt x="208385" y="97378"/>
                  </a:lnTo>
                  <a:close/>
                </a:path>
              </a:pathLst>
            </a:custGeom>
            <a:solidFill>
              <a:srgbClr val="FFFFFF"/>
            </a:solidFill>
            <a:ln w="7157"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A57C3515-8C2D-9E94-D129-9B131E51DAE3}"/>
                </a:ext>
              </a:extLst>
            </p:cNvPr>
            <p:cNvSpPr/>
            <p:nvPr/>
          </p:nvSpPr>
          <p:spPr>
            <a:xfrm>
              <a:off x="9595983" y="4938226"/>
              <a:ext cx="75817" cy="40096"/>
            </a:xfrm>
            <a:custGeom>
              <a:avLst/>
              <a:gdLst>
                <a:gd name="connsiteX0" fmla="*/ 28644 w 75817"/>
                <a:gd name="connsiteY0" fmla="*/ 40096 h 40096"/>
                <a:gd name="connsiteX1" fmla="*/ 20767 w 75817"/>
                <a:gd name="connsiteY1" fmla="*/ 39381 h 40096"/>
                <a:gd name="connsiteX2" fmla="*/ 15754 w 75817"/>
                <a:gd name="connsiteY2" fmla="*/ 38664 h 40096"/>
                <a:gd name="connsiteX3" fmla="*/ 15754 w 75817"/>
                <a:gd name="connsiteY3" fmla="*/ 29356 h 40096"/>
                <a:gd name="connsiteX4" fmla="*/ 12174 w 75817"/>
                <a:gd name="connsiteY4" fmla="*/ 28640 h 40096"/>
                <a:gd name="connsiteX5" fmla="*/ 8593 w 75817"/>
                <a:gd name="connsiteY5" fmla="*/ 27924 h 40096"/>
                <a:gd name="connsiteX6" fmla="*/ 0 w 75817"/>
                <a:gd name="connsiteY6" fmla="*/ 27208 h 40096"/>
                <a:gd name="connsiteX7" fmla="*/ 3581 w 75817"/>
                <a:gd name="connsiteY7" fmla="*/ 19332 h 40096"/>
                <a:gd name="connsiteX8" fmla="*/ 5013 w 75817"/>
                <a:gd name="connsiteY8" fmla="*/ 15036 h 40096"/>
                <a:gd name="connsiteX9" fmla="*/ 20051 w 75817"/>
                <a:gd name="connsiteY9" fmla="*/ 0 h 40096"/>
                <a:gd name="connsiteX10" fmla="*/ 23631 w 75817"/>
                <a:gd name="connsiteY10" fmla="*/ 0 h 40096"/>
                <a:gd name="connsiteX11" fmla="*/ 25064 w 75817"/>
                <a:gd name="connsiteY11" fmla="*/ 1432 h 40096"/>
                <a:gd name="connsiteX12" fmla="*/ 27928 w 75817"/>
                <a:gd name="connsiteY12" fmla="*/ 6444 h 40096"/>
                <a:gd name="connsiteX13" fmla="*/ 32941 w 75817"/>
                <a:gd name="connsiteY13" fmla="*/ 11456 h 40096"/>
                <a:gd name="connsiteX14" fmla="*/ 34373 w 75817"/>
                <a:gd name="connsiteY14" fmla="*/ 12172 h 40096"/>
                <a:gd name="connsiteX15" fmla="*/ 35805 w 75817"/>
                <a:gd name="connsiteY15" fmla="*/ 10024 h 40096"/>
                <a:gd name="connsiteX16" fmla="*/ 35089 w 75817"/>
                <a:gd name="connsiteY16" fmla="*/ 3580 h 40096"/>
                <a:gd name="connsiteX17" fmla="*/ 42250 w 75817"/>
                <a:gd name="connsiteY17" fmla="*/ 2864 h 40096"/>
                <a:gd name="connsiteX18" fmla="*/ 56572 w 75817"/>
                <a:gd name="connsiteY18" fmla="*/ 8592 h 40096"/>
                <a:gd name="connsiteX19" fmla="*/ 65166 w 75817"/>
                <a:gd name="connsiteY19" fmla="*/ 10740 h 40096"/>
                <a:gd name="connsiteX20" fmla="*/ 69462 w 75817"/>
                <a:gd name="connsiteY20" fmla="*/ 10024 h 40096"/>
                <a:gd name="connsiteX21" fmla="*/ 71610 w 75817"/>
                <a:gd name="connsiteY21" fmla="*/ 13604 h 40096"/>
                <a:gd name="connsiteX22" fmla="*/ 72327 w 75817"/>
                <a:gd name="connsiteY22" fmla="*/ 33653 h 40096"/>
                <a:gd name="connsiteX23" fmla="*/ 70178 w 75817"/>
                <a:gd name="connsiteY23" fmla="*/ 35800 h 40096"/>
                <a:gd name="connsiteX24" fmla="*/ 67314 w 75817"/>
                <a:gd name="connsiteY24" fmla="*/ 35084 h 40096"/>
                <a:gd name="connsiteX25" fmla="*/ 46547 w 75817"/>
                <a:gd name="connsiteY25" fmla="*/ 36516 h 40096"/>
                <a:gd name="connsiteX26" fmla="*/ 28644 w 75817"/>
                <a:gd name="connsiteY26" fmla="*/ 40096 h 40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5817" h="40096">
                  <a:moveTo>
                    <a:pt x="28644" y="40096"/>
                  </a:moveTo>
                  <a:cubicBezTo>
                    <a:pt x="25780" y="40096"/>
                    <a:pt x="23631" y="40096"/>
                    <a:pt x="20767" y="39381"/>
                  </a:cubicBezTo>
                  <a:lnTo>
                    <a:pt x="15754" y="38664"/>
                  </a:lnTo>
                  <a:lnTo>
                    <a:pt x="15754" y="29356"/>
                  </a:lnTo>
                  <a:cubicBezTo>
                    <a:pt x="14322" y="29356"/>
                    <a:pt x="13606" y="29356"/>
                    <a:pt x="12174" y="28640"/>
                  </a:cubicBezTo>
                  <a:cubicBezTo>
                    <a:pt x="11458" y="28640"/>
                    <a:pt x="10026" y="27924"/>
                    <a:pt x="8593" y="27924"/>
                  </a:cubicBezTo>
                  <a:lnTo>
                    <a:pt x="0" y="27208"/>
                  </a:lnTo>
                  <a:lnTo>
                    <a:pt x="3581" y="19332"/>
                  </a:lnTo>
                  <a:cubicBezTo>
                    <a:pt x="4297" y="17900"/>
                    <a:pt x="4297" y="16468"/>
                    <a:pt x="5013" y="15036"/>
                  </a:cubicBezTo>
                  <a:cubicBezTo>
                    <a:pt x="6445" y="10024"/>
                    <a:pt x="8593" y="0"/>
                    <a:pt x="20051" y="0"/>
                  </a:cubicBezTo>
                  <a:lnTo>
                    <a:pt x="23631" y="0"/>
                  </a:lnTo>
                  <a:lnTo>
                    <a:pt x="25064" y="1432"/>
                  </a:lnTo>
                  <a:cubicBezTo>
                    <a:pt x="26496" y="2864"/>
                    <a:pt x="27212" y="4296"/>
                    <a:pt x="27928" y="6444"/>
                  </a:cubicBezTo>
                  <a:lnTo>
                    <a:pt x="32941" y="11456"/>
                  </a:lnTo>
                  <a:cubicBezTo>
                    <a:pt x="32941" y="11456"/>
                    <a:pt x="33657" y="12172"/>
                    <a:pt x="34373" y="12172"/>
                  </a:cubicBezTo>
                  <a:cubicBezTo>
                    <a:pt x="35089" y="11456"/>
                    <a:pt x="35089" y="10024"/>
                    <a:pt x="35805" y="10024"/>
                  </a:cubicBezTo>
                  <a:lnTo>
                    <a:pt x="35089" y="3580"/>
                  </a:lnTo>
                  <a:lnTo>
                    <a:pt x="42250" y="2864"/>
                  </a:lnTo>
                  <a:cubicBezTo>
                    <a:pt x="50127" y="2864"/>
                    <a:pt x="53708" y="6444"/>
                    <a:pt x="56572" y="8592"/>
                  </a:cubicBezTo>
                  <a:cubicBezTo>
                    <a:pt x="60153" y="11456"/>
                    <a:pt x="60869" y="12172"/>
                    <a:pt x="65166" y="10740"/>
                  </a:cubicBezTo>
                  <a:lnTo>
                    <a:pt x="69462" y="10024"/>
                  </a:lnTo>
                  <a:lnTo>
                    <a:pt x="71610" y="13604"/>
                  </a:lnTo>
                  <a:cubicBezTo>
                    <a:pt x="73758" y="17184"/>
                    <a:pt x="79488" y="26492"/>
                    <a:pt x="72327" y="33653"/>
                  </a:cubicBezTo>
                  <a:lnTo>
                    <a:pt x="70178" y="35800"/>
                  </a:lnTo>
                  <a:lnTo>
                    <a:pt x="67314" y="35084"/>
                  </a:lnTo>
                  <a:cubicBezTo>
                    <a:pt x="60153" y="34368"/>
                    <a:pt x="53708" y="35800"/>
                    <a:pt x="46547" y="36516"/>
                  </a:cubicBezTo>
                  <a:cubicBezTo>
                    <a:pt x="40102" y="39381"/>
                    <a:pt x="34373" y="40096"/>
                    <a:pt x="28644" y="40096"/>
                  </a:cubicBezTo>
                </a:path>
              </a:pathLst>
            </a:custGeom>
            <a:solidFill>
              <a:srgbClr val="FFFFFF"/>
            </a:solidFill>
            <a:ln w="715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E9B880B7-257C-B12C-6431-20A6D33A86FE}"/>
                </a:ext>
              </a:extLst>
            </p:cNvPr>
            <p:cNvSpPr/>
            <p:nvPr/>
          </p:nvSpPr>
          <p:spPr>
            <a:xfrm>
              <a:off x="9830865" y="4805764"/>
              <a:ext cx="70740" cy="31504"/>
            </a:xfrm>
            <a:custGeom>
              <a:avLst/>
              <a:gdLst>
                <a:gd name="connsiteX0" fmla="*/ 68030 w 70740"/>
                <a:gd name="connsiteY0" fmla="*/ 31504 h 31504"/>
                <a:gd name="connsiteX1" fmla="*/ 60869 w 70740"/>
                <a:gd name="connsiteY1" fmla="*/ 27924 h 31504"/>
                <a:gd name="connsiteX2" fmla="*/ 46547 w 70740"/>
                <a:gd name="connsiteY2" fmla="*/ 25060 h 31504"/>
                <a:gd name="connsiteX3" fmla="*/ 30793 w 70740"/>
                <a:gd name="connsiteY3" fmla="*/ 22196 h 31504"/>
                <a:gd name="connsiteX4" fmla="*/ 24348 w 70740"/>
                <a:gd name="connsiteY4" fmla="*/ 25776 h 31504"/>
                <a:gd name="connsiteX5" fmla="*/ 22915 w 70740"/>
                <a:gd name="connsiteY5" fmla="*/ 25776 h 31504"/>
                <a:gd name="connsiteX6" fmla="*/ 11458 w 70740"/>
                <a:gd name="connsiteY6" fmla="*/ 20764 h 31504"/>
                <a:gd name="connsiteX7" fmla="*/ 7877 w 70740"/>
                <a:gd name="connsiteY7" fmla="*/ 18616 h 31504"/>
                <a:gd name="connsiteX8" fmla="*/ 0 w 70740"/>
                <a:gd name="connsiteY8" fmla="*/ 15036 h 31504"/>
                <a:gd name="connsiteX9" fmla="*/ 6445 w 70740"/>
                <a:gd name="connsiteY9" fmla="*/ 8592 h 31504"/>
                <a:gd name="connsiteX10" fmla="*/ 37954 w 70740"/>
                <a:gd name="connsiteY10" fmla="*/ 0 h 31504"/>
                <a:gd name="connsiteX11" fmla="*/ 67314 w 70740"/>
                <a:gd name="connsiteY11" fmla="*/ 10024 h 31504"/>
                <a:gd name="connsiteX12" fmla="*/ 70178 w 70740"/>
                <a:gd name="connsiteY12" fmla="*/ 24344 h 31504"/>
                <a:gd name="connsiteX13" fmla="*/ 68030 w 70740"/>
                <a:gd name="connsiteY13" fmla="*/ 31504 h 3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740" h="31504">
                  <a:moveTo>
                    <a:pt x="68030" y="31504"/>
                  </a:moveTo>
                  <a:lnTo>
                    <a:pt x="60869" y="27924"/>
                  </a:lnTo>
                  <a:cubicBezTo>
                    <a:pt x="56572" y="25776"/>
                    <a:pt x="51559" y="25060"/>
                    <a:pt x="46547" y="25060"/>
                  </a:cubicBezTo>
                  <a:cubicBezTo>
                    <a:pt x="41534" y="25060"/>
                    <a:pt x="35805" y="24344"/>
                    <a:pt x="30793" y="22196"/>
                  </a:cubicBezTo>
                  <a:cubicBezTo>
                    <a:pt x="28644" y="25060"/>
                    <a:pt x="26496" y="25776"/>
                    <a:pt x="24348" y="25776"/>
                  </a:cubicBezTo>
                  <a:lnTo>
                    <a:pt x="22915" y="25776"/>
                  </a:lnTo>
                  <a:cubicBezTo>
                    <a:pt x="17903" y="25060"/>
                    <a:pt x="14322" y="22912"/>
                    <a:pt x="11458" y="20764"/>
                  </a:cubicBezTo>
                  <a:cubicBezTo>
                    <a:pt x="10026" y="20048"/>
                    <a:pt x="9310" y="19332"/>
                    <a:pt x="7877" y="18616"/>
                  </a:cubicBezTo>
                  <a:lnTo>
                    <a:pt x="0" y="15036"/>
                  </a:lnTo>
                  <a:lnTo>
                    <a:pt x="6445" y="8592"/>
                  </a:lnTo>
                  <a:cubicBezTo>
                    <a:pt x="12890" y="2148"/>
                    <a:pt x="27928" y="0"/>
                    <a:pt x="37954" y="0"/>
                  </a:cubicBezTo>
                  <a:cubicBezTo>
                    <a:pt x="45831" y="0"/>
                    <a:pt x="60869" y="1432"/>
                    <a:pt x="67314" y="10024"/>
                  </a:cubicBezTo>
                  <a:cubicBezTo>
                    <a:pt x="70178" y="14320"/>
                    <a:pt x="71610" y="19332"/>
                    <a:pt x="70178" y="24344"/>
                  </a:cubicBezTo>
                  <a:lnTo>
                    <a:pt x="68030" y="31504"/>
                  </a:lnTo>
                  <a:close/>
                </a:path>
              </a:pathLst>
            </a:custGeom>
            <a:solidFill>
              <a:srgbClr val="FFFFFF"/>
            </a:solidFill>
            <a:ln w="715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5EA57521-1E48-F1A2-EC8A-09C11DEEE3FC}"/>
                </a:ext>
              </a:extLst>
            </p:cNvPr>
            <p:cNvSpPr/>
            <p:nvPr/>
          </p:nvSpPr>
          <p:spPr>
            <a:xfrm>
              <a:off x="9725706" y="4949682"/>
              <a:ext cx="107307" cy="75181"/>
            </a:xfrm>
            <a:custGeom>
              <a:avLst/>
              <a:gdLst>
                <a:gd name="connsiteX0" fmla="*/ 9202 w 107307"/>
                <a:gd name="connsiteY0" fmla="*/ 75181 h 75181"/>
                <a:gd name="connsiteX1" fmla="*/ 6337 w 107307"/>
                <a:gd name="connsiteY1" fmla="*/ 75181 h 75181"/>
                <a:gd name="connsiteX2" fmla="*/ 4905 w 107307"/>
                <a:gd name="connsiteY2" fmla="*/ 73749 h 75181"/>
                <a:gd name="connsiteX3" fmla="*/ 2757 w 107307"/>
                <a:gd name="connsiteY3" fmla="*/ 52985 h 75181"/>
                <a:gd name="connsiteX4" fmla="*/ 4905 w 107307"/>
                <a:gd name="connsiteY4" fmla="*/ 48689 h 75181"/>
                <a:gd name="connsiteX5" fmla="*/ 9918 w 107307"/>
                <a:gd name="connsiteY5" fmla="*/ 49405 h 75181"/>
                <a:gd name="connsiteX6" fmla="*/ 14215 w 107307"/>
                <a:gd name="connsiteY6" fmla="*/ 50121 h 75181"/>
                <a:gd name="connsiteX7" fmla="*/ 17795 w 107307"/>
                <a:gd name="connsiteY7" fmla="*/ 48689 h 75181"/>
                <a:gd name="connsiteX8" fmla="*/ 19227 w 107307"/>
                <a:gd name="connsiteY8" fmla="*/ 47973 h 75181"/>
                <a:gd name="connsiteX9" fmla="*/ 18511 w 107307"/>
                <a:gd name="connsiteY9" fmla="*/ 40097 h 75181"/>
                <a:gd name="connsiteX10" fmla="*/ 19227 w 107307"/>
                <a:gd name="connsiteY10" fmla="*/ 37233 h 75181"/>
                <a:gd name="connsiteX11" fmla="*/ 22092 w 107307"/>
                <a:gd name="connsiteY11" fmla="*/ 35800 h 75181"/>
                <a:gd name="connsiteX12" fmla="*/ 47871 w 107307"/>
                <a:gd name="connsiteY12" fmla="*/ 13604 h 75181"/>
                <a:gd name="connsiteX13" fmla="*/ 49303 w 107307"/>
                <a:gd name="connsiteY13" fmla="*/ 10024 h 75181"/>
                <a:gd name="connsiteX14" fmla="*/ 52884 w 107307"/>
                <a:gd name="connsiteY14" fmla="*/ 10024 h 75181"/>
                <a:gd name="connsiteX15" fmla="*/ 79380 w 107307"/>
                <a:gd name="connsiteY15" fmla="*/ 5012 h 75181"/>
                <a:gd name="connsiteX16" fmla="*/ 95850 w 107307"/>
                <a:gd name="connsiteY16" fmla="*/ 716 h 75181"/>
                <a:gd name="connsiteX17" fmla="*/ 97998 w 107307"/>
                <a:gd name="connsiteY17" fmla="*/ 0 h 75181"/>
                <a:gd name="connsiteX18" fmla="*/ 100147 w 107307"/>
                <a:gd name="connsiteY18" fmla="*/ 716 h 75181"/>
                <a:gd name="connsiteX19" fmla="*/ 106591 w 107307"/>
                <a:gd name="connsiteY19" fmla="*/ 8592 h 75181"/>
                <a:gd name="connsiteX20" fmla="*/ 107308 w 107307"/>
                <a:gd name="connsiteY20" fmla="*/ 12888 h 75181"/>
                <a:gd name="connsiteX21" fmla="*/ 103727 w 107307"/>
                <a:gd name="connsiteY21" fmla="*/ 15036 h 75181"/>
                <a:gd name="connsiteX22" fmla="*/ 84393 w 107307"/>
                <a:gd name="connsiteY22" fmla="*/ 30788 h 75181"/>
                <a:gd name="connsiteX23" fmla="*/ 37130 w 107307"/>
                <a:gd name="connsiteY23" fmla="*/ 59429 h 75181"/>
                <a:gd name="connsiteX24" fmla="*/ 32833 w 107307"/>
                <a:gd name="connsiteY24" fmla="*/ 63725 h 75181"/>
                <a:gd name="connsiteX25" fmla="*/ 9202 w 107307"/>
                <a:gd name="connsiteY25" fmla="*/ 75181 h 75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7307" h="75181">
                  <a:moveTo>
                    <a:pt x="9202" y="75181"/>
                  </a:moveTo>
                  <a:lnTo>
                    <a:pt x="6337" y="75181"/>
                  </a:lnTo>
                  <a:lnTo>
                    <a:pt x="4905" y="73749"/>
                  </a:lnTo>
                  <a:cubicBezTo>
                    <a:pt x="-3688" y="67305"/>
                    <a:pt x="1324" y="57281"/>
                    <a:pt x="2757" y="52985"/>
                  </a:cubicBezTo>
                  <a:lnTo>
                    <a:pt x="4905" y="48689"/>
                  </a:lnTo>
                  <a:lnTo>
                    <a:pt x="9918" y="49405"/>
                  </a:lnTo>
                  <a:cubicBezTo>
                    <a:pt x="12066" y="50121"/>
                    <a:pt x="13498" y="50121"/>
                    <a:pt x="14215" y="50121"/>
                  </a:cubicBezTo>
                  <a:cubicBezTo>
                    <a:pt x="15646" y="50121"/>
                    <a:pt x="16363" y="50121"/>
                    <a:pt x="17795" y="48689"/>
                  </a:cubicBezTo>
                  <a:cubicBezTo>
                    <a:pt x="18511" y="48689"/>
                    <a:pt x="18511" y="47973"/>
                    <a:pt x="19227" y="47973"/>
                  </a:cubicBezTo>
                  <a:cubicBezTo>
                    <a:pt x="18511" y="46541"/>
                    <a:pt x="17795" y="43677"/>
                    <a:pt x="18511" y="40097"/>
                  </a:cubicBezTo>
                  <a:lnTo>
                    <a:pt x="19227" y="37233"/>
                  </a:lnTo>
                  <a:lnTo>
                    <a:pt x="22092" y="35800"/>
                  </a:lnTo>
                  <a:cubicBezTo>
                    <a:pt x="34265" y="30788"/>
                    <a:pt x="42859" y="23628"/>
                    <a:pt x="47871" y="13604"/>
                  </a:cubicBezTo>
                  <a:lnTo>
                    <a:pt x="49303" y="10024"/>
                  </a:lnTo>
                  <a:lnTo>
                    <a:pt x="52884" y="10024"/>
                  </a:lnTo>
                  <a:cubicBezTo>
                    <a:pt x="63625" y="9308"/>
                    <a:pt x="70786" y="7160"/>
                    <a:pt x="79380" y="5012"/>
                  </a:cubicBezTo>
                  <a:cubicBezTo>
                    <a:pt x="84393" y="3580"/>
                    <a:pt x="89405" y="2148"/>
                    <a:pt x="95850" y="716"/>
                  </a:cubicBezTo>
                  <a:lnTo>
                    <a:pt x="97998" y="0"/>
                  </a:lnTo>
                  <a:lnTo>
                    <a:pt x="100147" y="716"/>
                  </a:lnTo>
                  <a:cubicBezTo>
                    <a:pt x="101579" y="1432"/>
                    <a:pt x="105876" y="3580"/>
                    <a:pt x="106591" y="8592"/>
                  </a:cubicBezTo>
                  <a:lnTo>
                    <a:pt x="107308" y="12888"/>
                  </a:lnTo>
                  <a:lnTo>
                    <a:pt x="103727" y="15036"/>
                  </a:lnTo>
                  <a:cubicBezTo>
                    <a:pt x="96566" y="19332"/>
                    <a:pt x="90837" y="25060"/>
                    <a:pt x="84393" y="30788"/>
                  </a:cubicBezTo>
                  <a:cubicBezTo>
                    <a:pt x="71503" y="42245"/>
                    <a:pt x="57897" y="53701"/>
                    <a:pt x="37130" y="59429"/>
                  </a:cubicBezTo>
                  <a:cubicBezTo>
                    <a:pt x="35698" y="60861"/>
                    <a:pt x="34265" y="62293"/>
                    <a:pt x="32833" y="63725"/>
                  </a:cubicBezTo>
                  <a:cubicBezTo>
                    <a:pt x="27820" y="68021"/>
                    <a:pt x="21376" y="75181"/>
                    <a:pt x="9202" y="75181"/>
                  </a:cubicBezTo>
                </a:path>
              </a:pathLst>
            </a:custGeom>
            <a:solidFill>
              <a:srgbClr val="FFFFFF"/>
            </a:solidFill>
            <a:ln w="7157"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6E199686-8EED-20ED-B06D-C8D00FD46F27}"/>
                </a:ext>
              </a:extLst>
            </p:cNvPr>
            <p:cNvSpPr/>
            <p:nvPr/>
          </p:nvSpPr>
          <p:spPr>
            <a:xfrm>
              <a:off x="9658284" y="4979038"/>
              <a:ext cx="53707" cy="32220"/>
            </a:xfrm>
            <a:custGeom>
              <a:avLst/>
              <a:gdLst>
                <a:gd name="connsiteX0" fmla="*/ 35089 w 53707"/>
                <a:gd name="connsiteY0" fmla="*/ 32220 h 32220"/>
                <a:gd name="connsiteX1" fmla="*/ 17187 w 53707"/>
                <a:gd name="connsiteY1" fmla="*/ 25776 h 32220"/>
                <a:gd name="connsiteX2" fmla="*/ 6445 w 53707"/>
                <a:gd name="connsiteY2" fmla="*/ 21480 h 32220"/>
                <a:gd name="connsiteX3" fmla="*/ 0 w 53707"/>
                <a:gd name="connsiteY3" fmla="*/ 21480 h 32220"/>
                <a:gd name="connsiteX4" fmla="*/ 0 w 53707"/>
                <a:gd name="connsiteY4" fmla="*/ 2864 h 32220"/>
                <a:gd name="connsiteX5" fmla="*/ 4296 w 53707"/>
                <a:gd name="connsiteY5" fmla="*/ 1432 h 32220"/>
                <a:gd name="connsiteX6" fmla="*/ 14322 w 53707"/>
                <a:gd name="connsiteY6" fmla="*/ 0 h 32220"/>
                <a:gd name="connsiteX7" fmla="*/ 37237 w 53707"/>
                <a:gd name="connsiteY7" fmla="*/ 7160 h 32220"/>
                <a:gd name="connsiteX8" fmla="*/ 45831 w 53707"/>
                <a:gd name="connsiteY8" fmla="*/ 11456 h 32220"/>
                <a:gd name="connsiteX9" fmla="*/ 53708 w 53707"/>
                <a:gd name="connsiteY9" fmla="*/ 14320 h 32220"/>
                <a:gd name="connsiteX10" fmla="*/ 48695 w 53707"/>
                <a:gd name="connsiteY10" fmla="*/ 21480 h 32220"/>
                <a:gd name="connsiteX11" fmla="*/ 47979 w 53707"/>
                <a:gd name="connsiteY11" fmla="*/ 25060 h 32220"/>
                <a:gd name="connsiteX12" fmla="*/ 48695 w 53707"/>
                <a:gd name="connsiteY12" fmla="*/ 30788 h 32220"/>
                <a:gd name="connsiteX13" fmla="*/ 42966 w 53707"/>
                <a:gd name="connsiteY13" fmla="*/ 32220 h 32220"/>
                <a:gd name="connsiteX14" fmla="*/ 35089 w 53707"/>
                <a:gd name="connsiteY14" fmla="*/ 32220 h 32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707" h="32220">
                  <a:moveTo>
                    <a:pt x="35089" y="32220"/>
                  </a:moveTo>
                  <a:cubicBezTo>
                    <a:pt x="26496" y="32220"/>
                    <a:pt x="21483" y="28640"/>
                    <a:pt x="17187" y="25776"/>
                  </a:cubicBezTo>
                  <a:cubicBezTo>
                    <a:pt x="13606" y="23628"/>
                    <a:pt x="10742" y="21480"/>
                    <a:pt x="6445" y="21480"/>
                  </a:cubicBezTo>
                  <a:lnTo>
                    <a:pt x="0" y="21480"/>
                  </a:lnTo>
                  <a:lnTo>
                    <a:pt x="0" y="2864"/>
                  </a:lnTo>
                  <a:lnTo>
                    <a:pt x="4296" y="1432"/>
                  </a:lnTo>
                  <a:cubicBezTo>
                    <a:pt x="7877" y="0"/>
                    <a:pt x="10742" y="0"/>
                    <a:pt x="14322" y="0"/>
                  </a:cubicBezTo>
                  <a:cubicBezTo>
                    <a:pt x="22915" y="0"/>
                    <a:pt x="30792" y="3580"/>
                    <a:pt x="37237" y="7160"/>
                  </a:cubicBezTo>
                  <a:lnTo>
                    <a:pt x="45831" y="11456"/>
                  </a:lnTo>
                  <a:lnTo>
                    <a:pt x="53708" y="14320"/>
                  </a:lnTo>
                  <a:lnTo>
                    <a:pt x="48695" y="21480"/>
                  </a:lnTo>
                  <a:cubicBezTo>
                    <a:pt x="48695" y="21480"/>
                    <a:pt x="47979" y="22912"/>
                    <a:pt x="47979" y="25060"/>
                  </a:cubicBezTo>
                  <a:lnTo>
                    <a:pt x="48695" y="30788"/>
                  </a:lnTo>
                  <a:lnTo>
                    <a:pt x="42966" y="32220"/>
                  </a:lnTo>
                  <a:cubicBezTo>
                    <a:pt x="40102" y="31504"/>
                    <a:pt x="37953" y="32220"/>
                    <a:pt x="35089" y="32220"/>
                  </a:cubicBezTo>
                </a:path>
              </a:pathLst>
            </a:custGeom>
            <a:solidFill>
              <a:srgbClr val="FFFFFF"/>
            </a:solidFill>
            <a:ln w="7157"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4963EC50-F9F4-1C30-8844-D681CD46F284}"/>
                </a:ext>
              </a:extLst>
            </p:cNvPr>
            <p:cNvSpPr/>
            <p:nvPr/>
          </p:nvSpPr>
          <p:spPr>
            <a:xfrm>
              <a:off x="9898895" y="4746598"/>
              <a:ext cx="400301" cy="268241"/>
            </a:xfrm>
            <a:custGeom>
              <a:avLst/>
              <a:gdLst>
                <a:gd name="connsiteX0" fmla="*/ 390992 w 400301"/>
                <a:gd name="connsiteY0" fmla="*/ 268241 h 268241"/>
                <a:gd name="connsiteX1" fmla="*/ 358051 w 400301"/>
                <a:gd name="connsiteY1" fmla="*/ 261081 h 268241"/>
                <a:gd name="connsiteX2" fmla="*/ 335136 w 400301"/>
                <a:gd name="connsiteY2" fmla="*/ 255353 h 268241"/>
                <a:gd name="connsiteX3" fmla="*/ 331556 w 400301"/>
                <a:gd name="connsiteY3" fmla="*/ 254637 h 268241"/>
                <a:gd name="connsiteX4" fmla="*/ 330123 w 400301"/>
                <a:gd name="connsiteY4" fmla="*/ 251057 h 268241"/>
                <a:gd name="connsiteX5" fmla="*/ 317949 w 400301"/>
                <a:gd name="connsiteY5" fmla="*/ 236021 h 268241"/>
                <a:gd name="connsiteX6" fmla="*/ 300047 w 400301"/>
                <a:gd name="connsiteY6" fmla="*/ 209528 h 268241"/>
                <a:gd name="connsiteX7" fmla="*/ 263526 w 400301"/>
                <a:gd name="connsiteY7" fmla="*/ 203800 h 268241"/>
                <a:gd name="connsiteX8" fmla="*/ 263526 w 400301"/>
                <a:gd name="connsiteY8" fmla="*/ 215256 h 268241"/>
                <a:gd name="connsiteX9" fmla="*/ 262094 w 400301"/>
                <a:gd name="connsiteY9" fmla="*/ 216688 h 268241"/>
                <a:gd name="connsiteX10" fmla="*/ 252784 w 400301"/>
                <a:gd name="connsiteY10" fmla="*/ 224564 h 268241"/>
                <a:gd name="connsiteX11" fmla="*/ 248487 w 400301"/>
                <a:gd name="connsiteY11" fmla="*/ 227429 h 268241"/>
                <a:gd name="connsiteX12" fmla="*/ 246339 w 400301"/>
                <a:gd name="connsiteY12" fmla="*/ 228861 h 268241"/>
                <a:gd name="connsiteX13" fmla="*/ 244191 w 400301"/>
                <a:gd name="connsiteY13" fmla="*/ 228861 h 268241"/>
                <a:gd name="connsiteX14" fmla="*/ 225572 w 400301"/>
                <a:gd name="connsiteY14" fmla="*/ 229577 h 268241"/>
                <a:gd name="connsiteX15" fmla="*/ 211250 w 400301"/>
                <a:gd name="connsiteY15" fmla="*/ 230292 h 268241"/>
                <a:gd name="connsiteX16" fmla="*/ 184038 w 400301"/>
                <a:gd name="connsiteY16" fmla="*/ 220269 h 268241"/>
                <a:gd name="connsiteX17" fmla="*/ 182606 w 400301"/>
                <a:gd name="connsiteY17" fmla="*/ 218836 h 268241"/>
                <a:gd name="connsiteX18" fmla="*/ 182606 w 400301"/>
                <a:gd name="connsiteY18" fmla="*/ 216688 h 268241"/>
                <a:gd name="connsiteX19" fmla="*/ 171149 w 400301"/>
                <a:gd name="connsiteY19" fmla="*/ 204516 h 268241"/>
                <a:gd name="connsiteX20" fmla="*/ 171864 w 400301"/>
                <a:gd name="connsiteY20" fmla="*/ 207380 h 268241"/>
                <a:gd name="connsiteX21" fmla="*/ 168284 w 400301"/>
                <a:gd name="connsiteY21" fmla="*/ 203800 h 268241"/>
                <a:gd name="connsiteX22" fmla="*/ 163988 w 400301"/>
                <a:gd name="connsiteY22" fmla="*/ 203084 h 268241"/>
                <a:gd name="connsiteX23" fmla="*/ 144653 w 400301"/>
                <a:gd name="connsiteY23" fmla="*/ 209528 h 268241"/>
                <a:gd name="connsiteX24" fmla="*/ 138208 w 400301"/>
                <a:gd name="connsiteY24" fmla="*/ 210244 h 268241"/>
                <a:gd name="connsiteX25" fmla="*/ 128898 w 400301"/>
                <a:gd name="connsiteY25" fmla="*/ 211676 h 268241"/>
                <a:gd name="connsiteX26" fmla="*/ 131047 w 400301"/>
                <a:gd name="connsiteY26" fmla="*/ 202368 h 268241"/>
                <a:gd name="connsiteX27" fmla="*/ 153962 w 400301"/>
                <a:gd name="connsiteY27" fmla="*/ 180172 h 268241"/>
                <a:gd name="connsiteX28" fmla="*/ 153962 w 400301"/>
                <a:gd name="connsiteY28" fmla="*/ 176592 h 268241"/>
                <a:gd name="connsiteX29" fmla="*/ 144653 w 400301"/>
                <a:gd name="connsiteY29" fmla="*/ 151531 h 268241"/>
                <a:gd name="connsiteX30" fmla="*/ 131763 w 400301"/>
                <a:gd name="connsiteY30" fmla="*/ 126471 h 268241"/>
                <a:gd name="connsiteX31" fmla="*/ 128898 w 400301"/>
                <a:gd name="connsiteY31" fmla="*/ 127187 h 268241"/>
                <a:gd name="connsiteX32" fmla="*/ 118157 w 400301"/>
                <a:gd name="connsiteY32" fmla="*/ 127903 h 268241"/>
                <a:gd name="connsiteX33" fmla="*/ 113860 w 400301"/>
                <a:gd name="connsiteY33" fmla="*/ 127187 h 268241"/>
                <a:gd name="connsiteX34" fmla="*/ 113144 w 400301"/>
                <a:gd name="connsiteY34" fmla="*/ 122175 h 268241"/>
                <a:gd name="connsiteX35" fmla="*/ 91661 w 400301"/>
                <a:gd name="connsiteY35" fmla="*/ 108571 h 268241"/>
                <a:gd name="connsiteX36" fmla="*/ 70894 w 400301"/>
                <a:gd name="connsiteY36" fmla="*/ 102843 h 268241"/>
                <a:gd name="connsiteX37" fmla="*/ 67314 w 400301"/>
                <a:gd name="connsiteY37" fmla="*/ 100695 h 268241"/>
                <a:gd name="connsiteX38" fmla="*/ 68030 w 400301"/>
                <a:gd name="connsiteY38" fmla="*/ 96399 h 268241"/>
                <a:gd name="connsiteX39" fmla="*/ 62301 w 400301"/>
                <a:gd name="connsiteY39" fmla="*/ 89239 h 268241"/>
                <a:gd name="connsiteX40" fmla="*/ 56572 w 400301"/>
                <a:gd name="connsiteY40" fmla="*/ 86375 h 268241"/>
                <a:gd name="connsiteX41" fmla="*/ 41534 w 400301"/>
                <a:gd name="connsiteY41" fmla="*/ 93535 h 268241"/>
                <a:gd name="connsiteX42" fmla="*/ 34373 w 400301"/>
                <a:gd name="connsiteY42" fmla="*/ 92103 h 268241"/>
                <a:gd name="connsiteX43" fmla="*/ 36521 w 400301"/>
                <a:gd name="connsiteY43" fmla="*/ 86375 h 268241"/>
                <a:gd name="connsiteX44" fmla="*/ 35805 w 400301"/>
                <a:gd name="connsiteY44" fmla="*/ 85659 h 268241"/>
                <a:gd name="connsiteX45" fmla="*/ 32225 w 400301"/>
                <a:gd name="connsiteY45" fmla="*/ 78499 h 268241"/>
                <a:gd name="connsiteX46" fmla="*/ 26496 w 400301"/>
                <a:gd name="connsiteY46" fmla="*/ 69190 h 268241"/>
                <a:gd name="connsiteX47" fmla="*/ 16471 w 400301"/>
                <a:gd name="connsiteY47" fmla="*/ 65610 h 268241"/>
                <a:gd name="connsiteX48" fmla="*/ 14322 w 400301"/>
                <a:gd name="connsiteY48" fmla="*/ 57018 h 268241"/>
                <a:gd name="connsiteX49" fmla="*/ 15038 w 400301"/>
                <a:gd name="connsiteY49" fmla="*/ 52006 h 268241"/>
                <a:gd name="connsiteX50" fmla="*/ 17903 w 400301"/>
                <a:gd name="connsiteY50" fmla="*/ 52006 h 268241"/>
                <a:gd name="connsiteX51" fmla="*/ 19335 w 400301"/>
                <a:gd name="connsiteY51" fmla="*/ 45562 h 268241"/>
                <a:gd name="connsiteX52" fmla="*/ 19335 w 400301"/>
                <a:gd name="connsiteY52" fmla="*/ 41266 h 268241"/>
                <a:gd name="connsiteX53" fmla="*/ 6445 w 400301"/>
                <a:gd name="connsiteY53" fmla="*/ 38402 h 268241"/>
                <a:gd name="connsiteX54" fmla="*/ 0 w 400301"/>
                <a:gd name="connsiteY54" fmla="*/ 38402 h 268241"/>
                <a:gd name="connsiteX55" fmla="*/ 716 w 400301"/>
                <a:gd name="connsiteY55" fmla="*/ 31958 h 268241"/>
                <a:gd name="connsiteX56" fmla="*/ 2149 w 400301"/>
                <a:gd name="connsiteY56" fmla="*/ 25514 h 268241"/>
                <a:gd name="connsiteX57" fmla="*/ 2865 w 400301"/>
                <a:gd name="connsiteY57" fmla="*/ 16206 h 268241"/>
                <a:gd name="connsiteX58" fmla="*/ 1432 w 400301"/>
                <a:gd name="connsiteY58" fmla="*/ 9046 h 268241"/>
                <a:gd name="connsiteX59" fmla="*/ 8593 w 400301"/>
                <a:gd name="connsiteY59" fmla="*/ 8329 h 268241"/>
                <a:gd name="connsiteX60" fmla="*/ 10742 w 400301"/>
                <a:gd name="connsiteY60" fmla="*/ 8329 h 268241"/>
                <a:gd name="connsiteX61" fmla="*/ 15038 w 400301"/>
                <a:gd name="connsiteY61" fmla="*/ 8329 h 268241"/>
                <a:gd name="connsiteX62" fmla="*/ 17187 w 400301"/>
                <a:gd name="connsiteY62" fmla="*/ 8329 h 268241"/>
                <a:gd name="connsiteX63" fmla="*/ 16471 w 400301"/>
                <a:gd name="connsiteY63" fmla="*/ 6181 h 268241"/>
                <a:gd name="connsiteX64" fmla="*/ 19335 w 400301"/>
                <a:gd name="connsiteY64" fmla="*/ 3318 h 268241"/>
                <a:gd name="connsiteX65" fmla="*/ 41534 w 400301"/>
                <a:gd name="connsiteY65" fmla="*/ 2601 h 268241"/>
                <a:gd name="connsiteX66" fmla="*/ 49411 w 400301"/>
                <a:gd name="connsiteY66" fmla="*/ 3318 h 268241"/>
                <a:gd name="connsiteX67" fmla="*/ 52992 w 400301"/>
                <a:gd name="connsiteY67" fmla="*/ 453 h 268241"/>
                <a:gd name="connsiteX68" fmla="*/ 56572 w 400301"/>
                <a:gd name="connsiteY68" fmla="*/ 3318 h 268241"/>
                <a:gd name="connsiteX69" fmla="*/ 60869 w 400301"/>
                <a:gd name="connsiteY69" fmla="*/ 4749 h 268241"/>
                <a:gd name="connsiteX70" fmla="*/ 72327 w 400301"/>
                <a:gd name="connsiteY70" fmla="*/ 8329 h 268241"/>
                <a:gd name="connsiteX71" fmla="*/ 74475 w 400301"/>
                <a:gd name="connsiteY71" fmla="*/ 9761 h 268241"/>
                <a:gd name="connsiteX72" fmla="*/ 75191 w 400301"/>
                <a:gd name="connsiteY72" fmla="*/ 11909 h 268241"/>
                <a:gd name="connsiteX73" fmla="*/ 75907 w 400301"/>
                <a:gd name="connsiteY73" fmla="*/ 32674 h 268241"/>
                <a:gd name="connsiteX74" fmla="*/ 75907 w 400301"/>
                <a:gd name="connsiteY74" fmla="*/ 49142 h 268241"/>
                <a:gd name="connsiteX75" fmla="*/ 85932 w 400301"/>
                <a:gd name="connsiteY75" fmla="*/ 54870 h 268241"/>
                <a:gd name="connsiteX76" fmla="*/ 86649 w 400301"/>
                <a:gd name="connsiteY76" fmla="*/ 57018 h 268241"/>
                <a:gd name="connsiteX77" fmla="*/ 85932 w 400301"/>
                <a:gd name="connsiteY77" fmla="*/ 59166 h 268241"/>
                <a:gd name="connsiteX78" fmla="*/ 85932 w 400301"/>
                <a:gd name="connsiteY78" fmla="*/ 60598 h 268241"/>
                <a:gd name="connsiteX79" fmla="*/ 90229 w 400301"/>
                <a:gd name="connsiteY79" fmla="*/ 65610 h 268241"/>
                <a:gd name="connsiteX80" fmla="*/ 105983 w 400301"/>
                <a:gd name="connsiteY80" fmla="*/ 51290 h 268241"/>
                <a:gd name="connsiteX81" fmla="*/ 138924 w 400301"/>
                <a:gd name="connsiteY81" fmla="*/ 28378 h 268241"/>
                <a:gd name="connsiteX82" fmla="*/ 141789 w 400301"/>
                <a:gd name="connsiteY82" fmla="*/ 27662 h 268241"/>
                <a:gd name="connsiteX83" fmla="*/ 143937 w 400301"/>
                <a:gd name="connsiteY83" fmla="*/ 29810 h 268241"/>
                <a:gd name="connsiteX84" fmla="*/ 179742 w 400301"/>
                <a:gd name="connsiteY84" fmla="*/ 45562 h 268241"/>
                <a:gd name="connsiteX85" fmla="*/ 223424 w 400301"/>
                <a:gd name="connsiteY85" fmla="*/ 67759 h 268241"/>
                <a:gd name="connsiteX86" fmla="*/ 248487 w 400301"/>
                <a:gd name="connsiteY86" fmla="*/ 75634 h 268241"/>
                <a:gd name="connsiteX87" fmla="*/ 269255 w 400301"/>
                <a:gd name="connsiteY87" fmla="*/ 82079 h 268241"/>
                <a:gd name="connsiteX88" fmla="*/ 274267 w 400301"/>
                <a:gd name="connsiteY88" fmla="*/ 82795 h 268241"/>
                <a:gd name="connsiteX89" fmla="*/ 274983 w 400301"/>
                <a:gd name="connsiteY89" fmla="*/ 87807 h 268241"/>
                <a:gd name="connsiteX90" fmla="*/ 277132 w 400301"/>
                <a:gd name="connsiteY90" fmla="*/ 90670 h 268241"/>
                <a:gd name="connsiteX91" fmla="*/ 281428 w 400301"/>
                <a:gd name="connsiteY91" fmla="*/ 95683 h 268241"/>
                <a:gd name="connsiteX92" fmla="*/ 305776 w 400301"/>
                <a:gd name="connsiteY92" fmla="*/ 123607 h 268241"/>
                <a:gd name="connsiteX93" fmla="*/ 308640 w 400301"/>
                <a:gd name="connsiteY93" fmla="*/ 124323 h 268241"/>
                <a:gd name="connsiteX94" fmla="*/ 328691 w 400301"/>
                <a:gd name="connsiteY94" fmla="*/ 137927 h 268241"/>
                <a:gd name="connsiteX95" fmla="*/ 346594 w 400301"/>
                <a:gd name="connsiteY95" fmla="*/ 145803 h 268241"/>
                <a:gd name="connsiteX96" fmla="*/ 348742 w 400301"/>
                <a:gd name="connsiteY96" fmla="*/ 168000 h 268241"/>
                <a:gd name="connsiteX97" fmla="*/ 348026 w 400301"/>
                <a:gd name="connsiteY97" fmla="*/ 170148 h 268241"/>
                <a:gd name="connsiteX98" fmla="*/ 344445 w 400301"/>
                <a:gd name="connsiteY98" fmla="*/ 172296 h 268241"/>
                <a:gd name="connsiteX99" fmla="*/ 337284 w 400301"/>
                <a:gd name="connsiteY99" fmla="*/ 175160 h 268241"/>
                <a:gd name="connsiteX100" fmla="*/ 349458 w 400301"/>
                <a:gd name="connsiteY100" fmla="*/ 193776 h 268241"/>
                <a:gd name="connsiteX101" fmla="*/ 356619 w 400301"/>
                <a:gd name="connsiteY101" fmla="*/ 194492 h 268241"/>
                <a:gd name="connsiteX102" fmla="*/ 354470 w 400301"/>
                <a:gd name="connsiteY102" fmla="*/ 201652 h 268241"/>
                <a:gd name="connsiteX103" fmla="*/ 355903 w 400301"/>
                <a:gd name="connsiteY103" fmla="*/ 204516 h 268241"/>
                <a:gd name="connsiteX104" fmla="*/ 359483 w 400301"/>
                <a:gd name="connsiteY104" fmla="*/ 215972 h 268241"/>
                <a:gd name="connsiteX105" fmla="*/ 363064 w 400301"/>
                <a:gd name="connsiteY105" fmla="*/ 217404 h 268241"/>
                <a:gd name="connsiteX106" fmla="*/ 370941 w 400301"/>
                <a:gd name="connsiteY106" fmla="*/ 220269 h 268241"/>
                <a:gd name="connsiteX107" fmla="*/ 375954 w 400301"/>
                <a:gd name="connsiteY107" fmla="*/ 223132 h 268241"/>
                <a:gd name="connsiteX108" fmla="*/ 373805 w 400301"/>
                <a:gd name="connsiteY108" fmla="*/ 228144 h 268241"/>
                <a:gd name="connsiteX109" fmla="*/ 373089 w 400301"/>
                <a:gd name="connsiteY109" fmla="*/ 230292 h 268241"/>
                <a:gd name="connsiteX110" fmla="*/ 380966 w 400301"/>
                <a:gd name="connsiteY110" fmla="*/ 233157 h 268241"/>
                <a:gd name="connsiteX111" fmla="*/ 387411 w 400301"/>
                <a:gd name="connsiteY111" fmla="*/ 233872 h 268241"/>
                <a:gd name="connsiteX112" fmla="*/ 386695 w 400301"/>
                <a:gd name="connsiteY112" fmla="*/ 240317 h 268241"/>
                <a:gd name="connsiteX113" fmla="*/ 388127 w 400301"/>
                <a:gd name="connsiteY113" fmla="*/ 245329 h 268241"/>
                <a:gd name="connsiteX114" fmla="*/ 393856 w 400301"/>
                <a:gd name="connsiteY114" fmla="*/ 247477 h 268241"/>
                <a:gd name="connsiteX115" fmla="*/ 400301 w 400301"/>
                <a:gd name="connsiteY115" fmla="*/ 247477 h 268241"/>
                <a:gd name="connsiteX116" fmla="*/ 400301 w 400301"/>
                <a:gd name="connsiteY116" fmla="*/ 267525 h 268241"/>
                <a:gd name="connsiteX117" fmla="*/ 394572 w 400301"/>
                <a:gd name="connsiteY117" fmla="*/ 268241 h 268241"/>
                <a:gd name="connsiteX118" fmla="*/ 390992 w 400301"/>
                <a:gd name="connsiteY118" fmla="*/ 268241 h 26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400301" h="268241">
                  <a:moveTo>
                    <a:pt x="390992" y="268241"/>
                  </a:moveTo>
                  <a:cubicBezTo>
                    <a:pt x="380250" y="268241"/>
                    <a:pt x="368792" y="264661"/>
                    <a:pt x="358051" y="261081"/>
                  </a:cubicBezTo>
                  <a:cubicBezTo>
                    <a:pt x="350174" y="258933"/>
                    <a:pt x="342297" y="256069"/>
                    <a:pt x="335136" y="255353"/>
                  </a:cubicBezTo>
                  <a:lnTo>
                    <a:pt x="331556" y="254637"/>
                  </a:lnTo>
                  <a:lnTo>
                    <a:pt x="330123" y="251057"/>
                  </a:lnTo>
                  <a:cubicBezTo>
                    <a:pt x="327975" y="245329"/>
                    <a:pt x="322962" y="241033"/>
                    <a:pt x="317949" y="236021"/>
                  </a:cubicBezTo>
                  <a:cubicBezTo>
                    <a:pt x="310788" y="229577"/>
                    <a:pt x="302195" y="222416"/>
                    <a:pt x="300047" y="209528"/>
                  </a:cubicBezTo>
                  <a:cubicBezTo>
                    <a:pt x="287157" y="204516"/>
                    <a:pt x="272835" y="202368"/>
                    <a:pt x="263526" y="203800"/>
                  </a:cubicBezTo>
                  <a:lnTo>
                    <a:pt x="263526" y="215256"/>
                  </a:lnTo>
                  <a:lnTo>
                    <a:pt x="262094" y="216688"/>
                  </a:lnTo>
                  <a:cubicBezTo>
                    <a:pt x="259229" y="220269"/>
                    <a:pt x="255648" y="222416"/>
                    <a:pt x="252784" y="224564"/>
                  </a:cubicBezTo>
                  <a:cubicBezTo>
                    <a:pt x="251352" y="225281"/>
                    <a:pt x="249920" y="226712"/>
                    <a:pt x="248487" y="227429"/>
                  </a:cubicBezTo>
                  <a:lnTo>
                    <a:pt x="246339" y="228861"/>
                  </a:lnTo>
                  <a:lnTo>
                    <a:pt x="244191" y="228861"/>
                  </a:lnTo>
                  <a:cubicBezTo>
                    <a:pt x="238462" y="228144"/>
                    <a:pt x="232017" y="228861"/>
                    <a:pt x="225572" y="229577"/>
                  </a:cubicBezTo>
                  <a:cubicBezTo>
                    <a:pt x="220560" y="230292"/>
                    <a:pt x="215547" y="230292"/>
                    <a:pt x="211250" y="230292"/>
                  </a:cubicBezTo>
                  <a:cubicBezTo>
                    <a:pt x="203373" y="230292"/>
                    <a:pt x="191916" y="229577"/>
                    <a:pt x="184038" y="220269"/>
                  </a:cubicBezTo>
                  <a:lnTo>
                    <a:pt x="182606" y="218836"/>
                  </a:lnTo>
                  <a:lnTo>
                    <a:pt x="182606" y="216688"/>
                  </a:lnTo>
                  <a:cubicBezTo>
                    <a:pt x="182606" y="206664"/>
                    <a:pt x="179742" y="205948"/>
                    <a:pt x="171149" y="204516"/>
                  </a:cubicBezTo>
                  <a:lnTo>
                    <a:pt x="171864" y="207380"/>
                  </a:lnTo>
                  <a:lnTo>
                    <a:pt x="168284" y="203800"/>
                  </a:lnTo>
                  <a:cubicBezTo>
                    <a:pt x="166852" y="203800"/>
                    <a:pt x="165420" y="203084"/>
                    <a:pt x="163988" y="203084"/>
                  </a:cubicBezTo>
                  <a:cubicBezTo>
                    <a:pt x="158975" y="208096"/>
                    <a:pt x="151098" y="208812"/>
                    <a:pt x="144653" y="209528"/>
                  </a:cubicBezTo>
                  <a:cubicBezTo>
                    <a:pt x="142504" y="209528"/>
                    <a:pt x="140356" y="209528"/>
                    <a:pt x="138208" y="210244"/>
                  </a:cubicBezTo>
                  <a:lnTo>
                    <a:pt x="128898" y="211676"/>
                  </a:lnTo>
                  <a:lnTo>
                    <a:pt x="131047" y="202368"/>
                  </a:lnTo>
                  <a:cubicBezTo>
                    <a:pt x="133195" y="193060"/>
                    <a:pt x="142504" y="180172"/>
                    <a:pt x="153962" y="180172"/>
                  </a:cubicBezTo>
                  <a:lnTo>
                    <a:pt x="153962" y="176592"/>
                  </a:lnTo>
                  <a:cubicBezTo>
                    <a:pt x="148233" y="171580"/>
                    <a:pt x="146085" y="161556"/>
                    <a:pt x="144653" y="151531"/>
                  </a:cubicBezTo>
                  <a:cubicBezTo>
                    <a:pt x="141789" y="137211"/>
                    <a:pt x="139640" y="127187"/>
                    <a:pt x="131763" y="126471"/>
                  </a:cubicBezTo>
                  <a:cubicBezTo>
                    <a:pt x="131047" y="126471"/>
                    <a:pt x="130331" y="126471"/>
                    <a:pt x="128898" y="127187"/>
                  </a:cubicBezTo>
                  <a:cubicBezTo>
                    <a:pt x="126750" y="127903"/>
                    <a:pt x="123170" y="129335"/>
                    <a:pt x="118157" y="127903"/>
                  </a:cubicBezTo>
                  <a:lnTo>
                    <a:pt x="113860" y="127187"/>
                  </a:lnTo>
                  <a:lnTo>
                    <a:pt x="113144" y="122175"/>
                  </a:lnTo>
                  <a:cubicBezTo>
                    <a:pt x="112428" y="113583"/>
                    <a:pt x="106699" y="111435"/>
                    <a:pt x="91661" y="108571"/>
                  </a:cubicBezTo>
                  <a:cubicBezTo>
                    <a:pt x="84500" y="107139"/>
                    <a:pt x="77339" y="106423"/>
                    <a:pt x="70894" y="102843"/>
                  </a:cubicBezTo>
                  <a:lnTo>
                    <a:pt x="67314" y="100695"/>
                  </a:lnTo>
                  <a:lnTo>
                    <a:pt x="68030" y="96399"/>
                  </a:lnTo>
                  <a:cubicBezTo>
                    <a:pt x="68746" y="92103"/>
                    <a:pt x="68030" y="92103"/>
                    <a:pt x="62301" y="89239"/>
                  </a:cubicBezTo>
                  <a:cubicBezTo>
                    <a:pt x="60153" y="88523"/>
                    <a:pt x="58005" y="87807"/>
                    <a:pt x="56572" y="86375"/>
                  </a:cubicBezTo>
                  <a:cubicBezTo>
                    <a:pt x="54424" y="89955"/>
                    <a:pt x="50843" y="94967"/>
                    <a:pt x="41534" y="93535"/>
                  </a:cubicBezTo>
                  <a:lnTo>
                    <a:pt x="34373" y="92103"/>
                  </a:lnTo>
                  <a:lnTo>
                    <a:pt x="36521" y="86375"/>
                  </a:lnTo>
                  <a:lnTo>
                    <a:pt x="35805" y="85659"/>
                  </a:lnTo>
                  <a:cubicBezTo>
                    <a:pt x="34373" y="84227"/>
                    <a:pt x="32941" y="82079"/>
                    <a:pt x="32225" y="78499"/>
                  </a:cubicBezTo>
                  <a:cubicBezTo>
                    <a:pt x="30076" y="76350"/>
                    <a:pt x="27928" y="73487"/>
                    <a:pt x="26496" y="69190"/>
                  </a:cubicBezTo>
                  <a:cubicBezTo>
                    <a:pt x="24348" y="69190"/>
                    <a:pt x="20051" y="69190"/>
                    <a:pt x="16471" y="65610"/>
                  </a:cubicBezTo>
                  <a:cubicBezTo>
                    <a:pt x="15038" y="64178"/>
                    <a:pt x="13606" y="61314"/>
                    <a:pt x="14322" y="57018"/>
                  </a:cubicBezTo>
                  <a:lnTo>
                    <a:pt x="15038" y="52006"/>
                  </a:lnTo>
                  <a:lnTo>
                    <a:pt x="17903" y="52006"/>
                  </a:lnTo>
                  <a:lnTo>
                    <a:pt x="19335" y="45562"/>
                  </a:lnTo>
                  <a:cubicBezTo>
                    <a:pt x="19335" y="44130"/>
                    <a:pt x="20051" y="42698"/>
                    <a:pt x="19335" y="41266"/>
                  </a:cubicBezTo>
                  <a:cubicBezTo>
                    <a:pt x="18619" y="40550"/>
                    <a:pt x="15754" y="38402"/>
                    <a:pt x="6445" y="38402"/>
                  </a:cubicBezTo>
                  <a:lnTo>
                    <a:pt x="0" y="38402"/>
                  </a:lnTo>
                  <a:lnTo>
                    <a:pt x="716" y="31958"/>
                  </a:lnTo>
                  <a:cubicBezTo>
                    <a:pt x="716" y="29810"/>
                    <a:pt x="1432" y="27662"/>
                    <a:pt x="2149" y="25514"/>
                  </a:cubicBezTo>
                  <a:cubicBezTo>
                    <a:pt x="2865" y="21934"/>
                    <a:pt x="3581" y="19070"/>
                    <a:pt x="2865" y="16206"/>
                  </a:cubicBezTo>
                  <a:lnTo>
                    <a:pt x="1432" y="9046"/>
                  </a:lnTo>
                  <a:lnTo>
                    <a:pt x="8593" y="8329"/>
                  </a:lnTo>
                  <a:lnTo>
                    <a:pt x="10742" y="8329"/>
                  </a:lnTo>
                  <a:lnTo>
                    <a:pt x="15038" y="8329"/>
                  </a:lnTo>
                  <a:lnTo>
                    <a:pt x="17187" y="8329"/>
                  </a:lnTo>
                  <a:lnTo>
                    <a:pt x="16471" y="6181"/>
                  </a:lnTo>
                  <a:lnTo>
                    <a:pt x="19335" y="3318"/>
                  </a:lnTo>
                  <a:cubicBezTo>
                    <a:pt x="26496" y="-1695"/>
                    <a:pt x="35805" y="-262"/>
                    <a:pt x="41534" y="2601"/>
                  </a:cubicBezTo>
                  <a:cubicBezTo>
                    <a:pt x="44398" y="4033"/>
                    <a:pt x="46547" y="5466"/>
                    <a:pt x="49411" y="3318"/>
                  </a:cubicBezTo>
                  <a:lnTo>
                    <a:pt x="52992" y="453"/>
                  </a:lnTo>
                  <a:lnTo>
                    <a:pt x="56572" y="3318"/>
                  </a:lnTo>
                  <a:cubicBezTo>
                    <a:pt x="58005" y="4033"/>
                    <a:pt x="58720" y="4033"/>
                    <a:pt x="60869" y="4749"/>
                  </a:cubicBezTo>
                  <a:cubicBezTo>
                    <a:pt x="63733" y="4749"/>
                    <a:pt x="68030" y="5466"/>
                    <a:pt x="72327" y="8329"/>
                  </a:cubicBezTo>
                  <a:lnTo>
                    <a:pt x="74475" y="9761"/>
                  </a:lnTo>
                  <a:lnTo>
                    <a:pt x="75191" y="11909"/>
                  </a:lnTo>
                  <a:cubicBezTo>
                    <a:pt x="77339" y="18354"/>
                    <a:pt x="76623" y="25514"/>
                    <a:pt x="75907" y="32674"/>
                  </a:cubicBezTo>
                  <a:cubicBezTo>
                    <a:pt x="75191" y="38402"/>
                    <a:pt x="75191" y="44130"/>
                    <a:pt x="75907" y="49142"/>
                  </a:cubicBezTo>
                  <a:cubicBezTo>
                    <a:pt x="83068" y="49142"/>
                    <a:pt x="85216" y="52006"/>
                    <a:pt x="85932" y="54870"/>
                  </a:cubicBezTo>
                  <a:lnTo>
                    <a:pt x="86649" y="57018"/>
                  </a:lnTo>
                  <a:lnTo>
                    <a:pt x="85932" y="59166"/>
                  </a:lnTo>
                  <a:lnTo>
                    <a:pt x="85932" y="60598"/>
                  </a:lnTo>
                  <a:cubicBezTo>
                    <a:pt x="87365" y="62030"/>
                    <a:pt x="89513" y="63462"/>
                    <a:pt x="90229" y="65610"/>
                  </a:cubicBezTo>
                  <a:cubicBezTo>
                    <a:pt x="95958" y="62746"/>
                    <a:pt x="100971" y="57734"/>
                    <a:pt x="105983" y="51290"/>
                  </a:cubicBezTo>
                  <a:cubicBezTo>
                    <a:pt x="113860" y="41982"/>
                    <a:pt x="123170" y="31242"/>
                    <a:pt x="138924" y="28378"/>
                  </a:cubicBezTo>
                  <a:lnTo>
                    <a:pt x="141789" y="27662"/>
                  </a:lnTo>
                  <a:lnTo>
                    <a:pt x="143937" y="29810"/>
                  </a:lnTo>
                  <a:cubicBezTo>
                    <a:pt x="153246" y="38402"/>
                    <a:pt x="166136" y="41266"/>
                    <a:pt x="179742" y="45562"/>
                  </a:cubicBezTo>
                  <a:cubicBezTo>
                    <a:pt x="195496" y="49858"/>
                    <a:pt x="211966" y="54154"/>
                    <a:pt x="223424" y="67759"/>
                  </a:cubicBezTo>
                  <a:cubicBezTo>
                    <a:pt x="233449" y="68474"/>
                    <a:pt x="241326" y="72054"/>
                    <a:pt x="248487" y="75634"/>
                  </a:cubicBezTo>
                  <a:cubicBezTo>
                    <a:pt x="254933" y="78499"/>
                    <a:pt x="261377" y="81362"/>
                    <a:pt x="269255" y="82079"/>
                  </a:cubicBezTo>
                  <a:lnTo>
                    <a:pt x="274267" y="82795"/>
                  </a:lnTo>
                  <a:lnTo>
                    <a:pt x="274983" y="87807"/>
                  </a:lnTo>
                  <a:cubicBezTo>
                    <a:pt x="274983" y="88523"/>
                    <a:pt x="275699" y="89239"/>
                    <a:pt x="277132" y="90670"/>
                  </a:cubicBezTo>
                  <a:cubicBezTo>
                    <a:pt x="278564" y="92103"/>
                    <a:pt x="279996" y="93535"/>
                    <a:pt x="281428" y="95683"/>
                  </a:cubicBezTo>
                  <a:cubicBezTo>
                    <a:pt x="296466" y="96399"/>
                    <a:pt x="304343" y="109287"/>
                    <a:pt x="305776" y="123607"/>
                  </a:cubicBezTo>
                  <a:cubicBezTo>
                    <a:pt x="306492" y="123607"/>
                    <a:pt x="307924" y="124323"/>
                    <a:pt x="308640" y="124323"/>
                  </a:cubicBezTo>
                  <a:cubicBezTo>
                    <a:pt x="315085" y="126471"/>
                    <a:pt x="325110" y="129335"/>
                    <a:pt x="328691" y="137927"/>
                  </a:cubicBezTo>
                  <a:cubicBezTo>
                    <a:pt x="335852" y="137211"/>
                    <a:pt x="343013" y="140075"/>
                    <a:pt x="346594" y="145803"/>
                  </a:cubicBezTo>
                  <a:cubicBezTo>
                    <a:pt x="350890" y="151531"/>
                    <a:pt x="351606" y="160124"/>
                    <a:pt x="348742" y="168000"/>
                  </a:cubicBezTo>
                  <a:lnTo>
                    <a:pt x="348026" y="170148"/>
                  </a:lnTo>
                  <a:lnTo>
                    <a:pt x="344445" y="172296"/>
                  </a:lnTo>
                  <a:cubicBezTo>
                    <a:pt x="342297" y="173012"/>
                    <a:pt x="340148" y="174444"/>
                    <a:pt x="337284" y="175160"/>
                  </a:cubicBezTo>
                  <a:cubicBezTo>
                    <a:pt x="339432" y="185900"/>
                    <a:pt x="341581" y="193060"/>
                    <a:pt x="349458" y="193776"/>
                  </a:cubicBezTo>
                  <a:lnTo>
                    <a:pt x="356619" y="194492"/>
                  </a:lnTo>
                  <a:lnTo>
                    <a:pt x="354470" y="201652"/>
                  </a:lnTo>
                  <a:cubicBezTo>
                    <a:pt x="354470" y="202368"/>
                    <a:pt x="355903" y="203800"/>
                    <a:pt x="355903" y="204516"/>
                  </a:cubicBezTo>
                  <a:cubicBezTo>
                    <a:pt x="357335" y="207380"/>
                    <a:pt x="360200" y="210960"/>
                    <a:pt x="359483" y="215972"/>
                  </a:cubicBezTo>
                  <a:cubicBezTo>
                    <a:pt x="360200" y="216688"/>
                    <a:pt x="361631" y="216688"/>
                    <a:pt x="363064" y="217404"/>
                  </a:cubicBezTo>
                  <a:cubicBezTo>
                    <a:pt x="365212" y="218121"/>
                    <a:pt x="368077" y="218836"/>
                    <a:pt x="370941" y="220269"/>
                  </a:cubicBezTo>
                  <a:lnTo>
                    <a:pt x="375954" y="223132"/>
                  </a:lnTo>
                  <a:lnTo>
                    <a:pt x="373805" y="228144"/>
                  </a:lnTo>
                  <a:cubicBezTo>
                    <a:pt x="373089" y="228861"/>
                    <a:pt x="373089" y="229577"/>
                    <a:pt x="373089" y="230292"/>
                  </a:cubicBezTo>
                  <a:cubicBezTo>
                    <a:pt x="373805" y="231725"/>
                    <a:pt x="376670" y="233157"/>
                    <a:pt x="380966" y="233157"/>
                  </a:cubicBezTo>
                  <a:lnTo>
                    <a:pt x="387411" y="233872"/>
                  </a:lnTo>
                  <a:lnTo>
                    <a:pt x="386695" y="240317"/>
                  </a:lnTo>
                  <a:cubicBezTo>
                    <a:pt x="386695" y="242465"/>
                    <a:pt x="386695" y="243897"/>
                    <a:pt x="388127" y="245329"/>
                  </a:cubicBezTo>
                  <a:cubicBezTo>
                    <a:pt x="389560" y="246761"/>
                    <a:pt x="390992" y="247477"/>
                    <a:pt x="393856" y="247477"/>
                  </a:cubicBezTo>
                  <a:lnTo>
                    <a:pt x="400301" y="247477"/>
                  </a:lnTo>
                  <a:lnTo>
                    <a:pt x="400301" y="267525"/>
                  </a:lnTo>
                  <a:lnTo>
                    <a:pt x="394572" y="268241"/>
                  </a:lnTo>
                  <a:lnTo>
                    <a:pt x="390992" y="268241"/>
                  </a:lnTo>
                </a:path>
              </a:pathLst>
            </a:custGeom>
            <a:solidFill>
              <a:srgbClr val="FFFFFF"/>
            </a:solidFill>
            <a:ln w="7157"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B68825D-D5B3-6C4E-13AB-82BF9AC3DAEF}"/>
                </a:ext>
              </a:extLst>
            </p:cNvPr>
            <p:cNvSpPr/>
            <p:nvPr/>
          </p:nvSpPr>
          <p:spPr>
            <a:xfrm>
              <a:off x="10248937" y="4841808"/>
              <a:ext cx="91792" cy="62049"/>
            </a:xfrm>
            <a:custGeom>
              <a:avLst/>
              <a:gdLst>
                <a:gd name="connsiteX0" fmla="*/ 35221 w 91792"/>
                <a:gd name="connsiteY0" fmla="*/ 62049 h 62049"/>
                <a:gd name="connsiteX1" fmla="*/ 2280 w 91792"/>
                <a:gd name="connsiteY1" fmla="*/ 51309 h 62049"/>
                <a:gd name="connsiteX2" fmla="*/ 132 w 91792"/>
                <a:gd name="connsiteY2" fmla="*/ 49877 h 62049"/>
                <a:gd name="connsiteX3" fmla="*/ 132 w 91792"/>
                <a:gd name="connsiteY3" fmla="*/ 47729 h 62049"/>
                <a:gd name="connsiteX4" fmla="*/ 8008 w 91792"/>
                <a:gd name="connsiteY4" fmla="*/ 35557 h 62049"/>
                <a:gd name="connsiteX5" fmla="*/ 11589 w 91792"/>
                <a:gd name="connsiteY5" fmla="*/ 32693 h 62049"/>
                <a:gd name="connsiteX6" fmla="*/ 15886 w 91792"/>
                <a:gd name="connsiteY6" fmla="*/ 34841 h 62049"/>
                <a:gd name="connsiteX7" fmla="*/ 32356 w 91792"/>
                <a:gd name="connsiteY7" fmla="*/ 27681 h 62049"/>
                <a:gd name="connsiteX8" fmla="*/ 33788 w 91792"/>
                <a:gd name="connsiteY8" fmla="*/ 22669 h 62049"/>
                <a:gd name="connsiteX9" fmla="*/ 38801 w 91792"/>
                <a:gd name="connsiteY9" fmla="*/ 22669 h 62049"/>
                <a:gd name="connsiteX10" fmla="*/ 47394 w 91792"/>
                <a:gd name="connsiteY10" fmla="*/ 30545 h 62049"/>
                <a:gd name="connsiteX11" fmla="*/ 48826 w 91792"/>
                <a:gd name="connsiteY11" fmla="*/ 29829 h 62049"/>
                <a:gd name="connsiteX12" fmla="*/ 53123 w 91792"/>
                <a:gd name="connsiteY12" fmla="*/ 28397 h 62049"/>
                <a:gd name="connsiteX13" fmla="*/ 53123 w 91792"/>
                <a:gd name="connsiteY13" fmla="*/ 27681 h 62049"/>
                <a:gd name="connsiteX14" fmla="*/ 61000 w 91792"/>
                <a:gd name="connsiteY14" fmla="*/ 14792 h 62049"/>
                <a:gd name="connsiteX15" fmla="*/ 61000 w 91792"/>
                <a:gd name="connsiteY15" fmla="*/ 8349 h 62049"/>
                <a:gd name="connsiteX16" fmla="*/ 62432 w 91792"/>
                <a:gd name="connsiteY16" fmla="*/ 3336 h 62049"/>
                <a:gd name="connsiteX17" fmla="*/ 67445 w 91792"/>
                <a:gd name="connsiteY17" fmla="*/ 3336 h 62049"/>
                <a:gd name="connsiteX18" fmla="*/ 68877 w 91792"/>
                <a:gd name="connsiteY18" fmla="*/ 2620 h 62049"/>
                <a:gd name="connsiteX19" fmla="*/ 79619 w 91792"/>
                <a:gd name="connsiteY19" fmla="*/ 472 h 62049"/>
                <a:gd name="connsiteX20" fmla="*/ 81767 w 91792"/>
                <a:gd name="connsiteY20" fmla="*/ 1189 h 62049"/>
                <a:gd name="connsiteX21" fmla="*/ 83199 w 91792"/>
                <a:gd name="connsiteY21" fmla="*/ 3336 h 62049"/>
                <a:gd name="connsiteX22" fmla="*/ 87496 w 91792"/>
                <a:gd name="connsiteY22" fmla="*/ 11212 h 62049"/>
                <a:gd name="connsiteX23" fmla="*/ 89644 w 91792"/>
                <a:gd name="connsiteY23" fmla="*/ 14792 h 62049"/>
                <a:gd name="connsiteX24" fmla="*/ 91793 w 91792"/>
                <a:gd name="connsiteY24" fmla="*/ 16940 h 62049"/>
                <a:gd name="connsiteX25" fmla="*/ 91077 w 91792"/>
                <a:gd name="connsiteY25" fmla="*/ 19805 h 62049"/>
                <a:gd name="connsiteX26" fmla="*/ 86064 w 91792"/>
                <a:gd name="connsiteY26" fmla="*/ 27681 h 62049"/>
                <a:gd name="connsiteX27" fmla="*/ 84631 w 91792"/>
                <a:gd name="connsiteY27" fmla="*/ 31261 h 62049"/>
                <a:gd name="connsiteX28" fmla="*/ 86064 w 91792"/>
                <a:gd name="connsiteY28" fmla="*/ 36273 h 62049"/>
                <a:gd name="connsiteX29" fmla="*/ 81051 w 91792"/>
                <a:gd name="connsiteY29" fmla="*/ 38421 h 62049"/>
                <a:gd name="connsiteX30" fmla="*/ 73174 w 91792"/>
                <a:gd name="connsiteY30" fmla="*/ 41285 h 62049"/>
                <a:gd name="connsiteX31" fmla="*/ 35221 w 91792"/>
                <a:gd name="connsiteY31" fmla="*/ 62049 h 6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92" h="62049">
                  <a:moveTo>
                    <a:pt x="35221" y="62049"/>
                  </a:moveTo>
                  <a:cubicBezTo>
                    <a:pt x="23047" y="62049"/>
                    <a:pt x="10873" y="57753"/>
                    <a:pt x="2280" y="51309"/>
                  </a:cubicBezTo>
                  <a:lnTo>
                    <a:pt x="132" y="49877"/>
                  </a:lnTo>
                  <a:lnTo>
                    <a:pt x="132" y="47729"/>
                  </a:lnTo>
                  <a:cubicBezTo>
                    <a:pt x="-584" y="42001"/>
                    <a:pt x="1564" y="38421"/>
                    <a:pt x="8008" y="35557"/>
                  </a:cubicBezTo>
                  <a:lnTo>
                    <a:pt x="11589" y="32693"/>
                  </a:lnTo>
                  <a:lnTo>
                    <a:pt x="15886" y="34841"/>
                  </a:lnTo>
                  <a:cubicBezTo>
                    <a:pt x="23047" y="39137"/>
                    <a:pt x="30924" y="34841"/>
                    <a:pt x="32356" y="27681"/>
                  </a:cubicBezTo>
                  <a:lnTo>
                    <a:pt x="33788" y="22669"/>
                  </a:lnTo>
                  <a:lnTo>
                    <a:pt x="38801" y="22669"/>
                  </a:lnTo>
                  <a:cubicBezTo>
                    <a:pt x="45246" y="22669"/>
                    <a:pt x="46678" y="27681"/>
                    <a:pt x="47394" y="30545"/>
                  </a:cubicBezTo>
                  <a:cubicBezTo>
                    <a:pt x="47394" y="30545"/>
                    <a:pt x="48110" y="30545"/>
                    <a:pt x="48826" y="29829"/>
                  </a:cubicBezTo>
                  <a:cubicBezTo>
                    <a:pt x="50259" y="29113"/>
                    <a:pt x="51691" y="29113"/>
                    <a:pt x="53123" y="28397"/>
                  </a:cubicBezTo>
                  <a:lnTo>
                    <a:pt x="53123" y="27681"/>
                  </a:lnTo>
                  <a:cubicBezTo>
                    <a:pt x="53839" y="24100"/>
                    <a:pt x="55987" y="17657"/>
                    <a:pt x="61000" y="14792"/>
                  </a:cubicBezTo>
                  <a:cubicBezTo>
                    <a:pt x="60284" y="13360"/>
                    <a:pt x="60284" y="11212"/>
                    <a:pt x="61000" y="8349"/>
                  </a:cubicBezTo>
                  <a:lnTo>
                    <a:pt x="62432" y="3336"/>
                  </a:lnTo>
                  <a:lnTo>
                    <a:pt x="67445" y="3336"/>
                  </a:lnTo>
                  <a:lnTo>
                    <a:pt x="68877" y="2620"/>
                  </a:lnTo>
                  <a:cubicBezTo>
                    <a:pt x="71026" y="1189"/>
                    <a:pt x="73890" y="-960"/>
                    <a:pt x="79619" y="472"/>
                  </a:cubicBezTo>
                  <a:lnTo>
                    <a:pt x="81767" y="1189"/>
                  </a:lnTo>
                  <a:lnTo>
                    <a:pt x="83199" y="3336"/>
                  </a:lnTo>
                  <a:cubicBezTo>
                    <a:pt x="86064" y="6917"/>
                    <a:pt x="86780" y="9064"/>
                    <a:pt x="87496" y="11212"/>
                  </a:cubicBezTo>
                  <a:cubicBezTo>
                    <a:pt x="88212" y="12645"/>
                    <a:pt x="88212" y="13360"/>
                    <a:pt x="89644" y="14792"/>
                  </a:cubicBezTo>
                  <a:lnTo>
                    <a:pt x="91793" y="16940"/>
                  </a:lnTo>
                  <a:lnTo>
                    <a:pt x="91077" y="19805"/>
                  </a:lnTo>
                  <a:cubicBezTo>
                    <a:pt x="90360" y="24100"/>
                    <a:pt x="87496" y="26249"/>
                    <a:pt x="86064" y="27681"/>
                  </a:cubicBezTo>
                  <a:cubicBezTo>
                    <a:pt x="84631" y="29113"/>
                    <a:pt x="84631" y="29113"/>
                    <a:pt x="84631" y="31261"/>
                  </a:cubicBezTo>
                  <a:lnTo>
                    <a:pt x="86064" y="36273"/>
                  </a:lnTo>
                  <a:lnTo>
                    <a:pt x="81051" y="38421"/>
                  </a:lnTo>
                  <a:cubicBezTo>
                    <a:pt x="78187" y="39853"/>
                    <a:pt x="76038" y="40569"/>
                    <a:pt x="73174" y="41285"/>
                  </a:cubicBezTo>
                  <a:cubicBezTo>
                    <a:pt x="67445" y="54173"/>
                    <a:pt x="53123" y="62049"/>
                    <a:pt x="35221" y="62049"/>
                  </a:cubicBezTo>
                </a:path>
              </a:pathLst>
            </a:custGeom>
            <a:solidFill>
              <a:srgbClr val="FFFFFF"/>
            </a:solidFill>
            <a:ln w="7157"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30BC8C1-50DF-88C3-1513-F33BD176D259}"/>
                </a:ext>
              </a:extLst>
            </p:cNvPr>
            <p:cNvSpPr/>
            <p:nvPr/>
          </p:nvSpPr>
          <p:spPr>
            <a:xfrm>
              <a:off x="10569238" y="5247542"/>
              <a:ext cx="74402" cy="74464"/>
            </a:xfrm>
            <a:custGeom>
              <a:avLst/>
              <a:gdLst>
                <a:gd name="connsiteX0" fmla="*/ 62229 w 74402"/>
                <a:gd name="connsiteY0" fmla="*/ 74465 h 74464"/>
                <a:gd name="connsiteX1" fmla="*/ 47191 w 74402"/>
                <a:gd name="connsiteY1" fmla="*/ 66589 h 74464"/>
                <a:gd name="connsiteX2" fmla="*/ 42894 w 74402"/>
                <a:gd name="connsiteY2" fmla="*/ 65873 h 74464"/>
                <a:gd name="connsiteX3" fmla="*/ 41462 w 74402"/>
                <a:gd name="connsiteY3" fmla="*/ 69453 h 74464"/>
                <a:gd name="connsiteX4" fmla="*/ 34301 w 74402"/>
                <a:gd name="connsiteY4" fmla="*/ 63725 h 74464"/>
                <a:gd name="connsiteX5" fmla="*/ 28572 w 74402"/>
                <a:gd name="connsiteY5" fmla="*/ 54417 h 74464"/>
                <a:gd name="connsiteX6" fmla="*/ 25708 w 74402"/>
                <a:gd name="connsiteY6" fmla="*/ 48689 h 74464"/>
                <a:gd name="connsiteX7" fmla="*/ 21411 w 74402"/>
                <a:gd name="connsiteY7" fmla="*/ 45109 h 74464"/>
                <a:gd name="connsiteX8" fmla="*/ 12102 w 74402"/>
                <a:gd name="connsiteY8" fmla="*/ 35084 h 74464"/>
                <a:gd name="connsiteX9" fmla="*/ 7089 w 74402"/>
                <a:gd name="connsiteY9" fmla="*/ 27924 h 74464"/>
                <a:gd name="connsiteX10" fmla="*/ 2076 w 74402"/>
                <a:gd name="connsiteY10" fmla="*/ 3580 h 74464"/>
                <a:gd name="connsiteX11" fmla="*/ 3509 w 74402"/>
                <a:gd name="connsiteY11" fmla="*/ 0 h 74464"/>
                <a:gd name="connsiteX12" fmla="*/ 7805 w 74402"/>
                <a:gd name="connsiteY12" fmla="*/ 0 h 74464"/>
                <a:gd name="connsiteX13" fmla="*/ 19263 w 74402"/>
                <a:gd name="connsiteY13" fmla="*/ 2864 h 74464"/>
                <a:gd name="connsiteX14" fmla="*/ 21411 w 74402"/>
                <a:gd name="connsiteY14" fmla="*/ 3580 h 74464"/>
                <a:gd name="connsiteX15" fmla="*/ 25708 w 74402"/>
                <a:gd name="connsiteY15" fmla="*/ 5012 h 74464"/>
                <a:gd name="connsiteX16" fmla="*/ 25708 w 74402"/>
                <a:gd name="connsiteY16" fmla="*/ 9308 h 74464"/>
                <a:gd name="connsiteX17" fmla="*/ 35017 w 74402"/>
                <a:gd name="connsiteY17" fmla="*/ 25060 h 74464"/>
                <a:gd name="connsiteX18" fmla="*/ 46475 w 74402"/>
                <a:gd name="connsiteY18" fmla="*/ 39381 h 74464"/>
                <a:gd name="connsiteX19" fmla="*/ 72971 w 74402"/>
                <a:gd name="connsiteY19" fmla="*/ 63725 h 74464"/>
                <a:gd name="connsiteX20" fmla="*/ 74402 w 74402"/>
                <a:gd name="connsiteY20" fmla="*/ 67305 h 74464"/>
                <a:gd name="connsiteX21" fmla="*/ 72254 w 74402"/>
                <a:gd name="connsiteY21" fmla="*/ 70169 h 74464"/>
                <a:gd name="connsiteX22" fmla="*/ 62229 w 74402"/>
                <a:gd name="connsiteY22" fmla="*/ 74465 h 74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4402" h="74464">
                  <a:moveTo>
                    <a:pt x="62229" y="74465"/>
                  </a:moveTo>
                  <a:cubicBezTo>
                    <a:pt x="57216" y="74465"/>
                    <a:pt x="52204" y="71601"/>
                    <a:pt x="47191" y="66589"/>
                  </a:cubicBezTo>
                  <a:cubicBezTo>
                    <a:pt x="46475" y="65873"/>
                    <a:pt x="45042" y="65873"/>
                    <a:pt x="42894" y="65873"/>
                  </a:cubicBezTo>
                  <a:lnTo>
                    <a:pt x="41462" y="69453"/>
                  </a:lnTo>
                  <a:lnTo>
                    <a:pt x="34301" y="63725"/>
                  </a:lnTo>
                  <a:cubicBezTo>
                    <a:pt x="30720" y="60861"/>
                    <a:pt x="29288" y="57281"/>
                    <a:pt x="28572" y="54417"/>
                  </a:cubicBezTo>
                  <a:cubicBezTo>
                    <a:pt x="27856" y="52269"/>
                    <a:pt x="27140" y="50121"/>
                    <a:pt x="25708" y="48689"/>
                  </a:cubicBezTo>
                  <a:cubicBezTo>
                    <a:pt x="24275" y="47256"/>
                    <a:pt x="23559" y="46541"/>
                    <a:pt x="21411" y="45109"/>
                  </a:cubicBezTo>
                  <a:cubicBezTo>
                    <a:pt x="18547" y="42961"/>
                    <a:pt x="14966" y="40096"/>
                    <a:pt x="12102" y="35084"/>
                  </a:cubicBezTo>
                  <a:cubicBezTo>
                    <a:pt x="10670" y="32220"/>
                    <a:pt x="8521" y="30072"/>
                    <a:pt x="7089" y="27924"/>
                  </a:cubicBezTo>
                  <a:cubicBezTo>
                    <a:pt x="2076" y="22196"/>
                    <a:pt x="-2936" y="15752"/>
                    <a:pt x="2076" y="3580"/>
                  </a:cubicBezTo>
                  <a:lnTo>
                    <a:pt x="3509" y="0"/>
                  </a:lnTo>
                  <a:lnTo>
                    <a:pt x="7805" y="0"/>
                  </a:lnTo>
                  <a:cubicBezTo>
                    <a:pt x="12818" y="0"/>
                    <a:pt x="16398" y="1432"/>
                    <a:pt x="19263" y="2864"/>
                  </a:cubicBezTo>
                  <a:cubicBezTo>
                    <a:pt x="19979" y="2864"/>
                    <a:pt x="20695" y="3580"/>
                    <a:pt x="21411" y="3580"/>
                  </a:cubicBezTo>
                  <a:lnTo>
                    <a:pt x="25708" y="5012"/>
                  </a:lnTo>
                  <a:lnTo>
                    <a:pt x="25708" y="9308"/>
                  </a:lnTo>
                  <a:cubicBezTo>
                    <a:pt x="25708" y="16468"/>
                    <a:pt x="30005" y="20048"/>
                    <a:pt x="35017" y="25060"/>
                  </a:cubicBezTo>
                  <a:cubicBezTo>
                    <a:pt x="39314" y="28640"/>
                    <a:pt x="43610" y="32936"/>
                    <a:pt x="46475" y="39381"/>
                  </a:cubicBezTo>
                  <a:cubicBezTo>
                    <a:pt x="62229" y="41528"/>
                    <a:pt x="68674" y="52984"/>
                    <a:pt x="72971" y="63725"/>
                  </a:cubicBezTo>
                  <a:lnTo>
                    <a:pt x="74402" y="67305"/>
                  </a:lnTo>
                  <a:lnTo>
                    <a:pt x="72254" y="70169"/>
                  </a:lnTo>
                  <a:cubicBezTo>
                    <a:pt x="70106" y="72317"/>
                    <a:pt x="66526" y="74465"/>
                    <a:pt x="62229" y="74465"/>
                  </a:cubicBezTo>
                </a:path>
              </a:pathLst>
            </a:custGeom>
            <a:solidFill>
              <a:srgbClr val="FFFFFF"/>
            </a:solidFill>
            <a:ln w="7157"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4445BD9-852C-C86C-AD79-F553A5B35BA9}"/>
                </a:ext>
              </a:extLst>
            </p:cNvPr>
            <p:cNvSpPr/>
            <p:nvPr/>
          </p:nvSpPr>
          <p:spPr>
            <a:xfrm>
              <a:off x="10736018" y="5625337"/>
              <a:ext cx="135201" cy="217925"/>
            </a:xfrm>
            <a:custGeom>
              <a:avLst/>
              <a:gdLst>
                <a:gd name="connsiteX0" fmla="*/ 68030 w 135201"/>
                <a:gd name="connsiteY0" fmla="*/ 217925 h 217925"/>
                <a:gd name="connsiteX1" fmla="*/ 65165 w 135201"/>
                <a:gd name="connsiteY1" fmla="*/ 215061 h 217925"/>
                <a:gd name="connsiteX2" fmla="*/ 48695 w 135201"/>
                <a:gd name="connsiteY2" fmla="*/ 205753 h 217925"/>
                <a:gd name="connsiteX3" fmla="*/ 43682 w 135201"/>
                <a:gd name="connsiteY3" fmla="*/ 204321 h 217925"/>
                <a:gd name="connsiteX4" fmla="*/ 44398 w 135201"/>
                <a:gd name="connsiteY4" fmla="*/ 198593 h 217925"/>
                <a:gd name="connsiteX5" fmla="*/ 50843 w 135201"/>
                <a:gd name="connsiteY5" fmla="*/ 185705 h 217925"/>
                <a:gd name="connsiteX6" fmla="*/ 53708 w 135201"/>
                <a:gd name="connsiteY6" fmla="*/ 179977 h 217925"/>
                <a:gd name="connsiteX7" fmla="*/ 40817 w 135201"/>
                <a:gd name="connsiteY7" fmla="*/ 162076 h 217925"/>
                <a:gd name="connsiteX8" fmla="*/ 23632 w 135201"/>
                <a:gd name="connsiteY8" fmla="*/ 144176 h 217925"/>
                <a:gd name="connsiteX9" fmla="*/ 21483 w 135201"/>
                <a:gd name="connsiteY9" fmla="*/ 138448 h 217925"/>
                <a:gd name="connsiteX10" fmla="*/ 27212 w 135201"/>
                <a:gd name="connsiteY10" fmla="*/ 136300 h 217925"/>
                <a:gd name="connsiteX11" fmla="*/ 44398 w 135201"/>
                <a:gd name="connsiteY11" fmla="*/ 89760 h 217925"/>
                <a:gd name="connsiteX12" fmla="*/ 37954 w 135201"/>
                <a:gd name="connsiteY12" fmla="*/ 84747 h 217925"/>
                <a:gd name="connsiteX13" fmla="*/ 37237 w 135201"/>
                <a:gd name="connsiteY13" fmla="*/ 83315 h 217925"/>
                <a:gd name="connsiteX14" fmla="*/ 37954 w 135201"/>
                <a:gd name="connsiteY14" fmla="*/ 70427 h 217925"/>
                <a:gd name="connsiteX15" fmla="*/ 38670 w 135201"/>
                <a:gd name="connsiteY15" fmla="*/ 67563 h 217925"/>
                <a:gd name="connsiteX16" fmla="*/ 12173 w 135201"/>
                <a:gd name="connsiteY16" fmla="*/ 28899 h 217925"/>
                <a:gd name="connsiteX17" fmla="*/ 2865 w 135201"/>
                <a:gd name="connsiteY17" fmla="*/ 11714 h 217925"/>
                <a:gd name="connsiteX18" fmla="*/ 0 w 135201"/>
                <a:gd name="connsiteY18" fmla="*/ 6702 h 217925"/>
                <a:gd name="connsiteX19" fmla="*/ 4296 w 135201"/>
                <a:gd name="connsiteY19" fmla="*/ 3122 h 217925"/>
                <a:gd name="connsiteX20" fmla="*/ 17187 w 135201"/>
                <a:gd name="connsiteY20" fmla="*/ 258 h 217925"/>
                <a:gd name="connsiteX21" fmla="*/ 27212 w 135201"/>
                <a:gd name="connsiteY21" fmla="*/ 1690 h 217925"/>
                <a:gd name="connsiteX22" fmla="*/ 21483 w 135201"/>
                <a:gd name="connsiteY22" fmla="*/ 10282 h 217925"/>
                <a:gd name="connsiteX23" fmla="*/ 23632 w 135201"/>
                <a:gd name="connsiteY23" fmla="*/ 12431 h 217925"/>
                <a:gd name="connsiteX24" fmla="*/ 25779 w 135201"/>
                <a:gd name="connsiteY24" fmla="*/ 15294 h 217925"/>
                <a:gd name="connsiteX25" fmla="*/ 49411 w 135201"/>
                <a:gd name="connsiteY25" fmla="*/ 34627 h 217925"/>
                <a:gd name="connsiteX26" fmla="*/ 55856 w 135201"/>
                <a:gd name="connsiteY26" fmla="*/ 33911 h 217925"/>
                <a:gd name="connsiteX27" fmla="*/ 59437 w 135201"/>
                <a:gd name="connsiteY27" fmla="*/ 56107 h 217925"/>
                <a:gd name="connsiteX28" fmla="*/ 61585 w 135201"/>
                <a:gd name="connsiteY28" fmla="*/ 71859 h 217925"/>
                <a:gd name="connsiteX29" fmla="*/ 64449 w 135201"/>
                <a:gd name="connsiteY29" fmla="*/ 66847 h 217925"/>
                <a:gd name="connsiteX30" fmla="*/ 67314 w 135201"/>
                <a:gd name="connsiteY30" fmla="*/ 63983 h 217925"/>
                <a:gd name="connsiteX31" fmla="*/ 70894 w 135201"/>
                <a:gd name="connsiteY31" fmla="*/ 65415 h 217925"/>
                <a:gd name="connsiteX32" fmla="*/ 78055 w 135201"/>
                <a:gd name="connsiteY32" fmla="*/ 74007 h 217925"/>
                <a:gd name="connsiteX33" fmla="*/ 84500 w 135201"/>
                <a:gd name="connsiteY33" fmla="*/ 72575 h 217925"/>
                <a:gd name="connsiteX34" fmla="*/ 83784 w 135201"/>
                <a:gd name="connsiteY34" fmla="*/ 81167 h 217925"/>
                <a:gd name="connsiteX35" fmla="*/ 100254 w 135201"/>
                <a:gd name="connsiteY35" fmla="*/ 105512 h 217925"/>
                <a:gd name="connsiteX36" fmla="*/ 105983 w 135201"/>
                <a:gd name="connsiteY36" fmla="*/ 101932 h 217925"/>
                <a:gd name="connsiteX37" fmla="*/ 121021 w 135201"/>
                <a:gd name="connsiteY37" fmla="*/ 96203 h 217925"/>
                <a:gd name="connsiteX38" fmla="*/ 130330 w 135201"/>
                <a:gd name="connsiteY38" fmla="*/ 98352 h 217925"/>
                <a:gd name="connsiteX39" fmla="*/ 133195 w 135201"/>
                <a:gd name="connsiteY39" fmla="*/ 99783 h 217925"/>
                <a:gd name="connsiteX40" fmla="*/ 133911 w 135201"/>
                <a:gd name="connsiteY40" fmla="*/ 102648 h 217925"/>
                <a:gd name="connsiteX41" fmla="*/ 123169 w 135201"/>
                <a:gd name="connsiteY41" fmla="*/ 137016 h 217925"/>
                <a:gd name="connsiteX42" fmla="*/ 123886 w 135201"/>
                <a:gd name="connsiteY42" fmla="*/ 138448 h 217925"/>
                <a:gd name="connsiteX43" fmla="*/ 126034 w 135201"/>
                <a:gd name="connsiteY43" fmla="*/ 148472 h 217925"/>
                <a:gd name="connsiteX44" fmla="*/ 125318 w 135201"/>
                <a:gd name="connsiteY44" fmla="*/ 157064 h 217925"/>
                <a:gd name="connsiteX45" fmla="*/ 117441 w 135201"/>
                <a:gd name="connsiteY45" fmla="*/ 153484 h 217925"/>
                <a:gd name="connsiteX46" fmla="*/ 108847 w 135201"/>
                <a:gd name="connsiteY46" fmla="*/ 152768 h 217925"/>
                <a:gd name="connsiteX47" fmla="*/ 110280 w 135201"/>
                <a:gd name="connsiteY47" fmla="*/ 162076 h 217925"/>
                <a:gd name="connsiteX48" fmla="*/ 108847 w 135201"/>
                <a:gd name="connsiteY48" fmla="*/ 167089 h 217925"/>
                <a:gd name="connsiteX49" fmla="*/ 105983 w 135201"/>
                <a:gd name="connsiteY49" fmla="*/ 166373 h 217925"/>
                <a:gd name="connsiteX50" fmla="*/ 105983 w 135201"/>
                <a:gd name="connsiteY50" fmla="*/ 168521 h 217925"/>
                <a:gd name="connsiteX51" fmla="*/ 105983 w 135201"/>
                <a:gd name="connsiteY51" fmla="*/ 174964 h 217925"/>
                <a:gd name="connsiteX52" fmla="*/ 105267 w 135201"/>
                <a:gd name="connsiteY52" fmla="*/ 179977 h 217925"/>
                <a:gd name="connsiteX53" fmla="*/ 100254 w 135201"/>
                <a:gd name="connsiteY53" fmla="*/ 179977 h 217925"/>
                <a:gd name="connsiteX54" fmla="*/ 97390 w 135201"/>
                <a:gd name="connsiteY54" fmla="*/ 181409 h 217925"/>
                <a:gd name="connsiteX55" fmla="*/ 92377 w 135201"/>
                <a:gd name="connsiteY55" fmla="*/ 184989 h 217925"/>
                <a:gd name="connsiteX56" fmla="*/ 70894 w 135201"/>
                <a:gd name="connsiteY56" fmla="*/ 215061 h 217925"/>
                <a:gd name="connsiteX57" fmla="*/ 68030 w 135201"/>
                <a:gd name="connsiteY57" fmla="*/ 217925 h 21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35201" h="217925">
                  <a:moveTo>
                    <a:pt x="68030" y="217925"/>
                  </a:moveTo>
                  <a:lnTo>
                    <a:pt x="65165" y="215061"/>
                  </a:lnTo>
                  <a:cubicBezTo>
                    <a:pt x="61585" y="211481"/>
                    <a:pt x="56572" y="208617"/>
                    <a:pt x="48695" y="205753"/>
                  </a:cubicBezTo>
                  <a:lnTo>
                    <a:pt x="43682" y="204321"/>
                  </a:lnTo>
                  <a:lnTo>
                    <a:pt x="44398" y="198593"/>
                  </a:lnTo>
                  <a:cubicBezTo>
                    <a:pt x="45831" y="192149"/>
                    <a:pt x="48695" y="188569"/>
                    <a:pt x="50843" y="185705"/>
                  </a:cubicBezTo>
                  <a:cubicBezTo>
                    <a:pt x="52992" y="183557"/>
                    <a:pt x="53708" y="182125"/>
                    <a:pt x="53708" y="179977"/>
                  </a:cubicBezTo>
                  <a:cubicBezTo>
                    <a:pt x="54424" y="172101"/>
                    <a:pt x="49411" y="168521"/>
                    <a:pt x="40817" y="162076"/>
                  </a:cubicBezTo>
                  <a:cubicBezTo>
                    <a:pt x="34373" y="157781"/>
                    <a:pt x="27212" y="152053"/>
                    <a:pt x="23632" y="144176"/>
                  </a:cubicBezTo>
                  <a:lnTo>
                    <a:pt x="21483" y="138448"/>
                  </a:lnTo>
                  <a:lnTo>
                    <a:pt x="27212" y="136300"/>
                  </a:lnTo>
                  <a:cubicBezTo>
                    <a:pt x="45115" y="129140"/>
                    <a:pt x="47263" y="112672"/>
                    <a:pt x="44398" y="89760"/>
                  </a:cubicBezTo>
                  <a:cubicBezTo>
                    <a:pt x="42250" y="89043"/>
                    <a:pt x="39386" y="88327"/>
                    <a:pt x="37954" y="84747"/>
                  </a:cubicBezTo>
                  <a:lnTo>
                    <a:pt x="37237" y="83315"/>
                  </a:lnTo>
                  <a:cubicBezTo>
                    <a:pt x="36521" y="77587"/>
                    <a:pt x="37237" y="74007"/>
                    <a:pt x="37954" y="70427"/>
                  </a:cubicBezTo>
                  <a:cubicBezTo>
                    <a:pt x="37954" y="68995"/>
                    <a:pt x="38670" y="68279"/>
                    <a:pt x="38670" y="67563"/>
                  </a:cubicBezTo>
                  <a:cubicBezTo>
                    <a:pt x="26495" y="57539"/>
                    <a:pt x="19334" y="42503"/>
                    <a:pt x="12173" y="28899"/>
                  </a:cubicBezTo>
                  <a:cubicBezTo>
                    <a:pt x="9310" y="23171"/>
                    <a:pt x="6445" y="17442"/>
                    <a:pt x="2865" y="11714"/>
                  </a:cubicBezTo>
                  <a:lnTo>
                    <a:pt x="0" y="6702"/>
                  </a:lnTo>
                  <a:lnTo>
                    <a:pt x="4296" y="3122"/>
                  </a:lnTo>
                  <a:cubicBezTo>
                    <a:pt x="7877" y="258"/>
                    <a:pt x="11457" y="-458"/>
                    <a:pt x="17187" y="258"/>
                  </a:cubicBezTo>
                  <a:lnTo>
                    <a:pt x="27212" y="1690"/>
                  </a:lnTo>
                  <a:lnTo>
                    <a:pt x="21483" y="10282"/>
                  </a:lnTo>
                  <a:cubicBezTo>
                    <a:pt x="21483" y="10282"/>
                    <a:pt x="22915" y="11714"/>
                    <a:pt x="23632" y="12431"/>
                  </a:cubicBezTo>
                  <a:cubicBezTo>
                    <a:pt x="24348" y="13146"/>
                    <a:pt x="25064" y="13862"/>
                    <a:pt x="25779" y="15294"/>
                  </a:cubicBezTo>
                  <a:cubicBezTo>
                    <a:pt x="36521" y="13862"/>
                    <a:pt x="47263" y="23171"/>
                    <a:pt x="49411" y="34627"/>
                  </a:cubicBezTo>
                  <a:lnTo>
                    <a:pt x="55856" y="33911"/>
                  </a:lnTo>
                  <a:cubicBezTo>
                    <a:pt x="58720" y="41071"/>
                    <a:pt x="58720" y="48947"/>
                    <a:pt x="59437" y="56107"/>
                  </a:cubicBezTo>
                  <a:cubicBezTo>
                    <a:pt x="60153" y="61835"/>
                    <a:pt x="60153" y="67563"/>
                    <a:pt x="61585" y="71859"/>
                  </a:cubicBezTo>
                  <a:cubicBezTo>
                    <a:pt x="62301" y="69711"/>
                    <a:pt x="63017" y="68279"/>
                    <a:pt x="64449" y="66847"/>
                  </a:cubicBezTo>
                  <a:lnTo>
                    <a:pt x="67314" y="63983"/>
                  </a:lnTo>
                  <a:lnTo>
                    <a:pt x="70894" y="65415"/>
                  </a:lnTo>
                  <a:cubicBezTo>
                    <a:pt x="75907" y="67563"/>
                    <a:pt x="77339" y="71143"/>
                    <a:pt x="78055" y="74007"/>
                  </a:cubicBezTo>
                  <a:lnTo>
                    <a:pt x="84500" y="72575"/>
                  </a:lnTo>
                  <a:lnTo>
                    <a:pt x="83784" y="81167"/>
                  </a:lnTo>
                  <a:cubicBezTo>
                    <a:pt x="80920" y="96920"/>
                    <a:pt x="88081" y="101216"/>
                    <a:pt x="100254" y="105512"/>
                  </a:cubicBezTo>
                  <a:cubicBezTo>
                    <a:pt x="101686" y="104796"/>
                    <a:pt x="103835" y="103364"/>
                    <a:pt x="105983" y="101932"/>
                  </a:cubicBezTo>
                  <a:cubicBezTo>
                    <a:pt x="109564" y="99068"/>
                    <a:pt x="114576" y="96203"/>
                    <a:pt x="121021" y="96203"/>
                  </a:cubicBezTo>
                  <a:cubicBezTo>
                    <a:pt x="123886" y="96203"/>
                    <a:pt x="126750" y="96920"/>
                    <a:pt x="130330" y="98352"/>
                  </a:cubicBezTo>
                  <a:lnTo>
                    <a:pt x="133195" y="99783"/>
                  </a:lnTo>
                  <a:lnTo>
                    <a:pt x="133911" y="102648"/>
                  </a:lnTo>
                  <a:cubicBezTo>
                    <a:pt x="138208" y="116968"/>
                    <a:pt x="131047" y="128424"/>
                    <a:pt x="123169" y="137016"/>
                  </a:cubicBezTo>
                  <a:cubicBezTo>
                    <a:pt x="123169" y="137016"/>
                    <a:pt x="123169" y="137732"/>
                    <a:pt x="123886" y="138448"/>
                  </a:cubicBezTo>
                  <a:cubicBezTo>
                    <a:pt x="125318" y="140596"/>
                    <a:pt x="126750" y="144176"/>
                    <a:pt x="126034" y="148472"/>
                  </a:cubicBezTo>
                  <a:lnTo>
                    <a:pt x="125318" y="157064"/>
                  </a:lnTo>
                  <a:lnTo>
                    <a:pt x="117441" y="153484"/>
                  </a:lnTo>
                  <a:cubicBezTo>
                    <a:pt x="113144" y="151336"/>
                    <a:pt x="111712" y="150620"/>
                    <a:pt x="108847" y="152768"/>
                  </a:cubicBezTo>
                  <a:cubicBezTo>
                    <a:pt x="110280" y="154916"/>
                    <a:pt x="110996" y="157781"/>
                    <a:pt x="110280" y="162076"/>
                  </a:cubicBezTo>
                  <a:lnTo>
                    <a:pt x="108847" y="167089"/>
                  </a:lnTo>
                  <a:lnTo>
                    <a:pt x="105983" y="166373"/>
                  </a:lnTo>
                  <a:lnTo>
                    <a:pt x="105983" y="168521"/>
                  </a:lnTo>
                  <a:lnTo>
                    <a:pt x="105983" y="174964"/>
                  </a:lnTo>
                  <a:lnTo>
                    <a:pt x="105267" y="179977"/>
                  </a:lnTo>
                  <a:lnTo>
                    <a:pt x="100254" y="179977"/>
                  </a:lnTo>
                  <a:cubicBezTo>
                    <a:pt x="99538" y="179977"/>
                    <a:pt x="98822" y="179977"/>
                    <a:pt x="97390" y="181409"/>
                  </a:cubicBezTo>
                  <a:cubicBezTo>
                    <a:pt x="95958" y="182125"/>
                    <a:pt x="94525" y="183557"/>
                    <a:pt x="92377" y="184989"/>
                  </a:cubicBezTo>
                  <a:cubicBezTo>
                    <a:pt x="90945" y="194297"/>
                    <a:pt x="87364" y="210049"/>
                    <a:pt x="70894" y="215061"/>
                  </a:cubicBezTo>
                  <a:lnTo>
                    <a:pt x="68030" y="217925"/>
                  </a:lnTo>
                  <a:close/>
                </a:path>
              </a:pathLst>
            </a:custGeom>
            <a:solidFill>
              <a:srgbClr val="FFFFFF"/>
            </a:solidFill>
            <a:ln w="7157"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6ACD82A-BFAA-9458-8133-2B70C8C3C535}"/>
                </a:ext>
              </a:extLst>
            </p:cNvPr>
            <p:cNvSpPr/>
            <p:nvPr/>
          </p:nvSpPr>
          <p:spPr>
            <a:xfrm>
              <a:off x="10607835" y="5793433"/>
              <a:ext cx="179786" cy="193746"/>
            </a:xfrm>
            <a:custGeom>
              <a:avLst/>
              <a:gdLst>
                <a:gd name="connsiteX0" fmla="*/ 50843 w 179786"/>
                <a:gd name="connsiteY0" fmla="*/ 193747 h 193746"/>
                <a:gd name="connsiteX1" fmla="*/ 48695 w 179786"/>
                <a:gd name="connsiteY1" fmla="*/ 191599 h 193746"/>
                <a:gd name="connsiteX2" fmla="*/ 37954 w 179786"/>
                <a:gd name="connsiteY2" fmla="*/ 187302 h 193746"/>
                <a:gd name="connsiteX3" fmla="*/ 34373 w 179786"/>
                <a:gd name="connsiteY3" fmla="*/ 188019 h 193746"/>
                <a:gd name="connsiteX4" fmla="*/ 32225 w 179786"/>
                <a:gd name="connsiteY4" fmla="*/ 185155 h 193746"/>
                <a:gd name="connsiteX5" fmla="*/ 30793 w 179786"/>
                <a:gd name="connsiteY5" fmla="*/ 182290 h 193746"/>
                <a:gd name="connsiteX6" fmla="*/ 2865 w 179786"/>
                <a:gd name="connsiteY6" fmla="*/ 166538 h 193746"/>
                <a:gd name="connsiteX7" fmla="*/ 0 w 179786"/>
                <a:gd name="connsiteY7" fmla="*/ 160810 h 193746"/>
                <a:gd name="connsiteX8" fmla="*/ 5729 w 179786"/>
                <a:gd name="connsiteY8" fmla="*/ 157946 h 193746"/>
                <a:gd name="connsiteX9" fmla="*/ 11458 w 179786"/>
                <a:gd name="connsiteY9" fmla="*/ 150786 h 193746"/>
                <a:gd name="connsiteX10" fmla="*/ 12174 w 179786"/>
                <a:gd name="connsiteY10" fmla="*/ 149354 h 193746"/>
                <a:gd name="connsiteX11" fmla="*/ 10742 w 179786"/>
                <a:gd name="connsiteY11" fmla="*/ 138614 h 193746"/>
                <a:gd name="connsiteX12" fmla="*/ 11458 w 179786"/>
                <a:gd name="connsiteY12" fmla="*/ 135034 h 193746"/>
                <a:gd name="connsiteX13" fmla="*/ 15038 w 179786"/>
                <a:gd name="connsiteY13" fmla="*/ 134318 h 193746"/>
                <a:gd name="connsiteX14" fmla="*/ 26496 w 179786"/>
                <a:gd name="connsiteY14" fmla="*/ 124294 h 193746"/>
                <a:gd name="connsiteX15" fmla="*/ 27928 w 179786"/>
                <a:gd name="connsiteY15" fmla="*/ 119282 h 193746"/>
                <a:gd name="connsiteX16" fmla="*/ 36521 w 179786"/>
                <a:gd name="connsiteY16" fmla="*/ 119282 h 193746"/>
                <a:gd name="connsiteX17" fmla="*/ 39386 w 179786"/>
                <a:gd name="connsiteY17" fmla="*/ 115701 h 193746"/>
                <a:gd name="connsiteX18" fmla="*/ 63733 w 179786"/>
                <a:gd name="connsiteY18" fmla="*/ 101381 h 193746"/>
                <a:gd name="connsiteX19" fmla="*/ 109564 w 179786"/>
                <a:gd name="connsiteY19" fmla="*/ 43385 h 193746"/>
                <a:gd name="connsiteX20" fmla="*/ 110280 w 179786"/>
                <a:gd name="connsiteY20" fmla="*/ 39088 h 193746"/>
                <a:gd name="connsiteX21" fmla="*/ 113144 w 179786"/>
                <a:gd name="connsiteY21" fmla="*/ 38373 h 193746"/>
                <a:gd name="connsiteX22" fmla="*/ 116009 w 179786"/>
                <a:gd name="connsiteY22" fmla="*/ 34792 h 193746"/>
                <a:gd name="connsiteX23" fmla="*/ 123886 w 179786"/>
                <a:gd name="connsiteY23" fmla="*/ 7584 h 193746"/>
                <a:gd name="connsiteX24" fmla="*/ 145369 w 179786"/>
                <a:gd name="connsiteY24" fmla="*/ 424 h 193746"/>
                <a:gd name="connsiteX25" fmla="*/ 158975 w 179786"/>
                <a:gd name="connsiteY25" fmla="*/ 4004 h 193746"/>
                <a:gd name="connsiteX26" fmla="*/ 148234 w 179786"/>
                <a:gd name="connsiteY26" fmla="*/ 11880 h 193746"/>
                <a:gd name="connsiteX27" fmla="*/ 153246 w 179786"/>
                <a:gd name="connsiteY27" fmla="*/ 19040 h 193746"/>
                <a:gd name="connsiteX28" fmla="*/ 158975 w 179786"/>
                <a:gd name="connsiteY28" fmla="*/ 18324 h 193746"/>
                <a:gd name="connsiteX29" fmla="*/ 171864 w 179786"/>
                <a:gd name="connsiteY29" fmla="*/ 16892 h 193746"/>
                <a:gd name="connsiteX30" fmla="*/ 177594 w 179786"/>
                <a:gd name="connsiteY30" fmla="*/ 15460 h 193746"/>
                <a:gd name="connsiteX31" fmla="*/ 179025 w 179786"/>
                <a:gd name="connsiteY31" fmla="*/ 21188 h 193746"/>
                <a:gd name="connsiteX32" fmla="*/ 176161 w 179786"/>
                <a:gd name="connsiteY32" fmla="*/ 39088 h 193746"/>
                <a:gd name="connsiteX33" fmla="*/ 175445 w 179786"/>
                <a:gd name="connsiteY33" fmla="*/ 45533 h 193746"/>
                <a:gd name="connsiteX34" fmla="*/ 176878 w 179786"/>
                <a:gd name="connsiteY34" fmla="*/ 48397 h 193746"/>
                <a:gd name="connsiteX35" fmla="*/ 175445 w 179786"/>
                <a:gd name="connsiteY35" fmla="*/ 51261 h 193746"/>
                <a:gd name="connsiteX36" fmla="*/ 167568 w 179786"/>
                <a:gd name="connsiteY36" fmla="*/ 63433 h 193746"/>
                <a:gd name="connsiteX37" fmla="*/ 158258 w 179786"/>
                <a:gd name="connsiteY37" fmla="*/ 82765 h 193746"/>
                <a:gd name="connsiteX38" fmla="*/ 157542 w 179786"/>
                <a:gd name="connsiteY38" fmla="*/ 87777 h 193746"/>
                <a:gd name="connsiteX39" fmla="*/ 152530 w 179786"/>
                <a:gd name="connsiteY39" fmla="*/ 88493 h 193746"/>
                <a:gd name="connsiteX40" fmla="*/ 146085 w 179786"/>
                <a:gd name="connsiteY40" fmla="*/ 93505 h 193746"/>
                <a:gd name="connsiteX41" fmla="*/ 145369 w 179786"/>
                <a:gd name="connsiteY41" fmla="*/ 94937 h 193746"/>
                <a:gd name="connsiteX42" fmla="*/ 153246 w 179786"/>
                <a:gd name="connsiteY42" fmla="*/ 102813 h 193746"/>
                <a:gd name="connsiteX43" fmla="*/ 151097 w 179786"/>
                <a:gd name="connsiteY43" fmla="*/ 110689 h 193746"/>
                <a:gd name="connsiteX44" fmla="*/ 141073 w 179786"/>
                <a:gd name="connsiteY44" fmla="*/ 114269 h 193746"/>
                <a:gd name="connsiteX45" fmla="*/ 136775 w 179786"/>
                <a:gd name="connsiteY45" fmla="*/ 114269 h 193746"/>
                <a:gd name="connsiteX46" fmla="*/ 133195 w 179786"/>
                <a:gd name="connsiteY46" fmla="*/ 114269 h 193746"/>
                <a:gd name="connsiteX47" fmla="*/ 112428 w 179786"/>
                <a:gd name="connsiteY47" fmla="*/ 123578 h 193746"/>
                <a:gd name="connsiteX48" fmla="*/ 53708 w 179786"/>
                <a:gd name="connsiteY48" fmla="*/ 191599 h 193746"/>
                <a:gd name="connsiteX49" fmla="*/ 50843 w 179786"/>
                <a:gd name="connsiteY49" fmla="*/ 193747 h 193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9786" h="193746">
                  <a:moveTo>
                    <a:pt x="50843" y="193747"/>
                  </a:moveTo>
                  <a:lnTo>
                    <a:pt x="48695" y="191599"/>
                  </a:lnTo>
                  <a:cubicBezTo>
                    <a:pt x="45115" y="188019"/>
                    <a:pt x="42966" y="186587"/>
                    <a:pt x="37954" y="187302"/>
                  </a:cubicBezTo>
                  <a:lnTo>
                    <a:pt x="34373" y="188019"/>
                  </a:lnTo>
                  <a:lnTo>
                    <a:pt x="32225" y="185155"/>
                  </a:lnTo>
                  <a:cubicBezTo>
                    <a:pt x="31509" y="184439"/>
                    <a:pt x="30793" y="183722"/>
                    <a:pt x="30793" y="182290"/>
                  </a:cubicBezTo>
                  <a:cubicBezTo>
                    <a:pt x="19335" y="184439"/>
                    <a:pt x="7161" y="175130"/>
                    <a:pt x="2865" y="166538"/>
                  </a:cubicBezTo>
                  <a:lnTo>
                    <a:pt x="0" y="160810"/>
                  </a:lnTo>
                  <a:lnTo>
                    <a:pt x="5729" y="157946"/>
                  </a:lnTo>
                  <a:cubicBezTo>
                    <a:pt x="7877" y="156514"/>
                    <a:pt x="9310" y="154366"/>
                    <a:pt x="11458" y="150786"/>
                  </a:cubicBezTo>
                  <a:cubicBezTo>
                    <a:pt x="11458" y="150070"/>
                    <a:pt x="12174" y="150070"/>
                    <a:pt x="12174" y="149354"/>
                  </a:cubicBezTo>
                  <a:cubicBezTo>
                    <a:pt x="10742" y="147206"/>
                    <a:pt x="9310" y="143626"/>
                    <a:pt x="10742" y="138614"/>
                  </a:cubicBezTo>
                  <a:lnTo>
                    <a:pt x="11458" y="135034"/>
                  </a:lnTo>
                  <a:lnTo>
                    <a:pt x="15038" y="134318"/>
                  </a:lnTo>
                  <a:cubicBezTo>
                    <a:pt x="22199" y="132170"/>
                    <a:pt x="25780" y="129306"/>
                    <a:pt x="26496" y="124294"/>
                  </a:cubicBezTo>
                  <a:lnTo>
                    <a:pt x="27928" y="119282"/>
                  </a:lnTo>
                  <a:lnTo>
                    <a:pt x="36521" y="119282"/>
                  </a:lnTo>
                  <a:cubicBezTo>
                    <a:pt x="37237" y="117849"/>
                    <a:pt x="37954" y="117134"/>
                    <a:pt x="39386" y="115701"/>
                  </a:cubicBezTo>
                  <a:cubicBezTo>
                    <a:pt x="44398" y="109258"/>
                    <a:pt x="50127" y="101381"/>
                    <a:pt x="63733" y="101381"/>
                  </a:cubicBezTo>
                  <a:cubicBezTo>
                    <a:pt x="88797" y="84913"/>
                    <a:pt x="103119" y="67013"/>
                    <a:pt x="109564" y="43385"/>
                  </a:cubicBezTo>
                  <a:lnTo>
                    <a:pt x="110280" y="39088"/>
                  </a:lnTo>
                  <a:lnTo>
                    <a:pt x="113144" y="38373"/>
                  </a:lnTo>
                  <a:cubicBezTo>
                    <a:pt x="113860" y="37657"/>
                    <a:pt x="114576" y="36225"/>
                    <a:pt x="116009" y="34792"/>
                  </a:cubicBezTo>
                  <a:cubicBezTo>
                    <a:pt x="115293" y="24052"/>
                    <a:pt x="118157" y="14028"/>
                    <a:pt x="123886" y="7584"/>
                  </a:cubicBezTo>
                  <a:cubicBezTo>
                    <a:pt x="129614" y="1140"/>
                    <a:pt x="136775" y="-1008"/>
                    <a:pt x="145369" y="424"/>
                  </a:cubicBezTo>
                  <a:lnTo>
                    <a:pt x="158975" y="4004"/>
                  </a:lnTo>
                  <a:lnTo>
                    <a:pt x="148234" y="11880"/>
                  </a:lnTo>
                  <a:cubicBezTo>
                    <a:pt x="149665" y="13312"/>
                    <a:pt x="151814" y="15460"/>
                    <a:pt x="153246" y="19040"/>
                  </a:cubicBezTo>
                  <a:cubicBezTo>
                    <a:pt x="155395" y="19040"/>
                    <a:pt x="157542" y="19040"/>
                    <a:pt x="158975" y="18324"/>
                  </a:cubicBezTo>
                  <a:cubicBezTo>
                    <a:pt x="162556" y="18324"/>
                    <a:pt x="166136" y="17608"/>
                    <a:pt x="171864" y="16892"/>
                  </a:cubicBezTo>
                  <a:lnTo>
                    <a:pt x="177594" y="15460"/>
                  </a:lnTo>
                  <a:lnTo>
                    <a:pt x="179025" y="21188"/>
                  </a:lnTo>
                  <a:cubicBezTo>
                    <a:pt x="181174" y="30497"/>
                    <a:pt x="178310" y="35508"/>
                    <a:pt x="176161" y="39088"/>
                  </a:cubicBezTo>
                  <a:cubicBezTo>
                    <a:pt x="174729" y="41953"/>
                    <a:pt x="174013" y="42668"/>
                    <a:pt x="175445" y="45533"/>
                  </a:cubicBezTo>
                  <a:lnTo>
                    <a:pt x="176878" y="48397"/>
                  </a:lnTo>
                  <a:lnTo>
                    <a:pt x="175445" y="51261"/>
                  </a:lnTo>
                  <a:cubicBezTo>
                    <a:pt x="173297" y="56273"/>
                    <a:pt x="170433" y="59853"/>
                    <a:pt x="167568" y="63433"/>
                  </a:cubicBezTo>
                  <a:cubicBezTo>
                    <a:pt x="163272" y="69161"/>
                    <a:pt x="158975" y="74173"/>
                    <a:pt x="158258" y="82765"/>
                  </a:cubicBezTo>
                  <a:lnTo>
                    <a:pt x="157542" y="87777"/>
                  </a:lnTo>
                  <a:lnTo>
                    <a:pt x="152530" y="88493"/>
                  </a:lnTo>
                  <a:cubicBezTo>
                    <a:pt x="149665" y="89209"/>
                    <a:pt x="147517" y="90641"/>
                    <a:pt x="146085" y="93505"/>
                  </a:cubicBezTo>
                  <a:cubicBezTo>
                    <a:pt x="146085" y="94221"/>
                    <a:pt x="145369" y="94937"/>
                    <a:pt x="145369" y="94937"/>
                  </a:cubicBezTo>
                  <a:cubicBezTo>
                    <a:pt x="148950" y="94937"/>
                    <a:pt x="152530" y="97085"/>
                    <a:pt x="153246" y="102813"/>
                  </a:cubicBezTo>
                  <a:cubicBezTo>
                    <a:pt x="153962" y="107109"/>
                    <a:pt x="152530" y="109258"/>
                    <a:pt x="151097" y="110689"/>
                  </a:cubicBezTo>
                  <a:cubicBezTo>
                    <a:pt x="148234" y="114269"/>
                    <a:pt x="143936" y="114269"/>
                    <a:pt x="141073" y="114269"/>
                  </a:cubicBezTo>
                  <a:lnTo>
                    <a:pt x="136775" y="114269"/>
                  </a:lnTo>
                  <a:lnTo>
                    <a:pt x="133195" y="114269"/>
                  </a:lnTo>
                  <a:cubicBezTo>
                    <a:pt x="126034" y="118566"/>
                    <a:pt x="120305" y="122862"/>
                    <a:pt x="112428" y="123578"/>
                  </a:cubicBezTo>
                  <a:cubicBezTo>
                    <a:pt x="109564" y="145058"/>
                    <a:pt x="100254" y="190167"/>
                    <a:pt x="53708" y="191599"/>
                  </a:cubicBezTo>
                  <a:lnTo>
                    <a:pt x="50843" y="193747"/>
                  </a:lnTo>
                  <a:close/>
                </a:path>
              </a:pathLst>
            </a:custGeom>
            <a:solidFill>
              <a:srgbClr val="FFFFFF"/>
            </a:solidFill>
            <a:ln w="7157"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D7BA6D8-6246-E83E-B9EA-0814B208E3ED}"/>
                </a:ext>
              </a:extLst>
            </p:cNvPr>
            <p:cNvSpPr/>
            <p:nvPr/>
          </p:nvSpPr>
          <p:spPr>
            <a:xfrm>
              <a:off x="10632183" y="5969280"/>
              <a:ext cx="32224" cy="37232"/>
            </a:xfrm>
            <a:custGeom>
              <a:avLst/>
              <a:gdLst>
                <a:gd name="connsiteX0" fmla="*/ 13606 w 32224"/>
                <a:gd name="connsiteY0" fmla="*/ 37233 h 37232"/>
                <a:gd name="connsiteX1" fmla="*/ 4296 w 32224"/>
                <a:gd name="connsiteY1" fmla="*/ 35084 h 37232"/>
                <a:gd name="connsiteX2" fmla="*/ 0 w 32224"/>
                <a:gd name="connsiteY2" fmla="*/ 32936 h 37232"/>
                <a:gd name="connsiteX3" fmla="*/ 1432 w 32224"/>
                <a:gd name="connsiteY3" fmla="*/ 27924 h 37232"/>
                <a:gd name="connsiteX4" fmla="*/ 6445 w 32224"/>
                <a:gd name="connsiteY4" fmla="*/ 5728 h 37232"/>
                <a:gd name="connsiteX5" fmla="*/ 7877 w 32224"/>
                <a:gd name="connsiteY5" fmla="*/ 0 h 37232"/>
                <a:gd name="connsiteX6" fmla="*/ 13606 w 32224"/>
                <a:gd name="connsiteY6" fmla="*/ 716 h 37232"/>
                <a:gd name="connsiteX7" fmla="*/ 25779 w 32224"/>
                <a:gd name="connsiteY7" fmla="*/ 12172 h 37232"/>
                <a:gd name="connsiteX8" fmla="*/ 27928 w 32224"/>
                <a:gd name="connsiteY8" fmla="*/ 15752 h 37232"/>
                <a:gd name="connsiteX9" fmla="*/ 32225 w 32224"/>
                <a:gd name="connsiteY9" fmla="*/ 17184 h 37232"/>
                <a:gd name="connsiteX10" fmla="*/ 32225 w 32224"/>
                <a:gd name="connsiteY10" fmla="*/ 21480 h 37232"/>
                <a:gd name="connsiteX11" fmla="*/ 27928 w 32224"/>
                <a:gd name="connsiteY11" fmla="*/ 32220 h 37232"/>
                <a:gd name="connsiteX12" fmla="*/ 13606 w 32224"/>
                <a:gd name="connsiteY12" fmla="*/ 37233 h 37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224" h="37232">
                  <a:moveTo>
                    <a:pt x="13606" y="37233"/>
                  </a:moveTo>
                  <a:cubicBezTo>
                    <a:pt x="10026" y="37233"/>
                    <a:pt x="7161" y="36516"/>
                    <a:pt x="4296" y="35084"/>
                  </a:cubicBezTo>
                  <a:lnTo>
                    <a:pt x="0" y="32936"/>
                  </a:lnTo>
                  <a:lnTo>
                    <a:pt x="1432" y="27924"/>
                  </a:lnTo>
                  <a:cubicBezTo>
                    <a:pt x="2865" y="20764"/>
                    <a:pt x="5013" y="12888"/>
                    <a:pt x="6445" y="5728"/>
                  </a:cubicBezTo>
                  <a:lnTo>
                    <a:pt x="7877" y="0"/>
                  </a:lnTo>
                  <a:lnTo>
                    <a:pt x="13606" y="716"/>
                  </a:lnTo>
                  <a:cubicBezTo>
                    <a:pt x="21483" y="2148"/>
                    <a:pt x="23631" y="7876"/>
                    <a:pt x="25779" y="12172"/>
                  </a:cubicBezTo>
                  <a:cubicBezTo>
                    <a:pt x="26496" y="13604"/>
                    <a:pt x="27212" y="15752"/>
                    <a:pt x="27928" y="15752"/>
                  </a:cubicBezTo>
                  <a:lnTo>
                    <a:pt x="32225" y="17184"/>
                  </a:lnTo>
                  <a:lnTo>
                    <a:pt x="32225" y="21480"/>
                  </a:lnTo>
                  <a:cubicBezTo>
                    <a:pt x="32225" y="25776"/>
                    <a:pt x="30792" y="29356"/>
                    <a:pt x="27928" y="32220"/>
                  </a:cubicBezTo>
                  <a:cubicBezTo>
                    <a:pt x="22915" y="35084"/>
                    <a:pt x="18618" y="37233"/>
                    <a:pt x="13606" y="37233"/>
                  </a:cubicBezTo>
                </a:path>
              </a:pathLst>
            </a:custGeom>
            <a:solidFill>
              <a:srgbClr val="FFFFFF"/>
            </a:solidFill>
            <a:ln w="7157"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233C632-83AC-234F-BC6C-06ECC1619216}"/>
                </a:ext>
              </a:extLst>
            </p:cNvPr>
            <p:cNvSpPr/>
            <p:nvPr/>
          </p:nvSpPr>
          <p:spPr>
            <a:xfrm>
              <a:off x="10163616" y="5794573"/>
              <a:ext cx="89749" cy="96661"/>
            </a:xfrm>
            <a:custGeom>
              <a:avLst/>
              <a:gdLst>
                <a:gd name="connsiteX0" fmla="*/ 36042 w 89749"/>
                <a:gd name="connsiteY0" fmla="*/ 96661 h 96661"/>
                <a:gd name="connsiteX1" fmla="*/ 34610 w 89749"/>
                <a:gd name="connsiteY1" fmla="*/ 90933 h 96661"/>
                <a:gd name="connsiteX2" fmla="*/ 27449 w 89749"/>
                <a:gd name="connsiteY2" fmla="*/ 80193 h 96661"/>
                <a:gd name="connsiteX3" fmla="*/ 16707 w 89749"/>
                <a:gd name="connsiteY3" fmla="*/ 51553 h 96661"/>
                <a:gd name="connsiteX4" fmla="*/ 16707 w 89749"/>
                <a:gd name="connsiteY4" fmla="*/ 49405 h 96661"/>
                <a:gd name="connsiteX5" fmla="*/ 237 w 89749"/>
                <a:gd name="connsiteY5" fmla="*/ 6444 h 96661"/>
                <a:gd name="connsiteX6" fmla="*/ 953 w 89749"/>
                <a:gd name="connsiteY6" fmla="*/ 1432 h 96661"/>
                <a:gd name="connsiteX7" fmla="*/ 5966 w 89749"/>
                <a:gd name="connsiteY7" fmla="*/ 716 h 96661"/>
                <a:gd name="connsiteX8" fmla="*/ 33178 w 89749"/>
                <a:gd name="connsiteY8" fmla="*/ 7160 h 96661"/>
                <a:gd name="connsiteX9" fmla="*/ 54661 w 89749"/>
                <a:gd name="connsiteY9" fmla="*/ 12888 h 96661"/>
                <a:gd name="connsiteX10" fmla="*/ 68266 w 89749"/>
                <a:gd name="connsiteY10" fmla="*/ 5012 h 96661"/>
                <a:gd name="connsiteX11" fmla="*/ 71847 w 89749"/>
                <a:gd name="connsiteY11" fmla="*/ 0 h 96661"/>
                <a:gd name="connsiteX12" fmla="*/ 76860 w 89749"/>
                <a:gd name="connsiteY12" fmla="*/ 3580 h 96661"/>
                <a:gd name="connsiteX13" fmla="*/ 86885 w 89749"/>
                <a:gd name="connsiteY13" fmla="*/ 34368 h 96661"/>
                <a:gd name="connsiteX14" fmla="*/ 87601 w 89749"/>
                <a:gd name="connsiteY14" fmla="*/ 45825 h 96661"/>
                <a:gd name="connsiteX15" fmla="*/ 89749 w 89749"/>
                <a:gd name="connsiteY15" fmla="*/ 54417 h 96661"/>
                <a:gd name="connsiteX16" fmla="*/ 81157 w 89749"/>
                <a:gd name="connsiteY16" fmla="*/ 53701 h 96661"/>
                <a:gd name="connsiteX17" fmla="*/ 80440 w 89749"/>
                <a:gd name="connsiteY17" fmla="*/ 60145 h 96661"/>
                <a:gd name="connsiteX18" fmla="*/ 81157 w 89749"/>
                <a:gd name="connsiteY18" fmla="*/ 73749 h 96661"/>
                <a:gd name="connsiteX19" fmla="*/ 83305 w 89749"/>
                <a:gd name="connsiteY19" fmla="*/ 79477 h 96661"/>
                <a:gd name="connsiteX20" fmla="*/ 77576 w 89749"/>
                <a:gd name="connsiteY20" fmla="*/ 81625 h 96661"/>
                <a:gd name="connsiteX21" fmla="*/ 76144 w 89749"/>
                <a:gd name="connsiteY21" fmla="*/ 83057 h 96661"/>
                <a:gd name="connsiteX22" fmla="*/ 73996 w 89749"/>
                <a:gd name="connsiteY22" fmla="*/ 88069 h 96661"/>
                <a:gd name="connsiteX23" fmla="*/ 68983 w 89749"/>
                <a:gd name="connsiteY23" fmla="*/ 86637 h 96661"/>
                <a:gd name="connsiteX24" fmla="*/ 48932 w 89749"/>
                <a:gd name="connsiteY24" fmla="*/ 95229 h 96661"/>
                <a:gd name="connsiteX25" fmla="*/ 41055 w 89749"/>
                <a:gd name="connsiteY25" fmla="*/ 95229 h 96661"/>
                <a:gd name="connsiteX26" fmla="*/ 36042 w 89749"/>
                <a:gd name="connsiteY26" fmla="*/ 96661 h 96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9749" h="96661">
                  <a:moveTo>
                    <a:pt x="36042" y="96661"/>
                  </a:moveTo>
                  <a:lnTo>
                    <a:pt x="34610" y="90933"/>
                  </a:lnTo>
                  <a:cubicBezTo>
                    <a:pt x="33894" y="86637"/>
                    <a:pt x="31029" y="83773"/>
                    <a:pt x="27449" y="80193"/>
                  </a:cubicBezTo>
                  <a:cubicBezTo>
                    <a:pt x="21720" y="74465"/>
                    <a:pt x="15275" y="66589"/>
                    <a:pt x="16707" y="51553"/>
                  </a:cubicBezTo>
                  <a:lnTo>
                    <a:pt x="16707" y="49405"/>
                  </a:lnTo>
                  <a:cubicBezTo>
                    <a:pt x="3817" y="34368"/>
                    <a:pt x="-1195" y="20048"/>
                    <a:pt x="237" y="6444"/>
                  </a:cubicBezTo>
                  <a:lnTo>
                    <a:pt x="953" y="1432"/>
                  </a:lnTo>
                  <a:lnTo>
                    <a:pt x="5966" y="716"/>
                  </a:lnTo>
                  <a:cubicBezTo>
                    <a:pt x="14559" y="0"/>
                    <a:pt x="24584" y="3580"/>
                    <a:pt x="33178" y="7160"/>
                  </a:cubicBezTo>
                  <a:cubicBezTo>
                    <a:pt x="41055" y="10024"/>
                    <a:pt x="48216" y="12888"/>
                    <a:pt x="54661" y="12888"/>
                  </a:cubicBezTo>
                  <a:cubicBezTo>
                    <a:pt x="60389" y="12888"/>
                    <a:pt x="64686" y="10740"/>
                    <a:pt x="68266" y="5012"/>
                  </a:cubicBezTo>
                  <a:lnTo>
                    <a:pt x="71847" y="0"/>
                  </a:lnTo>
                  <a:lnTo>
                    <a:pt x="76860" y="3580"/>
                  </a:lnTo>
                  <a:cubicBezTo>
                    <a:pt x="86169" y="10024"/>
                    <a:pt x="86169" y="23628"/>
                    <a:pt x="86885" y="34368"/>
                  </a:cubicBezTo>
                  <a:cubicBezTo>
                    <a:pt x="86885" y="38665"/>
                    <a:pt x="86885" y="42961"/>
                    <a:pt x="87601" y="45825"/>
                  </a:cubicBezTo>
                  <a:lnTo>
                    <a:pt x="89749" y="54417"/>
                  </a:lnTo>
                  <a:lnTo>
                    <a:pt x="81157" y="53701"/>
                  </a:lnTo>
                  <a:cubicBezTo>
                    <a:pt x="81157" y="55849"/>
                    <a:pt x="80440" y="57997"/>
                    <a:pt x="80440" y="60145"/>
                  </a:cubicBezTo>
                  <a:cubicBezTo>
                    <a:pt x="79724" y="65157"/>
                    <a:pt x="79008" y="68021"/>
                    <a:pt x="81157" y="73749"/>
                  </a:cubicBezTo>
                  <a:lnTo>
                    <a:pt x="83305" y="79477"/>
                  </a:lnTo>
                  <a:lnTo>
                    <a:pt x="77576" y="81625"/>
                  </a:lnTo>
                  <a:cubicBezTo>
                    <a:pt x="76860" y="81625"/>
                    <a:pt x="76144" y="82341"/>
                    <a:pt x="76144" y="83057"/>
                  </a:cubicBezTo>
                  <a:lnTo>
                    <a:pt x="73996" y="88069"/>
                  </a:lnTo>
                  <a:lnTo>
                    <a:pt x="68983" y="86637"/>
                  </a:lnTo>
                  <a:cubicBezTo>
                    <a:pt x="65402" y="93798"/>
                    <a:pt x="58241" y="95945"/>
                    <a:pt x="48932" y="95229"/>
                  </a:cubicBezTo>
                  <a:cubicBezTo>
                    <a:pt x="46783" y="95229"/>
                    <a:pt x="43919" y="94513"/>
                    <a:pt x="41055" y="95229"/>
                  </a:cubicBezTo>
                  <a:lnTo>
                    <a:pt x="36042" y="96661"/>
                  </a:lnTo>
                  <a:close/>
                </a:path>
              </a:pathLst>
            </a:custGeom>
            <a:solidFill>
              <a:srgbClr val="FFFFFF"/>
            </a:solidFill>
            <a:ln w="7157" cap="flat">
              <a:noFill/>
              <a:prstDash val="solid"/>
              <a:miter/>
            </a:ln>
          </p:spPr>
          <p:txBody>
            <a:bodyPr rtlCol="0" anchor="ctr"/>
            <a:lstStyle/>
            <a:p>
              <a:endParaRPr lang="en-US"/>
            </a:p>
          </p:txBody>
        </p:sp>
      </p:grpSp>
      <p:sp>
        <p:nvSpPr>
          <p:cNvPr id="71" name="Title 3">
            <a:extLst>
              <a:ext uri="{FF2B5EF4-FFF2-40B4-BE49-F238E27FC236}">
                <a16:creationId xmlns:a16="http://schemas.microsoft.com/office/drawing/2014/main" id="{0F37E2A3-5E6F-0075-FC5B-8FFFC46C4F72}"/>
              </a:ext>
            </a:extLst>
          </p:cNvPr>
          <p:cNvSpPr>
            <a:spLocks noGrp="1"/>
          </p:cNvSpPr>
          <p:nvPr>
            <p:ph type="ctrTitle"/>
          </p:nvPr>
        </p:nvSpPr>
        <p:spPr/>
        <p:txBody>
          <a:bodyPr/>
          <a:lstStyle/>
          <a:p>
            <a:r>
              <a:rPr lang="nl-BE"/>
              <a:t>delaware today</a:t>
            </a:r>
            <a:endParaRPr lang="en-US"/>
          </a:p>
        </p:txBody>
      </p:sp>
      <p:sp>
        <p:nvSpPr>
          <p:cNvPr id="72" name="Text Placeholder 6">
            <a:extLst>
              <a:ext uri="{FF2B5EF4-FFF2-40B4-BE49-F238E27FC236}">
                <a16:creationId xmlns:a16="http://schemas.microsoft.com/office/drawing/2014/main" id="{DCA771FE-8C2C-AF03-0D86-E95560AED253}"/>
              </a:ext>
            </a:extLst>
          </p:cNvPr>
          <p:cNvSpPr txBox="1">
            <a:spLocks/>
          </p:cNvSpPr>
          <p:nvPr/>
        </p:nvSpPr>
        <p:spPr>
          <a:xfrm>
            <a:off x="433388" y="1493631"/>
            <a:ext cx="3148773" cy="1172077"/>
          </a:xfrm>
          <a:prstGeom prst="rect">
            <a:avLst/>
          </a:prstGeom>
        </p:spPr>
        <p:txBody>
          <a:bodyPr lIns="0" tIns="0" rIns="0" bIns="0" anchor="t"/>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pPr>
            <a:r>
              <a:rPr lang="en-US">
                <a:solidFill>
                  <a:schemeClr val="bg1"/>
                </a:solidFill>
              </a:rPr>
              <a:t>+4600 professionals</a:t>
            </a:r>
          </a:p>
          <a:p>
            <a:pPr marL="0" lvl="1" indent="0">
              <a:buNone/>
            </a:pPr>
            <a:r>
              <a:rPr lang="en-US">
                <a:solidFill>
                  <a:schemeClr val="bg1"/>
                </a:solidFill>
              </a:rPr>
              <a:t>37 offices in 19 countries</a:t>
            </a:r>
          </a:p>
          <a:p>
            <a:pPr marL="0" lvl="1" indent="0">
              <a:buNone/>
            </a:pPr>
            <a:r>
              <a:rPr lang="en-US">
                <a:solidFill>
                  <a:schemeClr val="bg1"/>
                </a:solidFill>
              </a:rPr>
              <a:t>€490 </a:t>
            </a:r>
            <a:r>
              <a:rPr lang="en-US" err="1">
                <a:solidFill>
                  <a:schemeClr val="bg1"/>
                </a:solidFill>
              </a:rPr>
              <a:t>mio</a:t>
            </a:r>
            <a:r>
              <a:rPr lang="en-US">
                <a:solidFill>
                  <a:schemeClr val="bg1"/>
                </a:solidFill>
              </a:rPr>
              <a:t> revenue</a:t>
            </a:r>
          </a:p>
          <a:p>
            <a:pPr marL="0" lvl="1" indent="0">
              <a:buNone/>
            </a:pPr>
            <a:endParaRPr lang="en-US">
              <a:solidFill>
                <a:schemeClr val="bg1"/>
              </a:solidFill>
            </a:endParaRPr>
          </a:p>
        </p:txBody>
      </p:sp>
      <p:grpSp>
        <p:nvGrpSpPr>
          <p:cNvPr id="73" name="Group 72">
            <a:extLst>
              <a:ext uri="{FF2B5EF4-FFF2-40B4-BE49-F238E27FC236}">
                <a16:creationId xmlns:a16="http://schemas.microsoft.com/office/drawing/2014/main" id="{B42116AC-B436-A572-35D6-F0677AEECF75}"/>
              </a:ext>
            </a:extLst>
          </p:cNvPr>
          <p:cNvGrpSpPr/>
          <p:nvPr/>
        </p:nvGrpSpPr>
        <p:grpSpPr>
          <a:xfrm>
            <a:off x="7601330" y="1964568"/>
            <a:ext cx="1504576" cy="1556125"/>
            <a:chOff x="7601330" y="1964568"/>
            <a:chExt cx="1504576" cy="1556125"/>
          </a:xfrm>
        </p:grpSpPr>
        <p:grpSp>
          <p:nvGrpSpPr>
            <p:cNvPr id="74" name="Group 73">
              <a:extLst>
                <a:ext uri="{FF2B5EF4-FFF2-40B4-BE49-F238E27FC236}">
                  <a16:creationId xmlns:a16="http://schemas.microsoft.com/office/drawing/2014/main" id="{C948909D-C820-8166-4408-D07F7C51B127}"/>
                </a:ext>
              </a:extLst>
            </p:cNvPr>
            <p:cNvGrpSpPr/>
            <p:nvPr/>
          </p:nvGrpSpPr>
          <p:grpSpPr>
            <a:xfrm>
              <a:off x="7601330" y="2047811"/>
              <a:ext cx="177737" cy="1472882"/>
              <a:chOff x="7601330" y="2047811"/>
              <a:chExt cx="177737" cy="1472882"/>
            </a:xfrm>
          </p:grpSpPr>
          <p:sp>
            <p:nvSpPr>
              <p:cNvPr id="76" name="Freeform 75">
                <a:extLst>
                  <a:ext uri="{FF2B5EF4-FFF2-40B4-BE49-F238E27FC236}">
                    <a16:creationId xmlns:a16="http://schemas.microsoft.com/office/drawing/2014/main" id="{6BA37110-8083-2B6B-1A4C-8DF826831204}"/>
                  </a:ext>
                </a:extLst>
              </p:cNvPr>
              <p:cNvSpPr/>
              <p:nvPr/>
            </p:nvSpPr>
            <p:spPr>
              <a:xfrm>
                <a:off x="7657338" y="2047811"/>
                <a:ext cx="121729" cy="1390078"/>
              </a:xfrm>
              <a:custGeom>
                <a:avLst/>
                <a:gdLst>
                  <a:gd name="connsiteX0" fmla="*/ 0 w 121729"/>
                  <a:gd name="connsiteY0" fmla="*/ 1390079 h 1390078"/>
                  <a:gd name="connsiteX1" fmla="*/ 0 w 121729"/>
                  <a:gd name="connsiteY1" fmla="*/ 33338 h 1390078"/>
                  <a:gd name="connsiteX2" fmla="*/ 33338 w 121729"/>
                  <a:gd name="connsiteY2" fmla="*/ 0 h 1390078"/>
                  <a:gd name="connsiteX3" fmla="*/ 121729 w 121729"/>
                  <a:gd name="connsiteY3" fmla="*/ 0 h 1390078"/>
                </a:gdLst>
                <a:ahLst/>
                <a:cxnLst>
                  <a:cxn ang="0">
                    <a:pos x="connsiteX0" y="connsiteY0"/>
                  </a:cxn>
                  <a:cxn ang="0">
                    <a:pos x="connsiteX1" y="connsiteY1"/>
                  </a:cxn>
                  <a:cxn ang="0">
                    <a:pos x="connsiteX2" y="connsiteY2"/>
                  </a:cxn>
                  <a:cxn ang="0">
                    <a:pos x="connsiteX3" y="connsiteY3"/>
                  </a:cxn>
                </a:cxnLst>
                <a:rect l="l" t="t" r="r" b="b"/>
                <a:pathLst>
                  <a:path w="121729" h="1390078">
                    <a:moveTo>
                      <a:pt x="0" y="1390079"/>
                    </a:moveTo>
                    <a:lnTo>
                      <a:pt x="0" y="33338"/>
                    </a:lnTo>
                    <a:cubicBezTo>
                      <a:pt x="0" y="14923"/>
                      <a:pt x="14929" y="0"/>
                      <a:pt x="33338" y="0"/>
                    </a:cubicBezTo>
                    <a:lnTo>
                      <a:pt x="121729" y="0"/>
                    </a:lnTo>
                  </a:path>
                </a:pathLst>
              </a:custGeom>
              <a:noFill/>
              <a:ln w="16701" cap="flat">
                <a:solidFill>
                  <a:srgbClr val="AD9BCB"/>
                </a:solid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3FB73DB1-1B17-C98B-882C-1C08D88E586C}"/>
                  </a:ext>
                </a:extLst>
              </p:cNvPr>
              <p:cNvSpPr/>
              <p:nvPr/>
            </p:nvSpPr>
            <p:spPr>
              <a:xfrm>
                <a:off x="7601330" y="3403472"/>
                <a:ext cx="117221" cy="117221"/>
              </a:xfrm>
              <a:custGeom>
                <a:avLst/>
                <a:gdLst>
                  <a:gd name="connsiteX0" fmla="*/ 58610 w 117221"/>
                  <a:gd name="connsiteY0" fmla="*/ 117221 h 117221"/>
                  <a:gd name="connsiteX1" fmla="*/ 117221 w 117221"/>
                  <a:gd name="connsiteY1" fmla="*/ 58611 h 117221"/>
                  <a:gd name="connsiteX2" fmla="*/ 58610 w 117221"/>
                  <a:gd name="connsiteY2" fmla="*/ 0 h 117221"/>
                  <a:gd name="connsiteX3" fmla="*/ 0 w 117221"/>
                  <a:gd name="connsiteY3" fmla="*/ 58611 h 117221"/>
                  <a:gd name="connsiteX4" fmla="*/ 58610 w 117221"/>
                  <a:gd name="connsiteY4" fmla="*/ 117221 h 117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221" h="117221">
                    <a:moveTo>
                      <a:pt x="58610" y="117221"/>
                    </a:moveTo>
                    <a:cubicBezTo>
                      <a:pt x="90983" y="117221"/>
                      <a:pt x="117221" y="90983"/>
                      <a:pt x="117221" y="58611"/>
                    </a:cubicBezTo>
                    <a:cubicBezTo>
                      <a:pt x="117221" y="26238"/>
                      <a:pt x="90983" y="0"/>
                      <a:pt x="58610" y="0"/>
                    </a:cubicBezTo>
                    <a:cubicBezTo>
                      <a:pt x="26238" y="0"/>
                      <a:pt x="0" y="26238"/>
                      <a:pt x="0" y="58611"/>
                    </a:cubicBezTo>
                    <a:cubicBezTo>
                      <a:pt x="32" y="90964"/>
                      <a:pt x="26257" y="117189"/>
                      <a:pt x="58610" y="117221"/>
                    </a:cubicBezTo>
                  </a:path>
                </a:pathLst>
              </a:custGeom>
              <a:solidFill>
                <a:srgbClr val="AD9BCB"/>
              </a:solidFill>
              <a:ln w="6350" cap="flat">
                <a:noFill/>
                <a:prstDash val="solid"/>
                <a:miter/>
              </a:ln>
            </p:spPr>
            <p:txBody>
              <a:bodyPr rtlCol="0" anchor="ctr"/>
              <a:lstStyle/>
              <a:p>
                <a:endParaRPr lang="en-US"/>
              </a:p>
            </p:txBody>
          </p:sp>
        </p:grpSp>
        <p:sp>
          <p:nvSpPr>
            <p:cNvPr id="75" name="Text Placeholder 6">
              <a:extLst>
                <a:ext uri="{FF2B5EF4-FFF2-40B4-BE49-F238E27FC236}">
                  <a16:creationId xmlns:a16="http://schemas.microsoft.com/office/drawing/2014/main" id="{6F977F4B-6EE1-0764-E40B-10CD5558B06E}"/>
                </a:ext>
              </a:extLst>
            </p:cNvPr>
            <p:cNvSpPr txBox="1">
              <a:spLocks/>
            </p:cNvSpPr>
            <p:nvPr/>
          </p:nvSpPr>
          <p:spPr>
            <a:xfrm>
              <a:off x="7854791" y="1964568"/>
              <a:ext cx="1251115" cy="317331"/>
            </a:xfrm>
            <a:prstGeom prst="rect">
              <a:avLst/>
            </a:prstGeom>
          </p:spPr>
          <p:txBody>
            <a:bodyPr wrap="square" lIns="0" tIns="0" rIns="0" bIns="0" anchor="t">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1300"/>
                </a:lnSpc>
                <a:spcAft>
                  <a:spcPts val="0"/>
                </a:spcAft>
                <a:buNone/>
              </a:pPr>
              <a:r>
                <a:rPr lang="en-US" sz="900" b="1">
                  <a:solidFill>
                    <a:schemeClr val="bg1"/>
                  </a:solidFill>
                </a:rPr>
                <a:t>Hungary </a:t>
              </a:r>
              <a:br>
                <a:rPr lang="en-US" sz="900" b="1">
                  <a:solidFill>
                    <a:schemeClr val="bg1"/>
                  </a:solidFill>
                </a:rPr>
              </a:br>
              <a:r>
                <a:rPr lang="en-US" sz="900">
                  <a:solidFill>
                    <a:schemeClr val="bg1"/>
                  </a:solidFill>
                </a:rPr>
                <a:t>(Budapest, </a:t>
              </a:r>
              <a:r>
                <a:rPr lang="en-US" sz="900">
                  <a:solidFill>
                    <a:schemeClr val="bg1"/>
                  </a:solidFill>
                  <a:ea typeface="+mn-lt"/>
                  <a:cs typeface="+mn-lt"/>
                </a:rPr>
                <a:t>Debrecen</a:t>
              </a:r>
              <a:r>
                <a:rPr lang="en-US" sz="900">
                  <a:solidFill>
                    <a:schemeClr val="bg1"/>
                  </a:solidFill>
                </a:rPr>
                <a:t>)</a:t>
              </a:r>
              <a:endParaRPr lang="en-US">
                <a:solidFill>
                  <a:schemeClr val="bg1"/>
                </a:solidFill>
              </a:endParaRPr>
            </a:p>
          </p:txBody>
        </p:sp>
      </p:grpSp>
      <p:grpSp>
        <p:nvGrpSpPr>
          <p:cNvPr id="78" name="Group 77">
            <a:extLst>
              <a:ext uri="{FF2B5EF4-FFF2-40B4-BE49-F238E27FC236}">
                <a16:creationId xmlns:a16="http://schemas.microsoft.com/office/drawing/2014/main" id="{732CD7B2-29A1-613F-D959-598119595CC3}"/>
              </a:ext>
            </a:extLst>
          </p:cNvPr>
          <p:cNvGrpSpPr/>
          <p:nvPr/>
        </p:nvGrpSpPr>
        <p:grpSpPr>
          <a:xfrm>
            <a:off x="9320443" y="3375136"/>
            <a:ext cx="2336656" cy="1239109"/>
            <a:chOff x="9320443" y="3375136"/>
            <a:chExt cx="2336656" cy="1239109"/>
          </a:xfrm>
        </p:grpSpPr>
        <p:grpSp>
          <p:nvGrpSpPr>
            <p:cNvPr id="79" name="Group 78">
              <a:extLst>
                <a:ext uri="{FF2B5EF4-FFF2-40B4-BE49-F238E27FC236}">
                  <a16:creationId xmlns:a16="http://schemas.microsoft.com/office/drawing/2014/main" id="{950BFE92-40CB-D6CA-73CD-CCFEB35EC23D}"/>
                </a:ext>
              </a:extLst>
            </p:cNvPr>
            <p:cNvGrpSpPr/>
            <p:nvPr/>
          </p:nvGrpSpPr>
          <p:grpSpPr>
            <a:xfrm>
              <a:off x="9320443" y="3375136"/>
              <a:ext cx="1200838" cy="836751"/>
              <a:chOff x="9320443" y="3375136"/>
              <a:chExt cx="1200838" cy="836751"/>
            </a:xfrm>
          </p:grpSpPr>
          <p:sp>
            <p:nvSpPr>
              <p:cNvPr id="81" name="Freeform 80">
                <a:extLst>
                  <a:ext uri="{FF2B5EF4-FFF2-40B4-BE49-F238E27FC236}">
                    <a16:creationId xmlns:a16="http://schemas.microsoft.com/office/drawing/2014/main" id="{CBB42C85-13AA-EFC9-E7D2-A5859C031E6B}"/>
                  </a:ext>
                </a:extLst>
              </p:cNvPr>
              <p:cNvSpPr/>
              <p:nvPr/>
            </p:nvSpPr>
            <p:spPr>
              <a:xfrm>
                <a:off x="10155255" y="3797300"/>
                <a:ext cx="366026" cy="121793"/>
              </a:xfrm>
              <a:custGeom>
                <a:avLst/>
                <a:gdLst>
                  <a:gd name="connsiteX0" fmla="*/ 0 w 715327"/>
                  <a:gd name="connsiteY0" fmla="*/ 0 h 121792"/>
                  <a:gd name="connsiteX1" fmla="*/ 681990 w 715327"/>
                  <a:gd name="connsiteY1" fmla="*/ 0 h 121792"/>
                  <a:gd name="connsiteX2" fmla="*/ 715328 w 715327"/>
                  <a:gd name="connsiteY2" fmla="*/ 33338 h 121792"/>
                  <a:gd name="connsiteX3" fmla="*/ 715328 w 715327"/>
                  <a:gd name="connsiteY3" fmla="*/ 121793 h 121792"/>
                  <a:gd name="connsiteX0" fmla="*/ 0 w 324803"/>
                  <a:gd name="connsiteY0" fmla="*/ 0 h 121793"/>
                  <a:gd name="connsiteX1" fmla="*/ 291465 w 324803"/>
                  <a:gd name="connsiteY1" fmla="*/ 0 h 121793"/>
                  <a:gd name="connsiteX2" fmla="*/ 324803 w 324803"/>
                  <a:gd name="connsiteY2" fmla="*/ 33338 h 121793"/>
                  <a:gd name="connsiteX3" fmla="*/ 324803 w 324803"/>
                  <a:gd name="connsiteY3" fmla="*/ 121793 h 121793"/>
                  <a:gd name="connsiteX0" fmla="*/ 0 w 366026"/>
                  <a:gd name="connsiteY0" fmla="*/ 0 h 121793"/>
                  <a:gd name="connsiteX1" fmla="*/ 332688 w 366026"/>
                  <a:gd name="connsiteY1" fmla="*/ 0 h 121793"/>
                  <a:gd name="connsiteX2" fmla="*/ 366026 w 366026"/>
                  <a:gd name="connsiteY2" fmla="*/ 33338 h 121793"/>
                  <a:gd name="connsiteX3" fmla="*/ 366026 w 366026"/>
                  <a:gd name="connsiteY3" fmla="*/ 121793 h 121793"/>
                </a:gdLst>
                <a:ahLst/>
                <a:cxnLst>
                  <a:cxn ang="0">
                    <a:pos x="connsiteX0" y="connsiteY0"/>
                  </a:cxn>
                  <a:cxn ang="0">
                    <a:pos x="connsiteX1" y="connsiteY1"/>
                  </a:cxn>
                  <a:cxn ang="0">
                    <a:pos x="connsiteX2" y="connsiteY2"/>
                  </a:cxn>
                  <a:cxn ang="0">
                    <a:pos x="connsiteX3" y="connsiteY3"/>
                  </a:cxn>
                </a:cxnLst>
                <a:rect l="l" t="t" r="r" b="b"/>
                <a:pathLst>
                  <a:path w="366026" h="121793">
                    <a:moveTo>
                      <a:pt x="0" y="0"/>
                    </a:moveTo>
                    <a:lnTo>
                      <a:pt x="332688" y="0"/>
                    </a:lnTo>
                    <a:cubicBezTo>
                      <a:pt x="351103" y="0"/>
                      <a:pt x="366026" y="14929"/>
                      <a:pt x="366026" y="33338"/>
                    </a:cubicBezTo>
                    <a:lnTo>
                      <a:pt x="366026" y="121793"/>
                    </a:lnTo>
                  </a:path>
                </a:pathLst>
              </a:custGeom>
              <a:noFill/>
              <a:ln w="16701" cap="flat">
                <a:solidFill>
                  <a:srgbClr val="AD9BCB"/>
                </a:solid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4F52632-1DE6-1577-E6D2-006918E67D51}"/>
                  </a:ext>
                </a:extLst>
              </p:cNvPr>
              <p:cNvSpPr/>
              <p:nvPr/>
            </p:nvSpPr>
            <p:spPr>
              <a:xfrm>
                <a:off x="9320443" y="3375136"/>
                <a:ext cx="836752" cy="836751"/>
              </a:xfrm>
              <a:custGeom>
                <a:avLst/>
                <a:gdLst>
                  <a:gd name="connsiteX0" fmla="*/ 351537 w 703072"/>
                  <a:gd name="connsiteY0" fmla="*/ 703072 h 703071"/>
                  <a:gd name="connsiteX1" fmla="*/ 703073 w 703072"/>
                  <a:gd name="connsiteY1" fmla="*/ 351536 h 703071"/>
                  <a:gd name="connsiteX2" fmla="*/ 351537 w 703072"/>
                  <a:gd name="connsiteY2" fmla="*/ 0 h 703071"/>
                  <a:gd name="connsiteX3" fmla="*/ 0 w 703072"/>
                  <a:gd name="connsiteY3" fmla="*/ 351536 h 703071"/>
                  <a:gd name="connsiteX4" fmla="*/ 351410 w 703072"/>
                  <a:gd name="connsiteY4" fmla="*/ 703072 h 703071"/>
                  <a:gd name="connsiteX5" fmla="*/ 351537 w 703072"/>
                  <a:gd name="connsiteY5" fmla="*/ 703072 h 703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072" h="703071">
                    <a:moveTo>
                      <a:pt x="351537" y="703072"/>
                    </a:moveTo>
                    <a:cubicBezTo>
                      <a:pt x="545656" y="703072"/>
                      <a:pt x="703073" y="545681"/>
                      <a:pt x="703073" y="351536"/>
                    </a:cubicBezTo>
                    <a:cubicBezTo>
                      <a:pt x="703073" y="157391"/>
                      <a:pt x="545656" y="0"/>
                      <a:pt x="351537" y="0"/>
                    </a:cubicBezTo>
                    <a:cubicBezTo>
                      <a:pt x="157417" y="0"/>
                      <a:pt x="0" y="157391"/>
                      <a:pt x="0" y="351536"/>
                    </a:cubicBezTo>
                    <a:cubicBezTo>
                      <a:pt x="-63" y="545649"/>
                      <a:pt x="157290" y="703040"/>
                      <a:pt x="351410" y="703072"/>
                    </a:cubicBezTo>
                    <a:cubicBezTo>
                      <a:pt x="351473" y="703072"/>
                      <a:pt x="351473" y="703072"/>
                      <a:pt x="351537" y="703072"/>
                    </a:cubicBezTo>
                    <a:close/>
                  </a:path>
                </a:pathLst>
              </a:custGeom>
              <a:noFill/>
              <a:ln w="33338" cap="flat">
                <a:solidFill>
                  <a:srgbClr val="AD9BCB"/>
                </a:solidFill>
                <a:prstDash val="solid"/>
                <a:miter/>
              </a:ln>
            </p:spPr>
            <p:txBody>
              <a:bodyPr rtlCol="0" anchor="ctr"/>
              <a:lstStyle/>
              <a:p>
                <a:endParaRPr lang="en-US"/>
              </a:p>
            </p:txBody>
          </p:sp>
        </p:grpSp>
        <p:sp>
          <p:nvSpPr>
            <p:cNvPr id="80" name="Text Placeholder 6">
              <a:extLst>
                <a:ext uri="{FF2B5EF4-FFF2-40B4-BE49-F238E27FC236}">
                  <a16:creationId xmlns:a16="http://schemas.microsoft.com/office/drawing/2014/main" id="{C6C3654C-1917-9D6A-C8A5-C3E1666B9CD2}"/>
                </a:ext>
              </a:extLst>
            </p:cNvPr>
            <p:cNvSpPr txBox="1">
              <a:spLocks/>
            </p:cNvSpPr>
            <p:nvPr/>
          </p:nvSpPr>
          <p:spPr>
            <a:xfrm>
              <a:off x="10491118" y="3963489"/>
              <a:ext cx="1165981" cy="650756"/>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1300"/>
                </a:lnSpc>
                <a:spcAft>
                  <a:spcPts val="0"/>
                </a:spcAft>
                <a:buNone/>
              </a:pPr>
              <a:r>
                <a:rPr lang="en-US" sz="900" b="1">
                  <a:solidFill>
                    <a:schemeClr val="bg1"/>
                  </a:solidFill>
                </a:rPr>
                <a:t>China </a:t>
              </a:r>
              <a:br>
                <a:rPr lang="en-US" sz="900" b="1">
                  <a:solidFill>
                    <a:schemeClr val="bg1"/>
                  </a:solidFill>
                </a:rPr>
              </a:br>
              <a:r>
                <a:rPr lang="en-US" sz="900">
                  <a:solidFill>
                    <a:schemeClr val="bg1"/>
                  </a:solidFill>
                </a:rPr>
                <a:t>(Harbin, Hong Kong</a:t>
              </a:r>
              <a:br>
                <a:rPr lang="en-US" sz="900">
                  <a:solidFill>
                    <a:schemeClr val="bg1"/>
                  </a:solidFill>
                </a:rPr>
              </a:br>
              <a:r>
                <a:rPr lang="en-US" sz="900">
                  <a:solidFill>
                    <a:schemeClr val="bg1"/>
                  </a:solidFill>
                </a:rPr>
                <a:t>Shanghai, Suzhou, Chengdu) </a:t>
              </a:r>
            </a:p>
          </p:txBody>
        </p:sp>
      </p:grpSp>
      <p:grpSp>
        <p:nvGrpSpPr>
          <p:cNvPr id="83" name="Group 82">
            <a:extLst>
              <a:ext uri="{FF2B5EF4-FFF2-40B4-BE49-F238E27FC236}">
                <a16:creationId xmlns:a16="http://schemas.microsoft.com/office/drawing/2014/main" id="{A6C720AA-1BB8-900A-6DF7-32DD9F23CAD6}"/>
              </a:ext>
            </a:extLst>
          </p:cNvPr>
          <p:cNvGrpSpPr/>
          <p:nvPr/>
        </p:nvGrpSpPr>
        <p:grpSpPr>
          <a:xfrm>
            <a:off x="7996560" y="4289297"/>
            <a:ext cx="2001070" cy="1942962"/>
            <a:chOff x="7996560" y="4289297"/>
            <a:chExt cx="2001070" cy="1942962"/>
          </a:xfrm>
        </p:grpSpPr>
        <p:grpSp>
          <p:nvGrpSpPr>
            <p:cNvPr id="84" name="Group 83">
              <a:extLst>
                <a:ext uri="{FF2B5EF4-FFF2-40B4-BE49-F238E27FC236}">
                  <a16:creationId xmlns:a16="http://schemas.microsoft.com/office/drawing/2014/main" id="{EE51E854-D9F3-6279-20BD-4B31F067D0D3}"/>
                </a:ext>
              </a:extLst>
            </p:cNvPr>
            <p:cNvGrpSpPr/>
            <p:nvPr/>
          </p:nvGrpSpPr>
          <p:grpSpPr>
            <a:xfrm>
              <a:off x="9178480" y="4289297"/>
              <a:ext cx="819150" cy="1914652"/>
              <a:chOff x="9178480" y="4289297"/>
              <a:chExt cx="819150" cy="1914652"/>
            </a:xfrm>
          </p:grpSpPr>
          <p:sp>
            <p:nvSpPr>
              <p:cNvPr id="86" name="Freeform 85">
                <a:extLst>
                  <a:ext uri="{FF2B5EF4-FFF2-40B4-BE49-F238E27FC236}">
                    <a16:creationId xmlns:a16="http://schemas.microsoft.com/office/drawing/2014/main" id="{C8106842-1566-1901-BDE9-4F86340F6E80}"/>
                  </a:ext>
                </a:extLst>
              </p:cNvPr>
              <p:cNvSpPr/>
              <p:nvPr/>
            </p:nvSpPr>
            <p:spPr>
              <a:xfrm>
                <a:off x="9465564" y="5119115"/>
                <a:ext cx="121792" cy="1084834"/>
              </a:xfrm>
              <a:custGeom>
                <a:avLst/>
                <a:gdLst>
                  <a:gd name="connsiteX0" fmla="*/ 121793 w 121792"/>
                  <a:gd name="connsiteY0" fmla="*/ 0 h 1084834"/>
                  <a:gd name="connsiteX1" fmla="*/ 121793 w 121792"/>
                  <a:gd name="connsiteY1" fmla="*/ 1051497 h 1084834"/>
                  <a:gd name="connsiteX2" fmla="*/ 88392 w 121792"/>
                  <a:gd name="connsiteY2" fmla="*/ 1084834 h 1084834"/>
                  <a:gd name="connsiteX3" fmla="*/ 0 w 121792"/>
                  <a:gd name="connsiteY3" fmla="*/ 1084834 h 1084834"/>
                </a:gdLst>
                <a:ahLst/>
                <a:cxnLst>
                  <a:cxn ang="0">
                    <a:pos x="connsiteX0" y="connsiteY0"/>
                  </a:cxn>
                  <a:cxn ang="0">
                    <a:pos x="connsiteX1" y="connsiteY1"/>
                  </a:cxn>
                  <a:cxn ang="0">
                    <a:pos x="connsiteX2" y="connsiteY2"/>
                  </a:cxn>
                  <a:cxn ang="0">
                    <a:pos x="connsiteX3" y="connsiteY3"/>
                  </a:cxn>
                </a:cxnLst>
                <a:rect l="l" t="t" r="r" b="b"/>
                <a:pathLst>
                  <a:path w="121792" h="1084834">
                    <a:moveTo>
                      <a:pt x="121793" y="0"/>
                    </a:moveTo>
                    <a:lnTo>
                      <a:pt x="121793" y="1051497"/>
                    </a:lnTo>
                    <a:cubicBezTo>
                      <a:pt x="121730" y="1069918"/>
                      <a:pt x="106807" y="1084834"/>
                      <a:pt x="88392" y="1084834"/>
                    </a:cubicBezTo>
                    <a:lnTo>
                      <a:pt x="0" y="1084834"/>
                    </a:lnTo>
                  </a:path>
                </a:pathLst>
              </a:custGeom>
              <a:noFill/>
              <a:ln w="16701" cap="flat">
                <a:solidFill>
                  <a:srgbClr val="EE7684"/>
                </a:solid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62EAEA7E-CFF5-682D-6352-097AB9DDE880}"/>
                  </a:ext>
                </a:extLst>
              </p:cNvPr>
              <p:cNvSpPr/>
              <p:nvPr/>
            </p:nvSpPr>
            <p:spPr>
              <a:xfrm>
                <a:off x="9178480" y="4289297"/>
                <a:ext cx="819150" cy="819150"/>
              </a:xfrm>
              <a:custGeom>
                <a:avLst/>
                <a:gdLst>
                  <a:gd name="connsiteX0" fmla="*/ 409511 w 819150"/>
                  <a:gd name="connsiteY0" fmla="*/ 819150 h 819150"/>
                  <a:gd name="connsiteX1" fmla="*/ 819150 w 819150"/>
                  <a:gd name="connsiteY1" fmla="*/ 409639 h 819150"/>
                  <a:gd name="connsiteX2" fmla="*/ 409638 w 819150"/>
                  <a:gd name="connsiteY2" fmla="*/ 0 h 819150"/>
                  <a:gd name="connsiteX3" fmla="*/ 0 w 819150"/>
                  <a:gd name="connsiteY3" fmla="*/ 409511 h 819150"/>
                  <a:gd name="connsiteX4" fmla="*/ 0 w 819150"/>
                  <a:gd name="connsiteY4" fmla="*/ 409575 h 819150"/>
                  <a:gd name="connsiteX5" fmla="*/ 409511 w 819150"/>
                  <a:gd name="connsiteY5" fmla="*/ 819150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9150" h="819150">
                    <a:moveTo>
                      <a:pt x="409511" y="819150"/>
                    </a:moveTo>
                    <a:cubicBezTo>
                      <a:pt x="635698" y="819182"/>
                      <a:pt x="819086" y="635838"/>
                      <a:pt x="819150" y="409639"/>
                    </a:cubicBezTo>
                    <a:cubicBezTo>
                      <a:pt x="819213" y="183439"/>
                      <a:pt x="635826" y="38"/>
                      <a:pt x="409638" y="0"/>
                    </a:cubicBezTo>
                    <a:cubicBezTo>
                      <a:pt x="183451" y="-38"/>
                      <a:pt x="63" y="183312"/>
                      <a:pt x="0" y="409511"/>
                    </a:cubicBezTo>
                    <a:cubicBezTo>
                      <a:pt x="0" y="409531"/>
                      <a:pt x="0" y="409556"/>
                      <a:pt x="0" y="409575"/>
                    </a:cubicBezTo>
                    <a:cubicBezTo>
                      <a:pt x="0" y="635750"/>
                      <a:pt x="183324" y="819112"/>
                      <a:pt x="409511" y="819150"/>
                    </a:cubicBezTo>
                    <a:close/>
                  </a:path>
                </a:pathLst>
              </a:custGeom>
              <a:noFill/>
              <a:ln w="33338" cap="flat">
                <a:solidFill>
                  <a:srgbClr val="EE7684"/>
                </a:solidFill>
                <a:prstDash val="solid"/>
                <a:miter/>
              </a:ln>
            </p:spPr>
            <p:txBody>
              <a:bodyPr rtlCol="0" anchor="ctr"/>
              <a:lstStyle/>
              <a:p>
                <a:endParaRPr lang="en-US"/>
              </a:p>
            </p:txBody>
          </p:sp>
        </p:grpSp>
        <p:sp>
          <p:nvSpPr>
            <p:cNvPr id="85" name="Text Placeholder 6">
              <a:extLst>
                <a:ext uri="{FF2B5EF4-FFF2-40B4-BE49-F238E27FC236}">
                  <a16:creationId xmlns:a16="http://schemas.microsoft.com/office/drawing/2014/main" id="{09116BBB-2AED-F225-FEF5-D002788E4DF0}"/>
                </a:ext>
              </a:extLst>
            </p:cNvPr>
            <p:cNvSpPr txBox="1">
              <a:spLocks/>
            </p:cNvSpPr>
            <p:nvPr/>
          </p:nvSpPr>
          <p:spPr>
            <a:xfrm>
              <a:off x="7996560" y="5748280"/>
              <a:ext cx="1402622" cy="483979"/>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lnSpc>
                  <a:spcPts val="1300"/>
                </a:lnSpc>
                <a:spcAft>
                  <a:spcPts val="0"/>
                </a:spcAft>
                <a:buNone/>
              </a:pPr>
              <a:r>
                <a:rPr lang="en-US" sz="900" b="1">
                  <a:solidFill>
                    <a:schemeClr val="bg1"/>
                  </a:solidFill>
                </a:rPr>
                <a:t>Singapore </a:t>
              </a:r>
              <a:r>
                <a:rPr lang="en-US" sz="900">
                  <a:solidFill>
                    <a:schemeClr val="bg1"/>
                  </a:solidFill>
                </a:rPr>
                <a:t>(Singapore)</a:t>
              </a:r>
            </a:p>
            <a:p>
              <a:pPr marL="0" lvl="1" indent="0" algn="r">
                <a:lnSpc>
                  <a:spcPts val="1300"/>
                </a:lnSpc>
                <a:spcAft>
                  <a:spcPts val="0"/>
                </a:spcAft>
                <a:buNone/>
              </a:pPr>
              <a:r>
                <a:rPr lang="en-US" sz="900" b="1">
                  <a:solidFill>
                    <a:schemeClr val="bg1"/>
                  </a:solidFill>
                </a:rPr>
                <a:t>Malaysia</a:t>
              </a:r>
              <a:r>
                <a:rPr lang="en-US" sz="900">
                  <a:solidFill>
                    <a:schemeClr val="bg1"/>
                  </a:solidFill>
                </a:rPr>
                <a:t> (Kuala Lumpur) </a:t>
              </a:r>
            </a:p>
            <a:p>
              <a:pPr marL="0" lvl="1" indent="0" algn="r">
                <a:lnSpc>
                  <a:spcPts val="1300"/>
                </a:lnSpc>
                <a:spcAft>
                  <a:spcPts val="0"/>
                </a:spcAft>
                <a:buNone/>
              </a:pPr>
              <a:r>
                <a:rPr lang="en-US" sz="900" b="1">
                  <a:solidFill>
                    <a:schemeClr val="bg1"/>
                  </a:solidFill>
                </a:rPr>
                <a:t>The Philippines</a:t>
              </a:r>
              <a:r>
                <a:rPr lang="en-US" sz="900">
                  <a:solidFill>
                    <a:schemeClr val="bg1"/>
                  </a:solidFill>
                </a:rPr>
                <a:t> (Taguig)</a:t>
              </a:r>
            </a:p>
          </p:txBody>
        </p:sp>
      </p:grpSp>
      <p:grpSp>
        <p:nvGrpSpPr>
          <p:cNvPr id="88" name="Group 87">
            <a:extLst>
              <a:ext uri="{FF2B5EF4-FFF2-40B4-BE49-F238E27FC236}">
                <a16:creationId xmlns:a16="http://schemas.microsoft.com/office/drawing/2014/main" id="{382B9E6A-2551-2C84-06D5-581236BEDD51}"/>
              </a:ext>
            </a:extLst>
          </p:cNvPr>
          <p:cNvGrpSpPr/>
          <p:nvPr/>
        </p:nvGrpSpPr>
        <p:grpSpPr>
          <a:xfrm>
            <a:off x="5058426" y="5092700"/>
            <a:ext cx="1499472" cy="662668"/>
            <a:chOff x="5058426" y="5092700"/>
            <a:chExt cx="1499472" cy="662668"/>
          </a:xfrm>
        </p:grpSpPr>
        <p:grpSp>
          <p:nvGrpSpPr>
            <p:cNvPr id="89" name="Group 88">
              <a:extLst>
                <a:ext uri="{FF2B5EF4-FFF2-40B4-BE49-F238E27FC236}">
                  <a16:creationId xmlns:a16="http://schemas.microsoft.com/office/drawing/2014/main" id="{585028B5-9202-CE6A-CC97-0E3827D3FF73}"/>
                </a:ext>
              </a:extLst>
            </p:cNvPr>
            <p:cNvGrpSpPr/>
            <p:nvPr/>
          </p:nvGrpSpPr>
          <p:grpSpPr>
            <a:xfrm>
              <a:off x="5089905" y="5092700"/>
              <a:ext cx="1467993" cy="381000"/>
              <a:chOff x="5089905" y="5092700"/>
              <a:chExt cx="1467993" cy="381000"/>
            </a:xfrm>
          </p:grpSpPr>
          <p:sp>
            <p:nvSpPr>
              <p:cNvPr id="91" name="Freeform 90">
                <a:extLst>
                  <a:ext uri="{FF2B5EF4-FFF2-40B4-BE49-F238E27FC236}">
                    <a16:creationId xmlns:a16="http://schemas.microsoft.com/office/drawing/2014/main" id="{75D49253-D146-D5B4-4029-8B22EADDB3F6}"/>
                  </a:ext>
                </a:extLst>
              </p:cNvPr>
              <p:cNvSpPr/>
              <p:nvPr/>
            </p:nvSpPr>
            <p:spPr>
              <a:xfrm>
                <a:off x="5089905" y="5273291"/>
                <a:ext cx="1084707" cy="121414"/>
              </a:xfrm>
              <a:custGeom>
                <a:avLst/>
                <a:gdLst>
                  <a:gd name="connsiteX0" fmla="*/ 1084707 w 1084707"/>
                  <a:gd name="connsiteY0" fmla="*/ 11432 h 121414"/>
                  <a:gd name="connsiteX1" fmla="*/ 33338 w 1084707"/>
                  <a:gd name="connsiteY1" fmla="*/ 2 h 121414"/>
                  <a:gd name="connsiteX2" fmla="*/ 0 w 1084707"/>
                  <a:gd name="connsiteY2" fmla="*/ 32578 h 121414"/>
                  <a:gd name="connsiteX3" fmla="*/ 0 w 1084707"/>
                  <a:gd name="connsiteY3" fmla="*/ 33022 h 121414"/>
                  <a:gd name="connsiteX4" fmla="*/ 0 w 1084707"/>
                  <a:gd name="connsiteY4" fmla="*/ 121414 h 121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4707" h="121414">
                    <a:moveTo>
                      <a:pt x="1084707" y="11432"/>
                    </a:moveTo>
                    <a:lnTo>
                      <a:pt x="33338" y="2"/>
                    </a:lnTo>
                    <a:cubicBezTo>
                      <a:pt x="15138" y="-207"/>
                      <a:pt x="216" y="14372"/>
                      <a:pt x="0" y="32578"/>
                    </a:cubicBezTo>
                    <a:cubicBezTo>
                      <a:pt x="0" y="32724"/>
                      <a:pt x="0" y="32876"/>
                      <a:pt x="0" y="33022"/>
                    </a:cubicBezTo>
                    <a:lnTo>
                      <a:pt x="0" y="121414"/>
                    </a:lnTo>
                  </a:path>
                </a:pathLst>
              </a:custGeom>
              <a:noFill/>
              <a:ln w="16701" cap="flat">
                <a:solidFill>
                  <a:srgbClr val="941914"/>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B885E6F0-1152-660B-3400-437FB3AC9F6D}"/>
                  </a:ext>
                </a:extLst>
              </p:cNvPr>
              <p:cNvSpPr/>
              <p:nvPr/>
            </p:nvSpPr>
            <p:spPr>
              <a:xfrm>
                <a:off x="6176898" y="5092700"/>
                <a:ext cx="381000" cy="381000"/>
              </a:xfrm>
              <a:custGeom>
                <a:avLst/>
                <a:gdLst>
                  <a:gd name="connsiteX0" fmla="*/ 190500 w 381000"/>
                  <a:gd name="connsiteY0" fmla="*/ 381000 h 381000"/>
                  <a:gd name="connsiteX1" fmla="*/ 381000 w 381000"/>
                  <a:gd name="connsiteY1" fmla="*/ 190500 h 381000"/>
                  <a:gd name="connsiteX2" fmla="*/ 190500 w 381000"/>
                  <a:gd name="connsiteY2" fmla="*/ 0 h 381000"/>
                  <a:gd name="connsiteX3" fmla="*/ 0 w 381000"/>
                  <a:gd name="connsiteY3" fmla="*/ 190500 h 381000"/>
                  <a:gd name="connsiteX4" fmla="*/ 190500 w 381000"/>
                  <a:gd name="connsiteY4" fmla="*/ 38100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 h="381000">
                    <a:moveTo>
                      <a:pt x="190500" y="381000"/>
                    </a:moveTo>
                    <a:cubicBezTo>
                      <a:pt x="295713" y="381000"/>
                      <a:pt x="381000" y="295713"/>
                      <a:pt x="381000" y="190500"/>
                    </a:cubicBezTo>
                    <a:cubicBezTo>
                      <a:pt x="381000" y="85287"/>
                      <a:pt x="295713" y="0"/>
                      <a:pt x="190500" y="0"/>
                    </a:cubicBezTo>
                    <a:cubicBezTo>
                      <a:pt x="85287" y="0"/>
                      <a:pt x="0" y="85287"/>
                      <a:pt x="0" y="190500"/>
                    </a:cubicBezTo>
                    <a:cubicBezTo>
                      <a:pt x="0" y="295713"/>
                      <a:pt x="85287" y="381000"/>
                      <a:pt x="190500" y="381000"/>
                    </a:cubicBezTo>
                    <a:close/>
                  </a:path>
                </a:pathLst>
              </a:custGeom>
              <a:noFill/>
              <a:ln w="33338" cap="flat">
                <a:solidFill>
                  <a:srgbClr val="941914"/>
                </a:solidFill>
                <a:prstDash val="solid"/>
                <a:miter/>
              </a:ln>
            </p:spPr>
            <p:txBody>
              <a:bodyPr rtlCol="0" anchor="ctr"/>
              <a:lstStyle/>
              <a:p>
                <a:endParaRPr lang="en-US"/>
              </a:p>
            </p:txBody>
          </p:sp>
        </p:grpSp>
        <p:sp>
          <p:nvSpPr>
            <p:cNvPr id="90" name="Text Placeholder 6">
              <a:extLst>
                <a:ext uri="{FF2B5EF4-FFF2-40B4-BE49-F238E27FC236}">
                  <a16:creationId xmlns:a16="http://schemas.microsoft.com/office/drawing/2014/main" id="{9D26E08A-AD09-6E54-1DA8-F32B2ACF15A2}"/>
                </a:ext>
              </a:extLst>
            </p:cNvPr>
            <p:cNvSpPr txBox="1">
              <a:spLocks/>
            </p:cNvSpPr>
            <p:nvPr/>
          </p:nvSpPr>
          <p:spPr>
            <a:xfrm>
              <a:off x="5058426" y="5438037"/>
              <a:ext cx="674731" cy="317331"/>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1300"/>
                </a:lnSpc>
                <a:spcAft>
                  <a:spcPts val="0"/>
                </a:spcAft>
                <a:buNone/>
              </a:pPr>
              <a:r>
                <a:rPr lang="en-US" sz="900" b="1">
                  <a:solidFill>
                    <a:schemeClr val="bg1"/>
                  </a:solidFill>
                </a:rPr>
                <a:t>Brazil </a:t>
              </a:r>
              <a:br>
                <a:rPr lang="en-US" sz="900" b="1">
                  <a:solidFill>
                    <a:schemeClr val="bg1"/>
                  </a:solidFill>
                </a:rPr>
              </a:br>
              <a:r>
                <a:rPr lang="en-US" sz="900">
                  <a:solidFill>
                    <a:schemeClr val="bg1"/>
                  </a:solidFill>
                </a:rPr>
                <a:t>(São Paulo)</a:t>
              </a:r>
            </a:p>
          </p:txBody>
        </p:sp>
      </p:grpSp>
      <p:grpSp>
        <p:nvGrpSpPr>
          <p:cNvPr id="93" name="Group 92">
            <a:extLst>
              <a:ext uri="{FF2B5EF4-FFF2-40B4-BE49-F238E27FC236}">
                <a16:creationId xmlns:a16="http://schemas.microsoft.com/office/drawing/2014/main" id="{89CF6831-B162-5851-7323-19A9881519C8}"/>
              </a:ext>
            </a:extLst>
          </p:cNvPr>
          <p:cNvGrpSpPr/>
          <p:nvPr/>
        </p:nvGrpSpPr>
        <p:grpSpPr>
          <a:xfrm>
            <a:off x="4579965" y="1566450"/>
            <a:ext cx="1025624" cy="2577750"/>
            <a:chOff x="4579965" y="1566450"/>
            <a:chExt cx="1025624" cy="2577750"/>
          </a:xfrm>
        </p:grpSpPr>
        <p:grpSp>
          <p:nvGrpSpPr>
            <p:cNvPr id="94" name="Group 93">
              <a:extLst>
                <a:ext uri="{FF2B5EF4-FFF2-40B4-BE49-F238E27FC236}">
                  <a16:creationId xmlns:a16="http://schemas.microsoft.com/office/drawing/2014/main" id="{CB21974D-DEB9-AFAB-8326-6C7B72B094AC}"/>
                </a:ext>
              </a:extLst>
            </p:cNvPr>
            <p:cNvGrpSpPr/>
            <p:nvPr/>
          </p:nvGrpSpPr>
          <p:grpSpPr>
            <a:xfrm>
              <a:off x="5212651" y="1647951"/>
              <a:ext cx="392938" cy="2496249"/>
              <a:chOff x="5212651" y="1647951"/>
              <a:chExt cx="392938" cy="2496249"/>
            </a:xfrm>
          </p:grpSpPr>
          <p:sp>
            <p:nvSpPr>
              <p:cNvPr id="96" name="Freeform 95">
                <a:extLst>
                  <a:ext uri="{FF2B5EF4-FFF2-40B4-BE49-F238E27FC236}">
                    <a16:creationId xmlns:a16="http://schemas.microsoft.com/office/drawing/2014/main" id="{56237433-B728-1CDD-C56F-7CBA874D98C8}"/>
                  </a:ext>
                </a:extLst>
              </p:cNvPr>
              <p:cNvSpPr/>
              <p:nvPr/>
            </p:nvSpPr>
            <p:spPr>
              <a:xfrm>
                <a:off x="5279009" y="1647951"/>
                <a:ext cx="121729" cy="2092515"/>
              </a:xfrm>
              <a:custGeom>
                <a:avLst/>
                <a:gdLst>
                  <a:gd name="connsiteX0" fmla="*/ 121729 w 121729"/>
                  <a:gd name="connsiteY0" fmla="*/ 2092516 h 2092515"/>
                  <a:gd name="connsiteX1" fmla="*/ 121729 w 121729"/>
                  <a:gd name="connsiteY1" fmla="*/ 33338 h 2092515"/>
                  <a:gd name="connsiteX2" fmla="*/ 88392 w 121729"/>
                  <a:gd name="connsiteY2" fmla="*/ 0 h 2092515"/>
                  <a:gd name="connsiteX3" fmla="*/ 0 w 121729"/>
                  <a:gd name="connsiteY3" fmla="*/ 0 h 2092515"/>
                </a:gdLst>
                <a:ahLst/>
                <a:cxnLst>
                  <a:cxn ang="0">
                    <a:pos x="connsiteX0" y="connsiteY0"/>
                  </a:cxn>
                  <a:cxn ang="0">
                    <a:pos x="connsiteX1" y="connsiteY1"/>
                  </a:cxn>
                  <a:cxn ang="0">
                    <a:pos x="connsiteX2" y="connsiteY2"/>
                  </a:cxn>
                  <a:cxn ang="0">
                    <a:pos x="connsiteX3" y="connsiteY3"/>
                  </a:cxn>
                </a:cxnLst>
                <a:rect l="l" t="t" r="r" b="b"/>
                <a:pathLst>
                  <a:path w="121729" h="2092515">
                    <a:moveTo>
                      <a:pt x="121729" y="2092516"/>
                    </a:moveTo>
                    <a:lnTo>
                      <a:pt x="121729" y="33338"/>
                    </a:lnTo>
                    <a:cubicBezTo>
                      <a:pt x="121729" y="14923"/>
                      <a:pt x="106800" y="0"/>
                      <a:pt x="88392" y="0"/>
                    </a:cubicBezTo>
                    <a:lnTo>
                      <a:pt x="0" y="0"/>
                    </a:lnTo>
                  </a:path>
                </a:pathLst>
              </a:custGeom>
              <a:noFill/>
              <a:ln w="16701" cap="flat">
                <a:solidFill>
                  <a:srgbClr val="72C4BF"/>
                </a:solid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75F0E96B-F017-C2D7-8025-552E469B886C}"/>
                  </a:ext>
                </a:extLst>
              </p:cNvPr>
              <p:cNvSpPr/>
              <p:nvPr/>
            </p:nvSpPr>
            <p:spPr>
              <a:xfrm>
                <a:off x="5212651" y="3751262"/>
                <a:ext cx="392938" cy="392938"/>
              </a:xfrm>
              <a:custGeom>
                <a:avLst/>
                <a:gdLst>
                  <a:gd name="connsiteX0" fmla="*/ 196469 w 392938"/>
                  <a:gd name="connsiteY0" fmla="*/ 392938 h 392938"/>
                  <a:gd name="connsiteX1" fmla="*/ 392938 w 392938"/>
                  <a:gd name="connsiteY1" fmla="*/ 196469 h 392938"/>
                  <a:gd name="connsiteX2" fmla="*/ 196469 w 392938"/>
                  <a:gd name="connsiteY2" fmla="*/ 0 h 392938"/>
                  <a:gd name="connsiteX3" fmla="*/ 0 w 392938"/>
                  <a:gd name="connsiteY3" fmla="*/ 196469 h 392938"/>
                  <a:gd name="connsiteX4" fmla="*/ 196342 w 392938"/>
                  <a:gd name="connsiteY4" fmla="*/ 392938 h 392938"/>
                  <a:gd name="connsiteX5" fmla="*/ 196469 w 392938"/>
                  <a:gd name="connsiteY5" fmla="*/ 392938 h 39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938" h="392938">
                    <a:moveTo>
                      <a:pt x="196469" y="392938"/>
                    </a:moveTo>
                    <a:cubicBezTo>
                      <a:pt x="304978" y="392938"/>
                      <a:pt x="392938" y="304978"/>
                      <a:pt x="392938" y="196469"/>
                    </a:cubicBezTo>
                    <a:cubicBezTo>
                      <a:pt x="392938" y="87960"/>
                      <a:pt x="304978" y="0"/>
                      <a:pt x="196469" y="0"/>
                    </a:cubicBezTo>
                    <a:cubicBezTo>
                      <a:pt x="87960" y="0"/>
                      <a:pt x="0" y="87960"/>
                      <a:pt x="0" y="196469"/>
                    </a:cubicBezTo>
                    <a:cubicBezTo>
                      <a:pt x="-38" y="304940"/>
                      <a:pt x="87871" y="392900"/>
                      <a:pt x="196342" y="392938"/>
                    </a:cubicBezTo>
                    <a:cubicBezTo>
                      <a:pt x="196386" y="392938"/>
                      <a:pt x="196424" y="392938"/>
                      <a:pt x="196469" y="392938"/>
                    </a:cubicBezTo>
                    <a:close/>
                  </a:path>
                </a:pathLst>
              </a:custGeom>
              <a:noFill/>
              <a:ln w="33338" cap="flat">
                <a:solidFill>
                  <a:srgbClr val="72C4BF"/>
                </a:solidFill>
                <a:prstDash val="solid"/>
                <a:miter/>
              </a:ln>
            </p:spPr>
            <p:txBody>
              <a:bodyPr rtlCol="0" anchor="ctr"/>
              <a:lstStyle/>
              <a:p>
                <a:endParaRPr lang="en-US"/>
              </a:p>
            </p:txBody>
          </p:sp>
        </p:grpSp>
        <p:sp>
          <p:nvSpPr>
            <p:cNvPr id="95" name="Text Placeholder 6">
              <a:extLst>
                <a:ext uri="{FF2B5EF4-FFF2-40B4-BE49-F238E27FC236}">
                  <a16:creationId xmlns:a16="http://schemas.microsoft.com/office/drawing/2014/main" id="{80A81D96-58E6-8AB6-6D87-29CAC44981FD}"/>
                </a:ext>
              </a:extLst>
            </p:cNvPr>
            <p:cNvSpPr txBox="1">
              <a:spLocks/>
            </p:cNvSpPr>
            <p:nvPr/>
          </p:nvSpPr>
          <p:spPr>
            <a:xfrm>
              <a:off x="4579965" y="1566450"/>
              <a:ext cx="622902" cy="317331"/>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lnSpc>
                  <a:spcPts val="1300"/>
                </a:lnSpc>
                <a:spcAft>
                  <a:spcPts val="0"/>
                </a:spcAft>
                <a:buNone/>
              </a:pPr>
              <a:r>
                <a:rPr lang="en-US" sz="900" b="1">
                  <a:solidFill>
                    <a:schemeClr val="bg1"/>
                  </a:solidFill>
                </a:rPr>
                <a:t>USA </a:t>
              </a:r>
              <a:br>
                <a:rPr lang="en-US" sz="900" b="1">
                  <a:solidFill>
                    <a:schemeClr val="bg1"/>
                  </a:solidFill>
                </a:rPr>
              </a:br>
              <a:r>
                <a:rPr lang="en-US" sz="900">
                  <a:solidFill>
                    <a:schemeClr val="bg1"/>
                  </a:solidFill>
                </a:rPr>
                <a:t>(Dallas)</a:t>
              </a:r>
            </a:p>
          </p:txBody>
        </p:sp>
      </p:grpSp>
      <p:grpSp>
        <p:nvGrpSpPr>
          <p:cNvPr id="98" name="Group 97">
            <a:extLst>
              <a:ext uri="{FF2B5EF4-FFF2-40B4-BE49-F238E27FC236}">
                <a16:creationId xmlns:a16="http://schemas.microsoft.com/office/drawing/2014/main" id="{8422126A-0018-D27A-AAB0-2EB6AA8834AE}"/>
              </a:ext>
            </a:extLst>
          </p:cNvPr>
          <p:cNvGrpSpPr/>
          <p:nvPr/>
        </p:nvGrpSpPr>
        <p:grpSpPr>
          <a:xfrm>
            <a:off x="5940817" y="1530748"/>
            <a:ext cx="1361949" cy="1871440"/>
            <a:chOff x="5987160" y="1566450"/>
            <a:chExt cx="1361949" cy="1871440"/>
          </a:xfrm>
        </p:grpSpPr>
        <p:grpSp>
          <p:nvGrpSpPr>
            <p:cNvPr id="99" name="Group 98">
              <a:extLst>
                <a:ext uri="{FF2B5EF4-FFF2-40B4-BE49-F238E27FC236}">
                  <a16:creationId xmlns:a16="http://schemas.microsoft.com/office/drawing/2014/main" id="{8236DC8E-4FBE-0341-5E6F-E097D941DE92}"/>
                </a:ext>
              </a:extLst>
            </p:cNvPr>
            <p:cNvGrpSpPr/>
            <p:nvPr/>
          </p:nvGrpSpPr>
          <p:grpSpPr>
            <a:xfrm>
              <a:off x="7108825" y="1641030"/>
              <a:ext cx="240284" cy="1796860"/>
              <a:chOff x="7108825" y="1641030"/>
              <a:chExt cx="240284" cy="1796860"/>
            </a:xfrm>
          </p:grpSpPr>
          <p:sp>
            <p:nvSpPr>
              <p:cNvPr id="101" name="Freeform 100">
                <a:extLst>
                  <a:ext uri="{FF2B5EF4-FFF2-40B4-BE49-F238E27FC236}">
                    <a16:creationId xmlns:a16="http://schemas.microsoft.com/office/drawing/2014/main" id="{F34A7E41-7FA1-9715-40EB-28744CFB0101}"/>
                  </a:ext>
                </a:extLst>
              </p:cNvPr>
              <p:cNvSpPr/>
              <p:nvPr/>
            </p:nvSpPr>
            <p:spPr>
              <a:xfrm>
                <a:off x="7108825" y="1641030"/>
                <a:ext cx="121792" cy="1584388"/>
              </a:xfrm>
              <a:custGeom>
                <a:avLst/>
                <a:gdLst>
                  <a:gd name="connsiteX0" fmla="*/ 121793 w 121792"/>
                  <a:gd name="connsiteY0" fmla="*/ 1584389 h 1584388"/>
                  <a:gd name="connsiteX1" fmla="*/ 121793 w 121792"/>
                  <a:gd name="connsiteY1" fmla="*/ 33401 h 1584388"/>
                  <a:gd name="connsiteX2" fmla="*/ 88455 w 121792"/>
                  <a:gd name="connsiteY2" fmla="*/ 0 h 1584388"/>
                  <a:gd name="connsiteX3" fmla="*/ 0 w 121792"/>
                  <a:gd name="connsiteY3" fmla="*/ 0 h 1584388"/>
                </a:gdLst>
                <a:ahLst/>
                <a:cxnLst>
                  <a:cxn ang="0">
                    <a:pos x="connsiteX0" y="connsiteY0"/>
                  </a:cxn>
                  <a:cxn ang="0">
                    <a:pos x="connsiteX1" y="connsiteY1"/>
                  </a:cxn>
                  <a:cxn ang="0">
                    <a:pos x="connsiteX2" y="connsiteY2"/>
                  </a:cxn>
                  <a:cxn ang="0">
                    <a:pos x="connsiteX3" y="connsiteY3"/>
                  </a:cxn>
                </a:cxnLst>
                <a:rect l="l" t="t" r="r" b="b"/>
                <a:pathLst>
                  <a:path w="121792" h="1584388">
                    <a:moveTo>
                      <a:pt x="121793" y="1584389"/>
                    </a:moveTo>
                    <a:lnTo>
                      <a:pt x="121793" y="33401"/>
                    </a:lnTo>
                    <a:cubicBezTo>
                      <a:pt x="121793" y="14980"/>
                      <a:pt x="106877" y="38"/>
                      <a:pt x="88455" y="0"/>
                    </a:cubicBezTo>
                    <a:lnTo>
                      <a:pt x="0" y="0"/>
                    </a:lnTo>
                  </a:path>
                </a:pathLst>
              </a:custGeom>
              <a:noFill/>
              <a:ln w="16701" cap="flat">
                <a:solidFill>
                  <a:srgbClr val="EF463C"/>
                </a:solid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08047FAE-7694-EAE1-CBC2-88A297688410}"/>
                  </a:ext>
                </a:extLst>
              </p:cNvPr>
              <p:cNvSpPr/>
              <p:nvPr/>
            </p:nvSpPr>
            <p:spPr>
              <a:xfrm>
                <a:off x="7128764" y="3217545"/>
                <a:ext cx="220345" cy="220345"/>
              </a:xfrm>
              <a:custGeom>
                <a:avLst/>
                <a:gdLst>
                  <a:gd name="connsiteX0" fmla="*/ 110236 w 220345"/>
                  <a:gd name="connsiteY0" fmla="*/ 220345 h 220345"/>
                  <a:gd name="connsiteX1" fmla="*/ 220345 w 220345"/>
                  <a:gd name="connsiteY1" fmla="*/ 110109 h 220345"/>
                  <a:gd name="connsiteX2" fmla="*/ 110109 w 220345"/>
                  <a:gd name="connsiteY2" fmla="*/ 0 h 220345"/>
                  <a:gd name="connsiteX3" fmla="*/ 0 w 220345"/>
                  <a:gd name="connsiteY3" fmla="*/ 110236 h 220345"/>
                  <a:gd name="connsiteX4" fmla="*/ 110236 w 220345"/>
                  <a:gd name="connsiteY4" fmla="*/ 220345 h 220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45" h="220345">
                    <a:moveTo>
                      <a:pt x="110236" y="220345"/>
                    </a:moveTo>
                    <a:cubicBezTo>
                      <a:pt x="171081" y="220307"/>
                      <a:pt x="220383" y="170955"/>
                      <a:pt x="220345" y="110109"/>
                    </a:cubicBezTo>
                    <a:cubicBezTo>
                      <a:pt x="220307" y="49263"/>
                      <a:pt x="170955" y="-32"/>
                      <a:pt x="110109" y="0"/>
                    </a:cubicBezTo>
                    <a:cubicBezTo>
                      <a:pt x="49263" y="38"/>
                      <a:pt x="-38" y="49390"/>
                      <a:pt x="0" y="110236"/>
                    </a:cubicBezTo>
                    <a:cubicBezTo>
                      <a:pt x="38" y="171082"/>
                      <a:pt x="49390" y="220383"/>
                      <a:pt x="110236" y="220345"/>
                    </a:cubicBezTo>
                  </a:path>
                </a:pathLst>
              </a:custGeom>
              <a:solidFill>
                <a:srgbClr val="EF463C"/>
              </a:solidFill>
              <a:ln w="6350" cap="flat">
                <a:noFill/>
                <a:prstDash val="solid"/>
                <a:miter/>
              </a:ln>
            </p:spPr>
            <p:txBody>
              <a:bodyPr rtlCol="0" anchor="ctr"/>
              <a:lstStyle/>
              <a:p>
                <a:endParaRPr lang="en-US"/>
              </a:p>
            </p:txBody>
          </p:sp>
        </p:grpSp>
        <p:sp>
          <p:nvSpPr>
            <p:cNvPr id="100" name="Text Placeholder 6">
              <a:extLst>
                <a:ext uri="{FF2B5EF4-FFF2-40B4-BE49-F238E27FC236}">
                  <a16:creationId xmlns:a16="http://schemas.microsoft.com/office/drawing/2014/main" id="{0EF517E7-7FF9-7506-7E3A-ACC7C6056A68}"/>
                </a:ext>
              </a:extLst>
            </p:cNvPr>
            <p:cNvSpPr txBox="1">
              <a:spLocks/>
            </p:cNvSpPr>
            <p:nvPr/>
          </p:nvSpPr>
          <p:spPr>
            <a:xfrm>
              <a:off x="5987160" y="1566450"/>
              <a:ext cx="1049821" cy="317266"/>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lnSpc>
                  <a:spcPts val="1300"/>
                </a:lnSpc>
                <a:spcAft>
                  <a:spcPts val="0"/>
                </a:spcAft>
                <a:buNone/>
              </a:pPr>
              <a:r>
                <a:rPr lang="en-US" sz="900" b="1">
                  <a:solidFill>
                    <a:schemeClr val="bg1"/>
                  </a:solidFill>
                </a:rPr>
                <a:t>UK </a:t>
              </a:r>
              <a:r>
                <a:rPr lang="en-US" sz="900">
                  <a:solidFill>
                    <a:schemeClr val="bg1"/>
                  </a:solidFill>
                </a:rPr>
                <a:t>(Bristol)</a:t>
              </a:r>
            </a:p>
            <a:p>
              <a:pPr marL="0" lvl="1" indent="0" algn="r">
                <a:lnSpc>
                  <a:spcPts val="1300"/>
                </a:lnSpc>
                <a:spcAft>
                  <a:spcPts val="0"/>
                </a:spcAft>
                <a:buNone/>
              </a:pPr>
              <a:r>
                <a:rPr lang="en-US" sz="900" b="1">
                  <a:solidFill>
                    <a:schemeClr val="bg1"/>
                  </a:solidFill>
                </a:rPr>
                <a:t>Ireland </a:t>
              </a:r>
              <a:endParaRPr lang="en-US" sz="900">
                <a:solidFill>
                  <a:schemeClr val="bg1"/>
                </a:solidFill>
              </a:endParaRPr>
            </a:p>
          </p:txBody>
        </p:sp>
      </p:grpSp>
      <p:grpSp>
        <p:nvGrpSpPr>
          <p:cNvPr id="103" name="Group 102">
            <a:extLst>
              <a:ext uri="{FF2B5EF4-FFF2-40B4-BE49-F238E27FC236}">
                <a16:creationId xmlns:a16="http://schemas.microsoft.com/office/drawing/2014/main" id="{BD6D2D2C-8087-0F0F-07A8-5574A719891B}"/>
              </a:ext>
            </a:extLst>
          </p:cNvPr>
          <p:cNvGrpSpPr/>
          <p:nvPr/>
        </p:nvGrpSpPr>
        <p:grpSpPr>
          <a:xfrm>
            <a:off x="7224077" y="553982"/>
            <a:ext cx="3599867" cy="3118920"/>
            <a:chOff x="7224077" y="553982"/>
            <a:chExt cx="3599867" cy="3118920"/>
          </a:xfrm>
        </p:grpSpPr>
        <p:grpSp>
          <p:nvGrpSpPr>
            <p:cNvPr id="104" name="Group 103">
              <a:extLst>
                <a:ext uri="{FF2B5EF4-FFF2-40B4-BE49-F238E27FC236}">
                  <a16:creationId xmlns:a16="http://schemas.microsoft.com/office/drawing/2014/main" id="{B23C1095-1C26-610F-3748-A805E94F53EE}"/>
                </a:ext>
              </a:extLst>
            </p:cNvPr>
            <p:cNvGrpSpPr/>
            <p:nvPr/>
          </p:nvGrpSpPr>
          <p:grpSpPr>
            <a:xfrm>
              <a:off x="7224077" y="653859"/>
              <a:ext cx="366521" cy="3019043"/>
              <a:chOff x="7224077" y="653859"/>
              <a:chExt cx="366521" cy="3019043"/>
            </a:xfrm>
          </p:grpSpPr>
          <p:sp>
            <p:nvSpPr>
              <p:cNvPr id="106" name="Freeform 105">
                <a:extLst>
                  <a:ext uri="{FF2B5EF4-FFF2-40B4-BE49-F238E27FC236}">
                    <a16:creationId xmlns:a16="http://schemas.microsoft.com/office/drawing/2014/main" id="{04F24D6A-CA2C-3B58-50B7-10BE704B2019}"/>
                  </a:ext>
                </a:extLst>
              </p:cNvPr>
              <p:cNvSpPr/>
              <p:nvPr/>
            </p:nvSpPr>
            <p:spPr>
              <a:xfrm>
                <a:off x="7405433" y="653859"/>
                <a:ext cx="121792" cy="2713481"/>
              </a:xfrm>
              <a:custGeom>
                <a:avLst/>
                <a:gdLst>
                  <a:gd name="connsiteX0" fmla="*/ 0 w 121792"/>
                  <a:gd name="connsiteY0" fmla="*/ 2713482 h 2713481"/>
                  <a:gd name="connsiteX1" fmla="*/ 0 w 121792"/>
                  <a:gd name="connsiteY1" fmla="*/ 33338 h 2713481"/>
                  <a:gd name="connsiteX2" fmla="*/ 33338 w 121792"/>
                  <a:gd name="connsiteY2" fmla="*/ 0 h 2713481"/>
                  <a:gd name="connsiteX3" fmla="*/ 33401 w 121792"/>
                  <a:gd name="connsiteY3" fmla="*/ 0 h 2713481"/>
                  <a:gd name="connsiteX4" fmla="*/ 121793 w 121792"/>
                  <a:gd name="connsiteY4" fmla="*/ 0 h 2713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92" h="2713481">
                    <a:moveTo>
                      <a:pt x="0" y="2713482"/>
                    </a:moveTo>
                    <a:lnTo>
                      <a:pt x="0" y="33338"/>
                    </a:lnTo>
                    <a:cubicBezTo>
                      <a:pt x="0" y="14929"/>
                      <a:pt x="14929" y="0"/>
                      <a:pt x="33338" y="0"/>
                    </a:cubicBezTo>
                    <a:cubicBezTo>
                      <a:pt x="33356" y="0"/>
                      <a:pt x="33382" y="0"/>
                      <a:pt x="33401" y="0"/>
                    </a:cubicBezTo>
                    <a:lnTo>
                      <a:pt x="121793" y="0"/>
                    </a:lnTo>
                  </a:path>
                </a:pathLst>
              </a:custGeom>
              <a:noFill/>
              <a:ln w="16701" cap="flat">
                <a:solidFill>
                  <a:srgbClr val="72C4BF"/>
                </a:solid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9DF8417D-F2B4-A5F3-8ED7-0AAC3ED3D595}"/>
                  </a:ext>
                </a:extLst>
              </p:cNvPr>
              <p:cNvSpPr/>
              <p:nvPr/>
            </p:nvSpPr>
            <p:spPr>
              <a:xfrm>
                <a:off x="7224077" y="3306381"/>
                <a:ext cx="366521" cy="366521"/>
              </a:xfrm>
              <a:custGeom>
                <a:avLst/>
                <a:gdLst>
                  <a:gd name="connsiteX0" fmla="*/ 183261 w 366521"/>
                  <a:gd name="connsiteY0" fmla="*/ 366522 h 366521"/>
                  <a:gd name="connsiteX1" fmla="*/ 366522 w 366521"/>
                  <a:gd name="connsiteY1" fmla="*/ 183261 h 366521"/>
                  <a:gd name="connsiteX2" fmla="*/ 183261 w 366521"/>
                  <a:gd name="connsiteY2" fmla="*/ 0 h 366521"/>
                  <a:gd name="connsiteX3" fmla="*/ 0 w 366521"/>
                  <a:gd name="connsiteY3" fmla="*/ 183261 h 366521"/>
                  <a:gd name="connsiteX4" fmla="*/ 183261 w 366521"/>
                  <a:gd name="connsiteY4" fmla="*/ 366522 h 366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521" h="366521">
                    <a:moveTo>
                      <a:pt x="183261" y="366522"/>
                    </a:moveTo>
                    <a:cubicBezTo>
                      <a:pt x="284473" y="366522"/>
                      <a:pt x="366522" y="284474"/>
                      <a:pt x="366522" y="183261"/>
                    </a:cubicBezTo>
                    <a:cubicBezTo>
                      <a:pt x="366522" y="82048"/>
                      <a:pt x="284473" y="0"/>
                      <a:pt x="183261" y="0"/>
                    </a:cubicBezTo>
                    <a:cubicBezTo>
                      <a:pt x="82048" y="0"/>
                      <a:pt x="0" y="82048"/>
                      <a:pt x="0" y="183261"/>
                    </a:cubicBezTo>
                    <a:cubicBezTo>
                      <a:pt x="0" y="284474"/>
                      <a:pt x="82048" y="366522"/>
                      <a:pt x="183261" y="366522"/>
                    </a:cubicBezTo>
                  </a:path>
                </a:pathLst>
              </a:custGeom>
              <a:solidFill>
                <a:srgbClr val="72C4BF"/>
              </a:solidFill>
              <a:ln w="6350" cap="flat">
                <a:noFill/>
                <a:prstDash val="solid"/>
                <a:miter/>
              </a:ln>
            </p:spPr>
            <p:txBody>
              <a:bodyPr rtlCol="0" anchor="ctr"/>
              <a:lstStyle/>
              <a:p>
                <a:endParaRPr lang="en-US"/>
              </a:p>
            </p:txBody>
          </p:sp>
        </p:grpSp>
        <p:sp>
          <p:nvSpPr>
            <p:cNvPr id="105" name="Text Placeholder 6">
              <a:extLst>
                <a:ext uri="{FF2B5EF4-FFF2-40B4-BE49-F238E27FC236}">
                  <a16:creationId xmlns:a16="http://schemas.microsoft.com/office/drawing/2014/main" id="{6EAADDC0-9333-6898-52C5-F61BAB46994E}"/>
                </a:ext>
              </a:extLst>
            </p:cNvPr>
            <p:cNvSpPr txBox="1">
              <a:spLocks/>
            </p:cNvSpPr>
            <p:nvPr/>
          </p:nvSpPr>
          <p:spPr>
            <a:xfrm>
              <a:off x="7606698" y="553982"/>
              <a:ext cx="3217246" cy="984116"/>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1300"/>
                </a:lnSpc>
                <a:spcAft>
                  <a:spcPts val="0"/>
                </a:spcAft>
                <a:buNone/>
              </a:pPr>
              <a:r>
                <a:rPr lang="en-US" sz="900" b="1">
                  <a:solidFill>
                    <a:schemeClr val="bg1"/>
                  </a:solidFill>
                </a:rPr>
                <a:t>The Netherlands </a:t>
              </a:r>
              <a:r>
                <a:rPr lang="en-US" sz="900">
                  <a:solidFill>
                    <a:schemeClr val="bg1"/>
                  </a:solidFill>
                </a:rPr>
                <a:t>(Den Bosch, </a:t>
              </a:r>
              <a:r>
                <a:rPr lang="en-US" sz="900" err="1">
                  <a:solidFill>
                    <a:schemeClr val="bg1"/>
                  </a:solidFill>
                </a:rPr>
                <a:t>Naarden</a:t>
              </a:r>
              <a:r>
                <a:rPr lang="en-US" sz="900">
                  <a:solidFill>
                    <a:schemeClr val="bg1"/>
                  </a:solidFill>
                </a:rPr>
                <a:t>, Eindhoven)</a:t>
              </a:r>
            </a:p>
            <a:p>
              <a:pPr marL="0" lvl="1" indent="0">
                <a:lnSpc>
                  <a:spcPts val="1300"/>
                </a:lnSpc>
                <a:spcAft>
                  <a:spcPts val="0"/>
                </a:spcAft>
                <a:buNone/>
              </a:pPr>
              <a:r>
                <a:rPr lang="en-US" sz="900" b="1">
                  <a:solidFill>
                    <a:schemeClr val="bg1"/>
                  </a:solidFill>
                </a:rPr>
                <a:t>Belgium</a:t>
              </a:r>
              <a:r>
                <a:rPr lang="en-US" sz="900">
                  <a:solidFill>
                    <a:schemeClr val="bg1"/>
                  </a:solidFill>
                </a:rPr>
                <a:t> (Antwerp, Ghent, Kortrijk, </a:t>
              </a:r>
              <a:r>
                <a:rPr lang="en-US" sz="900" err="1">
                  <a:solidFill>
                    <a:schemeClr val="bg1"/>
                  </a:solidFill>
                </a:rPr>
                <a:t>Wavre</a:t>
              </a:r>
              <a:r>
                <a:rPr lang="en-US" sz="900">
                  <a:solidFill>
                    <a:schemeClr val="bg1"/>
                  </a:solidFill>
                </a:rPr>
                <a:t>, </a:t>
              </a:r>
              <a:r>
                <a:rPr lang="en-US" sz="900" err="1">
                  <a:solidFill>
                    <a:schemeClr val="bg1"/>
                  </a:solidFill>
                </a:rPr>
                <a:t>Lummen</a:t>
              </a:r>
              <a:r>
                <a:rPr lang="en-US" sz="900">
                  <a:solidFill>
                    <a:schemeClr val="bg1"/>
                  </a:solidFill>
                </a:rPr>
                <a:t>, Liège) </a:t>
              </a:r>
            </a:p>
            <a:p>
              <a:pPr marL="0" lvl="1" indent="0">
                <a:lnSpc>
                  <a:spcPts val="1300"/>
                </a:lnSpc>
                <a:spcAft>
                  <a:spcPts val="0"/>
                </a:spcAft>
                <a:buNone/>
              </a:pPr>
              <a:r>
                <a:rPr lang="en-US" sz="900" b="1">
                  <a:solidFill>
                    <a:schemeClr val="bg1"/>
                  </a:solidFill>
                </a:rPr>
                <a:t>Luxembourg</a:t>
              </a:r>
              <a:r>
                <a:rPr lang="en-US" sz="900">
                  <a:solidFill>
                    <a:schemeClr val="bg1"/>
                  </a:solidFill>
                </a:rPr>
                <a:t> (Belval)</a:t>
              </a:r>
            </a:p>
            <a:p>
              <a:pPr marL="0" lvl="1" indent="0">
                <a:lnSpc>
                  <a:spcPts val="1300"/>
                </a:lnSpc>
                <a:spcAft>
                  <a:spcPts val="0"/>
                </a:spcAft>
                <a:buNone/>
              </a:pPr>
              <a:r>
                <a:rPr lang="en-US" sz="900" b="1">
                  <a:solidFill>
                    <a:schemeClr val="bg1"/>
                  </a:solidFill>
                </a:rPr>
                <a:t>France</a:t>
              </a:r>
              <a:r>
                <a:rPr lang="en-US" sz="900">
                  <a:solidFill>
                    <a:schemeClr val="bg1"/>
                  </a:solidFill>
                </a:rPr>
                <a:t> (La Madeleine, Lyon, Nantes, Paris, Bordeaux) </a:t>
              </a:r>
            </a:p>
            <a:p>
              <a:pPr marL="0" lvl="1" indent="0">
                <a:lnSpc>
                  <a:spcPts val="1300"/>
                </a:lnSpc>
                <a:spcAft>
                  <a:spcPts val="0"/>
                </a:spcAft>
                <a:buNone/>
              </a:pPr>
              <a:r>
                <a:rPr lang="en-US" sz="900" b="1">
                  <a:solidFill>
                    <a:schemeClr val="bg1"/>
                  </a:solidFill>
                </a:rPr>
                <a:t>Germany</a:t>
              </a:r>
              <a:r>
                <a:rPr lang="en-US" sz="900">
                  <a:solidFill>
                    <a:schemeClr val="bg1"/>
                  </a:solidFill>
                </a:rPr>
                <a:t> (</a:t>
              </a:r>
              <a:r>
                <a:rPr lang="en-US" sz="900" err="1">
                  <a:solidFill>
                    <a:schemeClr val="bg1"/>
                  </a:solidFill>
                </a:rPr>
                <a:t>Zweibrücken</a:t>
              </a:r>
              <a:r>
                <a:rPr lang="en-US" sz="900">
                  <a:solidFill>
                    <a:schemeClr val="bg1"/>
                  </a:solidFill>
                </a:rPr>
                <a:t>, Köln, Hamburg)</a:t>
              </a:r>
            </a:p>
            <a:p>
              <a:pPr marL="0" lvl="1" indent="0">
                <a:lnSpc>
                  <a:spcPts val="1300"/>
                </a:lnSpc>
                <a:spcAft>
                  <a:spcPts val="0"/>
                </a:spcAft>
                <a:buNone/>
              </a:pPr>
              <a:r>
                <a:rPr lang="en-US" sz="900" b="1">
                  <a:solidFill>
                    <a:schemeClr val="bg1"/>
                  </a:solidFill>
                </a:rPr>
                <a:t>Romania</a:t>
              </a:r>
              <a:r>
                <a:rPr lang="en-US" sz="900">
                  <a:solidFill>
                    <a:schemeClr val="bg1"/>
                  </a:solidFill>
                </a:rPr>
                <a:t> (Cluj)</a:t>
              </a:r>
            </a:p>
          </p:txBody>
        </p:sp>
      </p:grpSp>
      <p:grpSp>
        <p:nvGrpSpPr>
          <p:cNvPr id="108" name="Group 107">
            <a:extLst>
              <a:ext uri="{FF2B5EF4-FFF2-40B4-BE49-F238E27FC236}">
                <a16:creationId xmlns:a16="http://schemas.microsoft.com/office/drawing/2014/main" id="{FBF1F3B4-796D-D2DE-FA58-1B7ACD0EF59D}"/>
              </a:ext>
            </a:extLst>
          </p:cNvPr>
          <p:cNvGrpSpPr/>
          <p:nvPr/>
        </p:nvGrpSpPr>
        <p:grpSpPr>
          <a:xfrm rot="10800000" flipH="1">
            <a:off x="4178510" y="4195180"/>
            <a:ext cx="1818284" cy="544868"/>
            <a:chOff x="3982076" y="5158469"/>
            <a:chExt cx="1818284" cy="544868"/>
          </a:xfrm>
        </p:grpSpPr>
        <p:grpSp>
          <p:nvGrpSpPr>
            <p:cNvPr id="109" name="Group 108">
              <a:extLst>
                <a:ext uri="{FF2B5EF4-FFF2-40B4-BE49-F238E27FC236}">
                  <a16:creationId xmlns:a16="http://schemas.microsoft.com/office/drawing/2014/main" id="{D928F17C-092E-3680-836A-3245164CAC56}"/>
                </a:ext>
              </a:extLst>
            </p:cNvPr>
            <p:cNvGrpSpPr/>
            <p:nvPr/>
          </p:nvGrpSpPr>
          <p:grpSpPr>
            <a:xfrm>
              <a:off x="4646689" y="5525659"/>
              <a:ext cx="1153671" cy="177678"/>
              <a:chOff x="4646689" y="5525659"/>
              <a:chExt cx="1153671" cy="177678"/>
            </a:xfrm>
          </p:grpSpPr>
          <p:sp>
            <p:nvSpPr>
              <p:cNvPr id="111" name="Freeform 110">
                <a:extLst>
                  <a:ext uri="{FF2B5EF4-FFF2-40B4-BE49-F238E27FC236}">
                    <a16:creationId xmlns:a16="http://schemas.microsoft.com/office/drawing/2014/main" id="{2B0AFB3C-2605-1AC9-5284-65E9029F285C}"/>
                  </a:ext>
                </a:extLst>
              </p:cNvPr>
              <p:cNvSpPr/>
              <p:nvPr/>
            </p:nvSpPr>
            <p:spPr>
              <a:xfrm flipV="1">
                <a:off x="4646689" y="5525659"/>
                <a:ext cx="1022102" cy="121414"/>
              </a:xfrm>
              <a:custGeom>
                <a:avLst/>
                <a:gdLst>
                  <a:gd name="connsiteX0" fmla="*/ 1084707 w 1084707"/>
                  <a:gd name="connsiteY0" fmla="*/ 11432 h 121414"/>
                  <a:gd name="connsiteX1" fmla="*/ 33338 w 1084707"/>
                  <a:gd name="connsiteY1" fmla="*/ 2 h 121414"/>
                  <a:gd name="connsiteX2" fmla="*/ 0 w 1084707"/>
                  <a:gd name="connsiteY2" fmla="*/ 32578 h 121414"/>
                  <a:gd name="connsiteX3" fmla="*/ 0 w 1084707"/>
                  <a:gd name="connsiteY3" fmla="*/ 33022 h 121414"/>
                  <a:gd name="connsiteX4" fmla="*/ 0 w 1084707"/>
                  <a:gd name="connsiteY4" fmla="*/ 121414 h 121414"/>
                  <a:gd name="connsiteX0" fmla="*/ 585132 w 585132"/>
                  <a:gd name="connsiteY0" fmla="*/ 6971 h 121414"/>
                  <a:gd name="connsiteX1" fmla="*/ 33338 w 585132"/>
                  <a:gd name="connsiteY1" fmla="*/ 2 h 121414"/>
                  <a:gd name="connsiteX2" fmla="*/ 0 w 585132"/>
                  <a:gd name="connsiteY2" fmla="*/ 32578 h 121414"/>
                  <a:gd name="connsiteX3" fmla="*/ 0 w 585132"/>
                  <a:gd name="connsiteY3" fmla="*/ 33022 h 121414"/>
                  <a:gd name="connsiteX4" fmla="*/ 0 w 585132"/>
                  <a:gd name="connsiteY4" fmla="*/ 121414 h 121414"/>
                  <a:gd name="connsiteX0" fmla="*/ 1022102 w 1022102"/>
                  <a:gd name="connsiteY0" fmla="*/ 15063 h 121414"/>
                  <a:gd name="connsiteX1" fmla="*/ 33338 w 1022102"/>
                  <a:gd name="connsiteY1" fmla="*/ 2 h 121414"/>
                  <a:gd name="connsiteX2" fmla="*/ 0 w 1022102"/>
                  <a:gd name="connsiteY2" fmla="*/ 32578 h 121414"/>
                  <a:gd name="connsiteX3" fmla="*/ 0 w 1022102"/>
                  <a:gd name="connsiteY3" fmla="*/ 33022 h 121414"/>
                  <a:gd name="connsiteX4" fmla="*/ 0 w 1022102"/>
                  <a:gd name="connsiteY4" fmla="*/ 121414 h 121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02" h="121414">
                    <a:moveTo>
                      <a:pt x="1022102" y="15063"/>
                    </a:moveTo>
                    <a:lnTo>
                      <a:pt x="33338" y="2"/>
                    </a:lnTo>
                    <a:cubicBezTo>
                      <a:pt x="15138" y="-207"/>
                      <a:pt x="216" y="14372"/>
                      <a:pt x="0" y="32578"/>
                    </a:cubicBezTo>
                    <a:lnTo>
                      <a:pt x="0" y="33022"/>
                    </a:lnTo>
                    <a:lnTo>
                      <a:pt x="0" y="121414"/>
                    </a:lnTo>
                  </a:path>
                </a:pathLst>
              </a:custGeom>
              <a:noFill/>
              <a:ln w="16701" cap="flat">
                <a:solidFill>
                  <a:srgbClr val="941914"/>
                </a:solid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06618290-FF35-DE9C-8051-815882480D1E}"/>
                  </a:ext>
                </a:extLst>
              </p:cNvPr>
              <p:cNvSpPr/>
              <p:nvPr/>
            </p:nvSpPr>
            <p:spPr>
              <a:xfrm>
                <a:off x="5666821" y="5569798"/>
                <a:ext cx="133539" cy="133539"/>
              </a:xfrm>
              <a:custGeom>
                <a:avLst/>
                <a:gdLst>
                  <a:gd name="connsiteX0" fmla="*/ 190500 w 381000"/>
                  <a:gd name="connsiteY0" fmla="*/ 381000 h 381000"/>
                  <a:gd name="connsiteX1" fmla="*/ 381000 w 381000"/>
                  <a:gd name="connsiteY1" fmla="*/ 190500 h 381000"/>
                  <a:gd name="connsiteX2" fmla="*/ 190500 w 381000"/>
                  <a:gd name="connsiteY2" fmla="*/ 0 h 381000"/>
                  <a:gd name="connsiteX3" fmla="*/ 0 w 381000"/>
                  <a:gd name="connsiteY3" fmla="*/ 190500 h 381000"/>
                  <a:gd name="connsiteX4" fmla="*/ 190500 w 381000"/>
                  <a:gd name="connsiteY4" fmla="*/ 38100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 h="381000">
                    <a:moveTo>
                      <a:pt x="190500" y="381000"/>
                    </a:moveTo>
                    <a:cubicBezTo>
                      <a:pt x="295713" y="381000"/>
                      <a:pt x="381000" y="295713"/>
                      <a:pt x="381000" y="190500"/>
                    </a:cubicBezTo>
                    <a:cubicBezTo>
                      <a:pt x="381000" y="85287"/>
                      <a:pt x="295713" y="0"/>
                      <a:pt x="190500" y="0"/>
                    </a:cubicBezTo>
                    <a:cubicBezTo>
                      <a:pt x="85287" y="0"/>
                      <a:pt x="0" y="85287"/>
                      <a:pt x="0" y="190500"/>
                    </a:cubicBezTo>
                    <a:cubicBezTo>
                      <a:pt x="0" y="295713"/>
                      <a:pt x="85287" y="381000"/>
                      <a:pt x="190500" y="381000"/>
                    </a:cubicBezTo>
                    <a:close/>
                  </a:path>
                </a:pathLst>
              </a:custGeom>
              <a:solidFill>
                <a:schemeClr val="accent2"/>
              </a:solidFill>
              <a:ln w="33338" cap="flat">
                <a:noFill/>
                <a:prstDash val="solid"/>
                <a:miter/>
              </a:ln>
            </p:spPr>
            <p:txBody>
              <a:bodyPr rtlCol="0" anchor="ctr"/>
              <a:lstStyle/>
              <a:p>
                <a:endParaRPr lang="en-US"/>
              </a:p>
            </p:txBody>
          </p:sp>
        </p:grpSp>
        <p:sp>
          <p:nvSpPr>
            <p:cNvPr id="110" name="Text Placeholder 6">
              <a:extLst>
                <a:ext uri="{FF2B5EF4-FFF2-40B4-BE49-F238E27FC236}">
                  <a16:creationId xmlns:a16="http://schemas.microsoft.com/office/drawing/2014/main" id="{EBE06A67-8D95-8B67-D707-86F036BF2486}"/>
                </a:ext>
              </a:extLst>
            </p:cNvPr>
            <p:cNvSpPr txBox="1">
              <a:spLocks/>
            </p:cNvSpPr>
            <p:nvPr/>
          </p:nvSpPr>
          <p:spPr>
            <a:xfrm rot="10800000">
              <a:off x="3982076" y="5158469"/>
              <a:ext cx="674731" cy="316882"/>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lnSpc>
                  <a:spcPts val="1300"/>
                </a:lnSpc>
                <a:spcAft>
                  <a:spcPts val="0"/>
                </a:spcAft>
                <a:buNone/>
              </a:pPr>
              <a:r>
                <a:rPr lang="en-US" sz="900" b="1">
                  <a:solidFill>
                    <a:schemeClr val="bg1"/>
                  </a:solidFill>
                </a:rPr>
                <a:t>Puerto Rico </a:t>
              </a:r>
              <a:r>
                <a:rPr lang="en-US" sz="900">
                  <a:solidFill>
                    <a:schemeClr val="bg1"/>
                  </a:solidFill>
                </a:rPr>
                <a:t>(San Juan)</a:t>
              </a:r>
            </a:p>
          </p:txBody>
        </p:sp>
      </p:grpSp>
      <p:grpSp>
        <p:nvGrpSpPr>
          <p:cNvPr id="113" name="Group 112">
            <a:extLst>
              <a:ext uri="{FF2B5EF4-FFF2-40B4-BE49-F238E27FC236}">
                <a16:creationId xmlns:a16="http://schemas.microsoft.com/office/drawing/2014/main" id="{8F4B220A-F984-BC36-C3A5-0ED7D1496A37}"/>
              </a:ext>
            </a:extLst>
          </p:cNvPr>
          <p:cNvGrpSpPr/>
          <p:nvPr/>
        </p:nvGrpSpPr>
        <p:grpSpPr>
          <a:xfrm rot="10800000" flipH="1">
            <a:off x="3493625" y="3529118"/>
            <a:ext cx="1371713" cy="545252"/>
            <a:chOff x="4428647" y="5158085"/>
            <a:chExt cx="1371713" cy="545252"/>
          </a:xfrm>
        </p:grpSpPr>
        <p:grpSp>
          <p:nvGrpSpPr>
            <p:cNvPr id="114" name="Group 113">
              <a:extLst>
                <a:ext uri="{FF2B5EF4-FFF2-40B4-BE49-F238E27FC236}">
                  <a16:creationId xmlns:a16="http://schemas.microsoft.com/office/drawing/2014/main" id="{3A19634C-4F69-0671-1A75-937B9448461B}"/>
                </a:ext>
              </a:extLst>
            </p:cNvPr>
            <p:cNvGrpSpPr/>
            <p:nvPr/>
          </p:nvGrpSpPr>
          <p:grpSpPr>
            <a:xfrm>
              <a:off x="5163924" y="5525659"/>
              <a:ext cx="636436" cy="177678"/>
              <a:chOff x="5163924" y="5525659"/>
              <a:chExt cx="636436" cy="177678"/>
            </a:xfrm>
          </p:grpSpPr>
          <p:sp>
            <p:nvSpPr>
              <p:cNvPr id="116" name="Freeform 115">
                <a:extLst>
                  <a:ext uri="{FF2B5EF4-FFF2-40B4-BE49-F238E27FC236}">
                    <a16:creationId xmlns:a16="http://schemas.microsoft.com/office/drawing/2014/main" id="{420C91F0-3B36-CD54-E4DA-38C74A4E43AA}"/>
                  </a:ext>
                </a:extLst>
              </p:cNvPr>
              <p:cNvSpPr/>
              <p:nvPr/>
            </p:nvSpPr>
            <p:spPr>
              <a:xfrm flipV="1">
                <a:off x="5163924" y="5525659"/>
                <a:ext cx="577259" cy="121414"/>
              </a:xfrm>
              <a:custGeom>
                <a:avLst/>
                <a:gdLst>
                  <a:gd name="connsiteX0" fmla="*/ 1084707 w 1084707"/>
                  <a:gd name="connsiteY0" fmla="*/ 11432 h 121414"/>
                  <a:gd name="connsiteX1" fmla="*/ 33338 w 1084707"/>
                  <a:gd name="connsiteY1" fmla="*/ 2 h 121414"/>
                  <a:gd name="connsiteX2" fmla="*/ 0 w 1084707"/>
                  <a:gd name="connsiteY2" fmla="*/ 32578 h 121414"/>
                  <a:gd name="connsiteX3" fmla="*/ 0 w 1084707"/>
                  <a:gd name="connsiteY3" fmla="*/ 33022 h 121414"/>
                  <a:gd name="connsiteX4" fmla="*/ 0 w 1084707"/>
                  <a:gd name="connsiteY4" fmla="*/ 121414 h 121414"/>
                  <a:gd name="connsiteX0" fmla="*/ 585132 w 585132"/>
                  <a:gd name="connsiteY0" fmla="*/ 6971 h 121414"/>
                  <a:gd name="connsiteX1" fmla="*/ 33338 w 585132"/>
                  <a:gd name="connsiteY1" fmla="*/ 2 h 121414"/>
                  <a:gd name="connsiteX2" fmla="*/ 0 w 585132"/>
                  <a:gd name="connsiteY2" fmla="*/ 32578 h 121414"/>
                  <a:gd name="connsiteX3" fmla="*/ 0 w 585132"/>
                  <a:gd name="connsiteY3" fmla="*/ 33022 h 121414"/>
                  <a:gd name="connsiteX4" fmla="*/ 0 w 585132"/>
                  <a:gd name="connsiteY4" fmla="*/ 121414 h 121414"/>
                  <a:gd name="connsiteX0" fmla="*/ 1022102 w 1022102"/>
                  <a:gd name="connsiteY0" fmla="*/ 15063 h 121414"/>
                  <a:gd name="connsiteX1" fmla="*/ 33338 w 1022102"/>
                  <a:gd name="connsiteY1" fmla="*/ 2 h 121414"/>
                  <a:gd name="connsiteX2" fmla="*/ 0 w 1022102"/>
                  <a:gd name="connsiteY2" fmla="*/ 32578 h 121414"/>
                  <a:gd name="connsiteX3" fmla="*/ 0 w 1022102"/>
                  <a:gd name="connsiteY3" fmla="*/ 33022 h 121414"/>
                  <a:gd name="connsiteX4" fmla="*/ 0 w 1022102"/>
                  <a:gd name="connsiteY4" fmla="*/ 121414 h 121414"/>
                  <a:gd name="connsiteX0" fmla="*/ 577259 w 577259"/>
                  <a:gd name="connsiteY0" fmla="*/ 8002 h 121414"/>
                  <a:gd name="connsiteX1" fmla="*/ 33338 w 577259"/>
                  <a:gd name="connsiteY1" fmla="*/ 2 h 121414"/>
                  <a:gd name="connsiteX2" fmla="*/ 0 w 577259"/>
                  <a:gd name="connsiteY2" fmla="*/ 32578 h 121414"/>
                  <a:gd name="connsiteX3" fmla="*/ 0 w 577259"/>
                  <a:gd name="connsiteY3" fmla="*/ 33022 h 121414"/>
                  <a:gd name="connsiteX4" fmla="*/ 0 w 577259"/>
                  <a:gd name="connsiteY4" fmla="*/ 121414 h 121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7259" h="121414">
                    <a:moveTo>
                      <a:pt x="577259" y="8002"/>
                    </a:moveTo>
                    <a:lnTo>
                      <a:pt x="33338" y="2"/>
                    </a:lnTo>
                    <a:cubicBezTo>
                      <a:pt x="15138" y="-207"/>
                      <a:pt x="216" y="14372"/>
                      <a:pt x="0" y="32578"/>
                    </a:cubicBezTo>
                    <a:lnTo>
                      <a:pt x="0" y="33022"/>
                    </a:lnTo>
                    <a:lnTo>
                      <a:pt x="0" y="121414"/>
                    </a:lnTo>
                  </a:path>
                </a:pathLst>
              </a:custGeom>
              <a:noFill/>
              <a:ln w="16701" cap="flat">
                <a:solidFill>
                  <a:schemeClr val="bg2"/>
                </a:solid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129C3DD-CF28-BB56-50A2-EA16EB5ED4F1}"/>
                  </a:ext>
                </a:extLst>
              </p:cNvPr>
              <p:cNvSpPr/>
              <p:nvPr/>
            </p:nvSpPr>
            <p:spPr>
              <a:xfrm>
                <a:off x="5666821" y="5569798"/>
                <a:ext cx="133539" cy="133539"/>
              </a:xfrm>
              <a:custGeom>
                <a:avLst/>
                <a:gdLst>
                  <a:gd name="connsiteX0" fmla="*/ 190500 w 381000"/>
                  <a:gd name="connsiteY0" fmla="*/ 381000 h 381000"/>
                  <a:gd name="connsiteX1" fmla="*/ 381000 w 381000"/>
                  <a:gd name="connsiteY1" fmla="*/ 190500 h 381000"/>
                  <a:gd name="connsiteX2" fmla="*/ 190500 w 381000"/>
                  <a:gd name="connsiteY2" fmla="*/ 0 h 381000"/>
                  <a:gd name="connsiteX3" fmla="*/ 0 w 381000"/>
                  <a:gd name="connsiteY3" fmla="*/ 190500 h 381000"/>
                  <a:gd name="connsiteX4" fmla="*/ 190500 w 381000"/>
                  <a:gd name="connsiteY4" fmla="*/ 381000 h 38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 h="381000">
                    <a:moveTo>
                      <a:pt x="190500" y="381000"/>
                    </a:moveTo>
                    <a:cubicBezTo>
                      <a:pt x="295713" y="381000"/>
                      <a:pt x="381000" y="295713"/>
                      <a:pt x="381000" y="190500"/>
                    </a:cubicBezTo>
                    <a:cubicBezTo>
                      <a:pt x="381000" y="85287"/>
                      <a:pt x="295713" y="0"/>
                      <a:pt x="190500" y="0"/>
                    </a:cubicBezTo>
                    <a:cubicBezTo>
                      <a:pt x="85287" y="0"/>
                      <a:pt x="0" y="85287"/>
                      <a:pt x="0" y="190500"/>
                    </a:cubicBezTo>
                    <a:cubicBezTo>
                      <a:pt x="0" y="295713"/>
                      <a:pt x="85287" y="381000"/>
                      <a:pt x="190500" y="381000"/>
                    </a:cubicBezTo>
                    <a:close/>
                  </a:path>
                </a:pathLst>
              </a:custGeom>
              <a:solidFill>
                <a:schemeClr val="bg2"/>
              </a:solidFill>
              <a:ln w="33338" cap="flat">
                <a:noFill/>
                <a:prstDash val="solid"/>
                <a:miter/>
              </a:ln>
            </p:spPr>
            <p:txBody>
              <a:bodyPr rtlCol="0" anchor="ctr"/>
              <a:lstStyle/>
              <a:p>
                <a:endParaRPr lang="en-US"/>
              </a:p>
            </p:txBody>
          </p:sp>
        </p:grpSp>
        <p:sp>
          <p:nvSpPr>
            <p:cNvPr id="115" name="Text Placeholder 6">
              <a:extLst>
                <a:ext uri="{FF2B5EF4-FFF2-40B4-BE49-F238E27FC236}">
                  <a16:creationId xmlns:a16="http://schemas.microsoft.com/office/drawing/2014/main" id="{8EAEE3DF-7C51-898A-CC83-73510947BE5E}"/>
                </a:ext>
              </a:extLst>
            </p:cNvPr>
            <p:cNvSpPr txBox="1">
              <a:spLocks/>
            </p:cNvSpPr>
            <p:nvPr/>
          </p:nvSpPr>
          <p:spPr>
            <a:xfrm rot="10800000">
              <a:off x="4428647" y="5158085"/>
              <a:ext cx="745395" cy="317266"/>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lnSpc>
                  <a:spcPts val="1300"/>
                </a:lnSpc>
                <a:spcAft>
                  <a:spcPts val="0"/>
                </a:spcAft>
                <a:buNone/>
              </a:pPr>
              <a:r>
                <a:rPr lang="en-US" sz="900" b="1">
                  <a:solidFill>
                    <a:schemeClr val="bg1"/>
                  </a:solidFill>
                </a:rPr>
                <a:t>Canada</a:t>
              </a:r>
            </a:p>
            <a:p>
              <a:pPr marL="0" lvl="1" indent="0" algn="r">
                <a:lnSpc>
                  <a:spcPts val="1300"/>
                </a:lnSpc>
                <a:spcAft>
                  <a:spcPts val="0"/>
                </a:spcAft>
                <a:buNone/>
              </a:pPr>
              <a:r>
                <a:rPr lang="en-US" sz="900" b="1">
                  <a:solidFill>
                    <a:schemeClr val="bg1"/>
                  </a:solidFill>
                </a:rPr>
                <a:t> </a:t>
              </a:r>
              <a:r>
                <a:rPr lang="en-US" sz="900">
                  <a:solidFill>
                    <a:schemeClr val="bg1"/>
                  </a:solidFill>
                </a:rPr>
                <a:t>(Vancouver)</a:t>
              </a:r>
            </a:p>
          </p:txBody>
        </p:sp>
      </p:grpSp>
      <p:grpSp>
        <p:nvGrpSpPr>
          <p:cNvPr id="118" name="Group 117">
            <a:extLst>
              <a:ext uri="{FF2B5EF4-FFF2-40B4-BE49-F238E27FC236}">
                <a16:creationId xmlns:a16="http://schemas.microsoft.com/office/drawing/2014/main" id="{A3243405-6E12-B1DF-F8C1-7F218EE4353A}"/>
              </a:ext>
            </a:extLst>
          </p:cNvPr>
          <p:cNvGrpSpPr/>
          <p:nvPr/>
        </p:nvGrpSpPr>
        <p:grpSpPr>
          <a:xfrm rot="10800000">
            <a:off x="8249294" y="3943542"/>
            <a:ext cx="672417" cy="978590"/>
            <a:chOff x="7601330" y="2542103"/>
            <a:chExt cx="672417" cy="978590"/>
          </a:xfrm>
        </p:grpSpPr>
        <p:grpSp>
          <p:nvGrpSpPr>
            <p:cNvPr id="119" name="Group 118">
              <a:extLst>
                <a:ext uri="{FF2B5EF4-FFF2-40B4-BE49-F238E27FC236}">
                  <a16:creationId xmlns:a16="http://schemas.microsoft.com/office/drawing/2014/main" id="{41F6C8AC-4692-2449-1C31-2FA8A2E60A93}"/>
                </a:ext>
              </a:extLst>
            </p:cNvPr>
            <p:cNvGrpSpPr/>
            <p:nvPr/>
          </p:nvGrpSpPr>
          <p:grpSpPr>
            <a:xfrm>
              <a:off x="7601330" y="2598328"/>
              <a:ext cx="177740" cy="922365"/>
              <a:chOff x="7601330" y="2598328"/>
              <a:chExt cx="177740" cy="922365"/>
            </a:xfrm>
          </p:grpSpPr>
          <p:sp>
            <p:nvSpPr>
              <p:cNvPr id="121" name="Freeform 120">
                <a:extLst>
                  <a:ext uri="{FF2B5EF4-FFF2-40B4-BE49-F238E27FC236}">
                    <a16:creationId xmlns:a16="http://schemas.microsoft.com/office/drawing/2014/main" id="{2D169421-74B1-BD6A-4E10-21FAEB513360}"/>
                  </a:ext>
                </a:extLst>
              </p:cNvPr>
              <p:cNvSpPr/>
              <p:nvPr/>
            </p:nvSpPr>
            <p:spPr>
              <a:xfrm>
                <a:off x="7657341" y="2598328"/>
                <a:ext cx="121729" cy="839562"/>
              </a:xfrm>
              <a:custGeom>
                <a:avLst/>
                <a:gdLst>
                  <a:gd name="connsiteX0" fmla="*/ 0 w 121729"/>
                  <a:gd name="connsiteY0" fmla="*/ 1390079 h 1390078"/>
                  <a:gd name="connsiteX1" fmla="*/ 0 w 121729"/>
                  <a:gd name="connsiteY1" fmla="*/ 33338 h 1390078"/>
                  <a:gd name="connsiteX2" fmla="*/ 33338 w 121729"/>
                  <a:gd name="connsiteY2" fmla="*/ 0 h 1390078"/>
                  <a:gd name="connsiteX3" fmla="*/ 121729 w 121729"/>
                  <a:gd name="connsiteY3" fmla="*/ 0 h 1390078"/>
                </a:gdLst>
                <a:ahLst/>
                <a:cxnLst>
                  <a:cxn ang="0">
                    <a:pos x="connsiteX0" y="connsiteY0"/>
                  </a:cxn>
                  <a:cxn ang="0">
                    <a:pos x="connsiteX1" y="connsiteY1"/>
                  </a:cxn>
                  <a:cxn ang="0">
                    <a:pos x="connsiteX2" y="connsiteY2"/>
                  </a:cxn>
                  <a:cxn ang="0">
                    <a:pos x="connsiteX3" y="connsiteY3"/>
                  </a:cxn>
                </a:cxnLst>
                <a:rect l="l" t="t" r="r" b="b"/>
                <a:pathLst>
                  <a:path w="121729" h="1390078">
                    <a:moveTo>
                      <a:pt x="0" y="1390079"/>
                    </a:moveTo>
                    <a:lnTo>
                      <a:pt x="0" y="33338"/>
                    </a:lnTo>
                    <a:cubicBezTo>
                      <a:pt x="0" y="14923"/>
                      <a:pt x="14929" y="0"/>
                      <a:pt x="33338" y="0"/>
                    </a:cubicBezTo>
                    <a:lnTo>
                      <a:pt x="121729" y="0"/>
                    </a:lnTo>
                  </a:path>
                </a:pathLst>
              </a:custGeom>
              <a:noFill/>
              <a:ln w="16701" cap="flat">
                <a:solidFill>
                  <a:schemeClr val="accent3"/>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9FDA074F-38E7-D8F2-9321-39DAFE940496}"/>
                  </a:ext>
                </a:extLst>
              </p:cNvPr>
              <p:cNvSpPr/>
              <p:nvPr/>
            </p:nvSpPr>
            <p:spPr>
              <a:xfrm>
                <a:off x="7601330" y="3403472"/>
                <a:ext cx="117221" cy="117221"/>
              </a:xfrm>
              <a:custGeom>
                <a:avLst/>
                <a:gdLst>
                  <a:gd name="connsiteX0" fmla="*/ 58610 w 117221"/>
                  <a:gd name="connsiteY0" fmla="*/ 117221 h 117221"/>
                  <a:gd name="connsiteX1" fmla="*/ 117221 w 117221"/>
                  <a:gd name="connsiteY1" fmla="*/ 58611 h 117221"/>
                  <a:gd name="connsiteX2" fmla="*/ 58610 w 117221"/>
                  <a:gd name="connsiteY2" fmla="*/ 0 h 117221"/>
                  <a:gd name="connsiteX3" fmla="*/ 0 w 117221"/>
                  <a:gd name="connsiteY3" fmla="*/ 58611 h 117221"/>
                  <a:gd name="connsiteX4" fmla="*/ 58610 w 117221"/>
                  <a:gd name="connsiteY4" fmla="*/ 117221 h 117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221" h="117221">
                    <a:moveTo>
                      <a:pt x="58610" y="117221"/>
                    </a:moveTo>
                    <a:cubicBezTo>
                      <a:pt x="90983" y="117221"/>
                      <a:pt x="117221" y="90983"/>
                      <a:pt x="117221" y="58611"/>
                    </a:cubicBezTo>
                    <a:cubicBezTo>
                      <a:pt x="117221" y="26238"/>
                      <a:pt x="90983" y="0"/>
                      <a:pt x="58610" y="0"/>
                    </a:cubicBezTo>
                    <a:cubicBezTo>
                      <a:pt x="26238" y="0"/>
                      <a:pt x="0" y="26238"/>
                      <a:pt x="0" y="58611"/>
                    </a:cubicBezTo>
                    <a:cubicBezTo>
                      <a:pt x="32" y="90964"/>
                      <a:pt x="26257" y="117189"/>
                      <a:pt x="58610" y="117221"/>
                    </a:cubicBezTo>
                  </a:path>
                </a:pathLst>
              </a:custGeom>
              <a:solidFill>
                <a:schemeClr val="accent3"/>
              </a:solidFill>
              <a:ln w="6350" cap="flat">
                <a:noFill/>
                <a:prstDash val="solid"/>
                <a:miter/>
              </a:ln>
            </p:spPr>
            <p:txBody>
              <a:bodyPr rtlCol="0" anchor="ctr"/>
              <a:lstStyle/>
              <a:p>
                <a:endParaRPr lang="en-US"/>
              </a:p>
            </p:txBody>
          </p:sp>
        </p:grpSp>
        <p:sp>
          <p:nvSpPr>
            <p:cNvPr id="120" name="Text Placeholder 6">
              <a:extLst>
                <a:ext uri="{FF2B5EF4-FFF2-40B4-BE49-F238E27FC236}">
                  <a16:creationId xmlns:a16="http://schemas.microsoft.com/office/drawing/2014/main" id="{025EF50F-1A00-C5E3-0631-78299506F0ED}"/>
                </a:ext>
              </a:extLst>
            </p:cNvPr>
            <p:cNvSpPr txBox="1">
              <a:spLocks/>
            </p:cNvSpPr>
            <p:nvPr/>
          </p:nvSpPr>
          <p:spPr>
            <a:xfrm rot="10800000">
              <a:off x="7828747" y="2542103"/>
              <a:ext cx="445000" cy="317331"/>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lnSpc>
                  <a:spcPts val="1300"/>
                </a:lnSpc>
                <a:spcAft>
                  <a:spcPts val="0"/>
                </a:spcAft>
                <a:buNone/>
              </a:pPr>
              <a:r>
                <a:rPr lang="en-US" sz="900" b="1">
                  <a:solidFill>
                    <a:schemeClr val="bg1"/>
                  </a:solidFill>
                </a:rPr>
                <a:t>India </a:t>
              </a:r>
              <a:br>
                <a:rPr lang="en-US" sz="900" b="1">
                  <a:solidFill>
                    <a:schemeClr val="bg1"/>
                  </a:solidFill>
                </a:rPr>
              </a:br>
              <a:r>
                <a:rPr lang="en-US" sz="900">
                  <a:solidFill>
                    <a:schemeClr val="bg1"/>
                  </a:solidFill>
                </a:rPr>
                <a:t>(Noida)</a:t>
              </a:r>
            </a:p>
          </p:txBody>
        </p:sp>
      </p:grpSp>
      <p:grpSp>
        <p:nvGrpSpPr>
          <p:cNvPr id="123" name="Group 122">
            <a:extLst>
              <a:ext uri="{FF2B5EF4-FFF2-40B4-BE49-F238E27FC236}">
                <a16:creationId xmlns:a16="http://schemas.microsoft.com/office/drawing/2014/main" id="{D0CEA776-D18F-E33F-069C-4B52BA842AD3}"/>
              </a:ext>
            </a:extLst>
          </p:cNvPr>
          <p:cNvGrpSpPr/>
          <p:nvPr/>
        </p:nvGrpSpPr>
        <p:grpSpPr>
          <a:xfrm rot="10800000">
            <a:off x="6131722" y="3408962"/>
            <a:ext cx="1025741" cy="555498"/>
            <a:chOff x="7601330" y="3403472"/>
            <a:chExt cx="1025741" cy="555498"/>
          </a:xfrm>
        </p:grpSpPr>
        <p:sp>
          <p:nvSpPr>
            <p:cNvPr id="124" name="Freeform 123">
              <a:extLst>
                <a:ext uri="{FF2B5EF4-FFF2-40B4-BE49-F238E27FC236}">
                  <a16:creationId xmlns:a16="http://schemas.microsoft.com/office/drawing/2014/main" id="{B45EF54C-CA4B-AD9D-0938-A7E2ED2B96A9}"/>
                </a:ext>
              </a:extLst>
            </p:cNvPr>
            <p:cNvSpPr/>
            <p:nvPr/>
          </p:nvSpPr>
          <p:spPr>
            <a:xfrm>
              <a:off x="7601330" y="3403472"/>
              <a:ext cx="117221" cy="117221"/>
            </a:xfrm>
            <a:custGeom>
              <a:avLst/>
              <a:gdLst>
                <a:gd name="connsiteX0" fmla="*/ 58610 w 117221"/>
                <a:gd name="connsiteY0" fmla="*/ 117221 h 117221"/>
                <a:gd name="connsiteX1" fmla="*/ 117221 w 117221"/>
                <a:gd name="connsiteY1" fmla="*/ 58611 h 117221"/>
                <a:gd name="connsiteX2" fmla="*/ 58610 w 117221"/>
                <a:gd name="connsiteY2" fmla="*/ 0 h 117221"/>
                <a:gd name="connsiteX3" fmla="*/ 0 w 117221"/>
                <a:gd name="connsiteY3" fmla="*/ 58611 h 117221"/>
                <a:gd name="connsiteX4" fmla="*/ 58610 w 117221"/>
                <a:gd name="connsiteY4" fmla="*/ 117221 h 117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221" h="117221">
                  <a:moveTo>
                    <a:pt x="58610" y="117221"/>
                  </a:moveTo>
                  <a:cubicBezTo>
                    <a:pt x="90983" y="117221"/>
                    <a:pt x="117221" y="90983"/>
                    <a:pt x="117221" y="58611"/>
                  </a:cubicBezTo>
                  <a:cubicBezTo>
                    <a:pt x="117221" y="26238"/>
                    <a:pt x="90983" y="0"/>
                    <a:pt x="58610" y="0"/>
                  </a:cubicBezTo>
                  <a:cubicBezTo>
                    <a:pt x="26238" y="0"/>
                    <a:pt x="0" y="26238"/>
                    <a:pt x="0" y="58611"/>
                  </a:cubicBezTo>
                  <a:cubicBezTo>
                    <a:pt x="32" y="90964"/>
                    <a:pt x="26257" y="117189"/>
                    <a:pt x="58610" y="117221"/>
                  </a:cubicBezTo>
                </a:path>
              </a:pathLst>
            </a:custGeom>
            <a:solidFill>
              <a:schemeClr val="accent1"/>
            </a:solidFill>
            <a:ln w="6350" cap="flat">
              <a:noFill/>
              <a:prstDash val="solid"/>
              <a:miter/>
            </a:ln>
          </p:spPr>
          <p:txBody>
            <a:bodyPr rtlCol="0" anchor="ctr"/>
            <a:lstStyle/>
            <a:p>
              <a:endParaRPr lang="en-US"/>
            </a:p>
          </p:txBody>
        </p:sp>
        <p:sp>
          <p:nvSpPr>
            <p:cNvPr id="125" name="Text Placeholder 6">
              <a:extLst>
                <a:ext uri="{FF2B5EF4-FFF2-40B4-BE49-F238E27FC236}">
                  <a16:creationId xmlns:a16="http://schemas.microsoft.com/office/drawing/2014/main" id="{15F5479C-CA56-BFF1-3ADD-939C2E195B9E}"/>
                </a:ext>
              </a:extLst>
            </p:cNvPr>
            <p:cNvSpPr txBox="1">
              <a:spLocks/>
            </p:cNvSpPr>
            <p:nvPr/>
          </p:nvSpPr>
          <p:spPr>
            <a:xfrm rot="10800000">
              <a:off x="7825823" y="3641639"/>
              <a:ext cx="801248" cy="317331"/>
            </a:xfrm>
            <a:prstGeom prst="rect">
              <a:avLst/>
            </a:prstGeom>
          </p:spPr>
          <p:txBody>
            <a:bodyPr wrap="square" lIns="0" tIns="0" rIns="0" bIns="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lnSpc>
                  <a:spcPts val="1300"/>
                </a:lnSpc>
                <a:spcAft>
                  <a:spcPts val="0"/>
                </a:spcAft>
                <a:buNone/>
              </a:pPr>
              <a:r>
                <a:rPr lang="en-US" sz="900" b="1" dirty="0">
                  <a:solidFill>
                    <a:schemeClr val="bg1"/>
                  </a:solidFill>
                </a:rPr>
                <a:t>Morocco </a:t>
              </a:r>
              <a:br>
                <a:rPr lang="en-US" sz="900" b="1" dirty="0">
                  <a:solidFill>
                    <a:schemeClr val="bg1"/>
                  </a:solidFill>
                </a:rPr>
              </a:br>
              <a:r>
                <a:rPr lang="en-US" sz="900" dirty="0">
                  <a:solidFill>
                    <a:schemeClr val="bg1"/>
                  </a:solidFill>
                </a:rPr>
                <a:t>(Casablanca)</a:t>
              </a:r>
            </a:p>
          </p:txBody>
        </p:sp>
      </p:grpSp>
      <p:sp>
        <p:nvSpPr>
          <p:cNvPr id="126" name="Freeform 125">
            <a:extLst>
              <a:ext uri="{FF2B5EF4-FFF2-40B4-BE49-F238E27FC236}">
                <a16:creationId xmlns:a16="http://schemas.microsoft.com/office/drawing/2014/main" id="{CDE99DC1-C8E4-81F2-4779-3769DBB448D0}"/>
              </a:ext>
            </a:extLst>
          </p:cNvPr>
          <p:cNvSpPr/>
          <p:nvPr/>
        </p:nvSpPr>
        <p:spPr>
          <a:xfrm rot="10800000" flipH="1">
            <a:off x="6887998" y="3775437"/>
            <a:ext cx="265126" cy="118656"/>
          </a:xfrm>
          <a:custGeom>
            <a:avLst/>
            <a:gdLst>
              <a:gd name="connsiteX0" fmla="*/ 1084707 w 1084707"/>
              <a:gd name="connsiteY0" fmla="*/ 11432 h 121414"/>
              <a:gd name="connsiteX1" fmla="*/ 33338 w 1084707"/>
              <a:gd name="connsiteY1" fmla="*/ 2 h 121414"/>
              <a:gd name="connsiteX2" fmla="*/ 0 w 1084707"/>
              <a:gd name="connsiteY2" fmla="*/ 32578 h 121414"/>
              <a:gd name="connsiteX3" fmla="*/ 0 w 1084707"/>
              <a:gd name="connsiteY3" fmla="*/ 33022 h 121414"/>
              <a:gd name="connsiteX4" fmla="*/ 0 w 1084707"/>
              <a:gd name="connsiteY4" fmla="*/ 121414 h 121414"/>
              <a:gd name="connsiteX0" fmla="*/ 585132 w 585132"/>
              <a:gd name="connsiteY0" fmla="*/ 6971 h 121414"/>
              <a:gd name="connsiteX1" fmla="*/ 33338 w 585132"/>
              <a:gd name="connsiteY1" fmla="*/ 2 h 121414"/>
              <a:gd name="connsiteX2" fmla="*/ 0 w 585132"/>
              <a:gd name="connsiteY2" fmla="*/ 32578 h 121414"/>
              <a:gd name="connsiteX3" fmla="*/ 0 w 585132"/>
              <a:gd name="connsiteY3" fmla="*/ 33022 h 121414"/>
              <a:gd name="connsiteX4" fmla="*/ 0 w 585132"/>
              <a:gd name="connsiteY4" fmla="*/ 121414 h 121414"/>
              <a:gd name="connsiteX0" fmla="*/ 1022102 w 1022102"/>
              <a:gd name="connsiteY0" fmla="*/ 15063 h 121414"/>
              <a:gd name="connsiteX1" fmla="*/ 33338 w 1022102"/>
              <a:gd name="connsiteY1" fmla="*/ 2 h 121414"/>
              <a:gd name="connsiteX2" fmla="*/ 0 w 1022102"/>
              <a:gd name="connsiteY2" fmla="*/ 32578 h 121414"/>
              <a:gd name="connsiteX3" fmla="*/ 0 w 1022102"/>
              <a:gd name="connsiteY3" fmla="*/ 33022 h 121414"/>
              <a:gd name="connsiteX4" fmla="*/ 0 w 1022102"/>
              <a:gd name="connsiteY4" fmla="*/ 121414 h 121414"/>
              <a:gd name="connsiteX0" fmla="*/ 271825 w 271825"/>
              <a:gd name="connsiteY0" fmla="*/ 1671 h 121420"/>
              <a:gd name="connsiteX1" fmla="*/ 33338 w 271825"/>
              <a:gd name="connsiteY1" fmla="*/ 8 h 121420"/>
              <a:gd name="connsiteX2" fmla="*/ 0 w 271825"/>
              <a:gd name="connsiteY2" fmla="*/ 32584 h 121420"/>
              <a:gd name="connsiteX3" fmla="*/ 0 w 271825"/>
              <a:gd name="connsiteY3" fmla="*/ 33028 h 121420"/>
              <a:gd name="connsiteX4" fmla="*/ 0 w 271825"/>
              <a:gd name="connsiteY4" fmla="*/ 121420 h 121420"/>
              <a:gd name="connsiteX0" fmla="*/ 265126 w 265126"/>
              <a:gd name="connsiteY0" fmla="*/ 5015 h 121415"/>
              <a:gd name="connsiteX1" fmla="*/ 33338 w 265126"/>
              <a:gd name="connsiteY1" fmla="*/ 3 h 121415"/>
              <a:gd name="connsiteX2" fmla="*/ 0 w 265126"/>
              <a:gd name="connsiteY2" fmla="*/ 32579 h 121415"/>
              <a:gd name="connsiteX3" fmla="*/ 0 w 265126"/>
              <a:gd name="connsiteY3" fmla="*/ 33023 h 121415"/>
              <a:gd name="connsiteX4" fmla="*/ 0 w 265126"/>
              <a:gd name="connsiteY4" fmla="*/ 121415 h 121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126" h="121415">
                <a:moveTo>
                  <a:pt x="265126" y="5015"/>
                </a:moveTo>
                <a:cubicBezTo>
                  <a:pt x="-64462" y="-5"/>
                  <a:pt x="362926" y="5023"/>
                  <a:pt x="33338" y="3"/>
                </a:cubicBezTo>
                <a:cubicBezTo>
                  <a:pt x="15138" y="-206"/>
                  <a:pt x="216" y="14373"/>
                  <a:pt x="0" y="32579"/>
                </a:cubicBezTo>
                <a:lnTo>
                  <a:pt x="0" y="33023"/>
                </a:lnTo>
                <a:lnTo>
                  <a:pt x="0" y="121415"/>
                </a:lnTo>
              </a:path>
            </a:pathLst>
          </a:custGeom>
          <a:noFill/>
          <a:ln w="16701" cap="flat">
            <a:solidFill>
              <a:schemeClr val="accent1"/>
            </a:solidFill>
            <a:prstDash val="solid"/>
            <a:miter/>
          </a:ln>
        </p:spPr>
        <p:txBody>
          <a:bodyPr rtlCol="0" anchor="ctr"/>
          <a:lstStyle/>
          <a:p>
            <a:endParaRPr lang="en-US"/>
          </a:p>
        </p:txBody>
      </p:sp>
    </p:spTree>
    <p:extLst>
      <p:ext uri="{BB962C8B-B14F-4D97-AF65-F5344CB8AC3E}">
        <p14:creationId xmlns:p14="http://schemas.microsoft.com/office/powerpoint/2010/main" val="2641408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500"/>
                                  </p:stCondLst>
                                  <p:childTnLst>
                                    <p:set>
                                      <p:cBhvr>
                                        <p:cTn id="6" dur="1" fill="hold">
                                          <p:stCondLst>
                                            <p:cond delay="0"/>
                                          </p:stCondLst>
                                        </p:cTn>
                                        <p:tgtEl>
                                          <p:spTgt spid="103"/>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73"/>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98"/>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78"/>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nodeType="afterEffect">
                                  <p:stCondLst>
                                    <p:cond delay="500"/>
                                  </p:stCondLst>
                                  <p:childTnLst>
                                    <p:set>
                                      <p:cBhvr>
                                        <p:cTn id="18" dur="1" fill="hold">
                                          <p:stCondLst>
                                            <p:cond delay="0"/>
                                          </p:stCondLst>
                                        </p:cTn>
                                        <p:tgtEl>
                                          <p:spTgt spid="83"/>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nodeType="afterEffect">
                                  <p:stCondLst>
                                    <p:cond delay="500"/>
                                  </p:stCondLst>
                                  <p:childTnLst>
                                    <p:set>
                                      <p:cBhvr>
                                        <p:cTn id="21" dur="1" fill="hold">
                                          <p:stCondLst>
                                            <p:cond delay="0"/>
                                          </p:stCondLst>
                                        </p:cTn>
                                        <p:tgtEl>
                                          <p:spTgt spid="88"/>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nodeType="afterEffect">
                                  <p:stCondLst>
                                    <p:cond delay="500"/>
                                  </p:stCondLst>
                                  <p:childTnLst>
                                    <p:set>
                                      <p:cBhvr>
                                        <p:cTn id="24" dur="1" fill="hold">
                                          <p:stCondLst>
                                            <p:cond delay="0"/>
                                          </p:stCondLst>
                                        </p:cTn>
                                        <p:tgtEl>
                                          <p:spTgt spid="93"/>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nodeType="afterEffect">
                                  <p:stCondLst>
                                    <p:cond delay="500"/>
                                  </p:stCondLst>
                                  <p:childTnLst>
                                    <p:set>
                                      <p:cBhvr>
                                        <p:cTn id="27" dur="1" fill="hold">
                                          <p:stCondLst>
                                            <p:cond delay="0"/>
                                          </p:stCondLst>
                                        </p:cTn>
                                        <p:tgtEl>
                                          <p:spTgt spid="108"/>
                                        </p:tgtEl>
                                        <p:attrNameLst>
                                          <p:attrName>style.visibility</p:attrName>
                                        </p:attrNameLst>
                                      </p:cBhvr>
                                      <p:to>
                                        <p:strVal val="visible"/>
                                      </p:to>
                                    </p:set>
                                  </p:childTnLst>
                                </p:cTn>
                              </p:par>
                            </p:childTnLst>
                          </p:cTn>
                        </p:par>
                        <p:par>
                          <p:cTn id="28" fill="hold">
                            <p:stCondLst>
                              <p:cond delay="4000"/>
                            </p:stCondLst>
                            <p:childTnLst>
                              <p:par>
                                <p:cTn id="29" presetID="1" presetClass="entr" presetSubtype="0" fill="hold" nodeType="afterEffect">
                                  <p:stCondLst>
                                    <p:cond delay="500"/>
                                  </p:stCondLst>
                                  <p:childTnLst>
                                    <p:set>
                                      <p:cBhvr>
                                        <p:cTn id="30" dur="1" fill="hold">
                                          <p:stCondLst>
                                            <p:cond delay="0"/>
                                          </p:stCondLst>
                                        </p:cTn>
                                        <p:tgtEl>
                                          <p:spTgt spid="113"/>
                                        </p:tgtEl>
                                        <p:attrNameLst>
                                          <p:attrName>style.visibility</p:attrName>
                                        </p:attrNameLst>
                                      </p:cBhvr>
                                      <p:to>
                                        <p:strVal val="visible"/>
                                      </p:to>
                                    </p:set>
                                  </p:childTnLst>
                                </p:cTn>
                              </p:par>
                            </p:childTnLst>
                          </p:cTn>
                        </p:par>
                        <p:par>
                          <p:cTn id="31" fill="hold">
                            <p:stCondLst>
                              <p:cond delay="4500"/>
                            </p:stCondLst>
                            <p:childTnLst>
                              <p:par>
                                <p:cTn id="32" presetID="1" presetClass="entr" presetSubtype="0" fill="hold" nodeType="afterEffect">
                                  <p:stCondLst>
                                    <p:cond delay="500"/>
                                  </p:stCondLst>
                                  <p:childTnLst>
                                    <p:set>
                                      <p:cBhvr>
                                        <p:cTn id="33" dur="1" fill="hold">
                                          <p:stCondLst>
                                            <p:cond delay="0"/>
                                          </p:stCondLst>
                                        </p:cTn>
                                        <p:tgtEl>
                                          <p:spTgt spid="118"/>
                                        </p:tgtEl>
                                        <p:attrNameLst>
                                          <p:attrName>style.visibility</p:attrName>
                                        </p:attrNameLst>
                                      </p:cBhvr>
                                      <p:to>
                                        <p:strVal val="visible"/>
                                      </p:to>
                                    </p:set>
                                  </p:childTnLst>
                                </p:cTn>
                              </p:par>
                            </p:childTnLst>
                          </p:cTn>
                        </p:par>
                        <p:par>
                          <p:cTn id="34" fill="hold">
                            <p:stCondLst>
                              <p:cond delay="5000"/>
                            </p:stCondLst>
                            <p:childTnLst>
                              <p:par>
                                <p:cTn id="35" presetID="1" presetClass="entr" presetSubtype="0" fill="hold" nodeType="afterEffect">
                                  <p:stCondLst>
                                    <p:cond delay="500"/>
                                  </p:stCondLst>
                                  <p:childTnLst>
                                    <p:set>
                                      <p:cBhvr>
                                        <p:cTn id="36" dur="1" fill="hold">
                                          <p:stCondLst>
                                            <p:cond delay="0"/>
                                          </p:stCondLst>
                                        </p:cTn>
                                        <p:tgtEl>
                                          <p:spTgt spid="123"/>
                                        </p:tgtEl>
                                        <p:attrNameLst>
                                          <p:attrName>style.visibility</p:attrName>
                                        </p:attrNameLst>
                                      </p:cBhvr>
                                      <p:to>
                                        <p:strVal val="visible"/>
                                      </p:to>
                                    </p:set>
                                  </p:childTnLst>
                                </p:cTn>
                              </p:par>
                            </p:childTnLst>
                          </p:cTn>
                        </p:par>
                        <p:par>
                          <p:cTn id="37" fill="hold">
                            <p:stCondLst>
                              <p:cond delay="5500"/>
                            </p:stCondLst>
                            <p:childTnLst>
                              <p:par>
                                <p:cTn id="38" presetID="1" presetClass="entr" presetSubtype="0" fill="hold" grpId="0" nodeType="afterEffect">
                                  <p:stCondLst>
                                    <p:cond delay="0"/>
                                  </p:stCondLst>
                                  <p:childTnLst>
                                    <p:set>
                                      <p:cBhvr>
                                        <p:cTn id="39"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A81ED8C-BE3D-AA78-25D3-5714840A2B6E}"/>
              </a:ext>
            </a:extLst>
          </p:cNvPr>
          <p:cNvSpPr>
            <a:spLocks noGrp="1"/>
          </p:cNvSpPr>
          <p:nvPr>
            <p:ph type="ctrTitle"/>
          </p:nvPr>
        </p:nvSpPr>
        <p:spPr>
          <a:xfrm>
            <a:off x="433754" y="360609"/>
            <a:ext cx="10234246" cy="1022713"/>
          </a:xfrm>
        </p:spPr>
        <p:txBody>
          <a:bodyPr/>
          <a:lstStyle/>
          <a:p>
            <a:r>
              <a:rPr lang="nl-BE"/>
              <a:t>our purpose</a:t>
            </a:r>
            <a:endParaRPr lang="en-US"/>
          </a:p>
        </p:txBody>
      </p:sp>
      <p:sp>
        <p:nvSpPr>
          <p:cNvPr id="9" name="Text Placeholder 6">
            <a:extLst>
              <a:ext uri="{FF2B5EF4-FFF2-40B4-BE49-F238E27FC236}">
                <a16:creationId xmlns:a16="http://schemas.microsoft.com/office/drawing/2014/main" id="{91AF04A7-37A9-065E-831C-4FD9211ED0BD}"/>
              </a:ext>
            </a:extLst>
          </p:cNvPr>
          <p:cNvSpPr txBox="1">
            <a:spLocks/>
          </p:cNvSpPr>
          <p:nvPr/>
        </p:nvSpPr>
        <p:spPr>
          <a:xfrm>
            <a:off x="433388" y="1713969"/>
            <a:ext cx="5205412" cy="3430061"/>
          </a:xfrm>
          <a:prstGeom prst="rect">
            <a:avLst/>
          </a:prstGeom>
        </p:spPr>
        <p:txBody>
          <a:bodyPr vert="horz" lIns="0" tIns="0" rIns="0" bIns="0" rtlCol="0" anchor="t">
            <a:no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10000"/>
              </a:lnSpc>
              <a:spcAft>
                <a:spcPts val="1600"/>
              </a:spcAft>
              <a:buFont typeface="Arial" panose="020B0604020202020204" pitchFamily="34" charset="0"/>
              <a:buNone/>
            </a:pPr>
            <a:r>
              <a:rPr lang="en-US" dirty="0"/>
              <a:t>We are a </a:t>
            </a:r>
            <a:r>
              <a:rPr lang="en-US" b="1" dirty="0"/>
              <a:t>partnership of stewards</a:t>
            </a:r>
            <a:r>
              <a:rPr lang="en-US" dirty="0"/>
              <a:t>,</a:t>
            </a:r>
            <a:br>
              <a:rPr lang="en-US" dirty="0"/>
            </a:br>
            <a:r>
              <a:rPr lang="en-US" dirty="0"/>
              <a:t>realizing a dream for today, tomorrow and succeeding generations.</a:t>
            </a:r>
            <a:endParaRPr lang="nl-BE" dirty="0"/>
          </a:p>
          <a:p>
            <a:pPr>
              <a:lnSpc>
                <a:spcPct val="110000"/>
              </a:lnSpc>
              <a:spcAft>
                <a:spcPts val="1600"/>
              </a:spcAft>
            </a:pPr>
            <a:r>
              <a:rPr lang="en-US" b="0" dirty="0">
                <a:solidFill>
                  <a:schemeClr val="tx1"/>
                </a:solidFill>
              </a:rPr>
              <a:t>We enable our people, our company and our customers to </a:t>
            </a:r>
            <a:r>
              <a:rPr lang="en-US" dirty="0">
                <a:solidFill>
                  <a:schemeClr val="tx1"/>
                </a:solidFill>
              </a:rPr>
              <a:t>reach their full potential </a:t>
            </a:r>
            <a:r>
              <a:rPr lang="en-US" b="0" dirty="0">
                <a:solidFill>
                  <a:schemeClr val="tx1"/>
                </a:solidFill>
              </a:rPr>
              <a:t>combining our skills, our values and best-in-class technology.</a:t>
            </a:r>
            <a:endParaRPr lang="nl-BE" b="0" dirty="0">
              <a:solidFill>
                <a:schemeClr val="tx1"/>
              </a:solidFill>
            </a:endParaRPr>
          </a:p>
          <a:p>
            <a:pPr>
              <a:lnSpc>
                <a:spcPct val="110000"/>
              </a:lnSpc>
              <a:spcAft>
                <a:spcPts val="1600"/>
              </a:spcAft>
            </a:pPr>
            <a:r>
              <a:rPr lang="en-US" b="0" dirty="0">
                <a:solidFill>
                  <a:schemeClr val="tx1"/>
                </a:solidFill>
              </a:rPr>
              <a:t>We want to </a:t>
            </a:r>
            <a:r>
              <a:rPr lang="en-US" dirty="0">
                <a:solidFill>
                  <a:schemeClr val="tx1"/>
                </a:solidFill>
              </a:rPr>
              <a:t>positively impact </a:t>
            </a:r>
            <a:r>
              <a:rPr lang="en-US" b="0" dirty="0">
                <a:solidFill>
                  <a:schemeClr val="tx1"/>
                </a:solidFill>
              </a:rPr>
              <a:t>the world we live in.</a:t>
            </a:r>
          </a:p>
          <a:p>
            <a:pPr marL="0" lvl="1" indent="0">
              <a:lnSpc>
                <a:spcPct val="110000"/>
              </a:lnSpc>
              <a:spcAft>
                <a:spcPts val="1600"/>
              </a:spcAft>
              <a:buFont typeface="Arial" panose="020B0604020202020204" pitchFamily="34" charset="0"/>
              <a:buNone/>
            </a:pPr>
            <a:endParaRPr lang="en-US" dirty="0"/>
          </a:p>
        </p:txBody>
      </p:sp>
      <p:pic>
        <p:nvPicPr>
          <p:cNvPr id="10" name="Picture Placeholder 8">
            <a:extLst>
              <a:ext uri="{FF2B5EF4-FFF2-40B4-BE49-F238E27FC236}">
                <a16:creationId xmlns:a16="http://schemas.microsoft.com/office/drawing/2014/main" id="{C58E6BBC-CB06-BE73-7FC3-EABE406D07F6}"/>
              </a:ext>
            </a:extLst>
          </p:cNvPr>
          <p:cNvPicPr>
            <a:picLocks noGrp="1" noChangeAspect="1"/>
          </p:cNvPicPr>
          <p:nvPr>
            <p:ph type="pic" sz="quarter" idx="14"/>
          </p:nvPr>
        </p:nvPicPr>
        <p:blipFill rotWithShape="1">
          <a:blip r:embed="rId2" cstate="email">
            <a:extLst>
              <a:ext uri="{28A0092B-C50C-407E-A947-70E740481C1C}">
                <a14:useLocalDpi xmlns:a14="http://schemas.microsoft.com/office/drawing/2010/main"/>
              </a:ext>
            </a:extLst>
          </a:blip>
          <a:srcRect/>
          <a:stretch/>
        </p:blipFill>
        <p:spPr>
          <a:xfrm>
            <a:off x="6505200" y="1110086"/>
            <a:ext cx="4637828" cy="4637828"/>
          </a:xfrm>
        </p:spPr>
      </p:pic>
      <p:pic>
        <p:nvPicPr>
          <p:cNvPr id="11" name="Picture 10">
            <a:extLst>
              <a:ext uri="{FF2B5EF4-FFF2-40B4-BE49-F238E27FC236}">
                <a16:creationId xmlns:a16="http://schemas.microsoft.com/office/drawing/2014/main" id="{80F8F96A-2E59-E69D-B81A-FACA754791D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6075592" y="2648057"/>
            <a:ext cx="5710730" cy="1752603"/>
          </a:xfrm>
          <a:prstGeom prst="rect">
            <a:avLst/>
          </a:prstGeom>
        </p:spPr>
      </p:pic>
    </p:spTree>
    <p:extLst>
      <p:ext uri="{BB962C8B-B14F-4D97-AF65-F5344CB8AC3E}">
        <p14:creationId xmlns:p14="http://schemas.microsoft.com/office/powerpoint/2010/main" val="357864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Google Shape;1719;p42">
            <a:extLst>
              <a:ext uri="{FF2B5EF4-FFF2-40B4-BE49-F238E27FC236}">
                <a16:creationId xmlns:a16="http://schemas.microsoft.com/office/drawing/2014/main" id="{8AC27B57-6F0B-F282-A53B-7C3BCCF7FCCB}"/>
              </a:ext>
            </a:extLst>
          </p:cNvPr>
          <p:cNvSpPr/>
          <p:nvPr/>
        </p:nvSpPr>
        <p:spPr>
          <a:xfrm>
            <a:off x="0" y="5263154"/>
            <a:ext cx="12192000" cy="1162797"/>
          </a:xfrm>
          <a:prstGeom prst="rect">
            <a:avLst/>
          </a:prstGeom>
          <a:gradFill flip="none" rotWithShape="1">
            <a:gsLst>
              <a:gs pos="60000">
                <a:schemeClr val="bg1">
                  <a:alpha val="0"/>
                </a:schemeClr>
              </a:gs>
              <a:gs pos="0">
                <a:schemeClr val="bg1"/>
              </a:gs>
              <a:gs pos="14000">
                <a:schemeClr val="bg1">
                  <a:lumMod val="95000"/>
                </a:schemeClr>
              </a:gs>
            </a:gsLst>
            <a:lin ang="5400000" scaled="1"/>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6" name="Title 5">
            <a:extLst>
              <a:ext uri="{FF2B5EF4-FFF2-40B4-BE49-F238E27FC236}">
                <a16:creationId xmlns:a16="http://schemas.microsoft.com/office/drawing/2014/main" id="{5CDF05ED-CC84-B51B-96FE-627FE08BC68E}"/>
              </a:ext>
            </a:extLst>
          </p:cNvPr>
          <p:cNvSpPr>
            <a:spLocks noGrp="1"/>
          </p:cNvSpPr>
          <p:nvPr>
            <p:ph type="ctrTitle"/>
          </p:nvPr>
        </p:nvSpPr>
        <p:spPr>
          <a:xfrm>
            <a:off x="433754" y="360609"/>
            <a:ext cx="4573121" cy="1022713"/>
          </a:xfrm>
        </p:spPr>
        <p:txBody>
          <a:bodyPr/>
          <a:lstStyle/>
          <a:p>
            <a:r>
              <a:rPr lang="en-US" dirty="0" err="1"/>
              <a:t>delaware</a:t>
            </a:r>
            <a:r>
              <a:rPr lang="en-US" dirty="0"/>
              <a:t> runs SAP</a:t>
            </a:r>
          </a:p>
        </p:txBody>
      </p:sp>
      <p:sp>
        <p:nvSpPr>
          <p:cNvPr id="8" name="Text Placeholder 7">
            <a:extLst>
              <a:ext uri="{FF2B5EF4-FFF2-40B4-BE49-F238E27FC236}">
                <a16:creationId xmlns:a16="http://schemas.microsoft.com/office/drawing/2014/main" id="{AC855C89-7DBB-AD79-E4BE-7ACDFEA9FC23}"/>
              </a:ext>
            </a:extLst>
          </p:cNvPr>
          <p:cNvSpPr>
            <a:spLocks noGrp="1"/>
          </p:cNvSpPr>
          <p:nvPr>
            <p:ph type="body" sz="quarter" idx="16"/>
          </p:nvPr>
        </p:nvSpPr>
        <p:spPr>
          <a:xfrm>
            <a:off x="402436" y="3531071"/>
            <a:ext cx="4573121" cy="1468684"/>
          </a:xfrm>
        </p:spPr>
        <p:txBody>
          <a:bodyPr/>
          <a:lstStyle/>
          <a:p>
            <a:pPr>
              <a:lnSpc>
                <a:spcPct val="100000"/>
              </a:lnSpc>
            </a:pPr>
            <a:r>
              <a:rPr lang="en-US" sz="1600" b="0" dirty="0">
                <a:solidFill>
                  <a:schemeClr val="tx1"/>
                </a:solidFill>
              </a:rPr>
              <a:t>As SAP users, we know exactly what are the business goals and how we daily deal with it.</a:t>
            </a:r>
          </a:p>
          <a:p>
            <a:pPr>
              <a:lnSpc>
                <a:spcPct val="100000"/>
              </a:lnSpc>
            </a:pPr>
            <a:r>
              <a:rPr lang="en-US" sz="1600" b="0" dirty="0">
                <a:solidFill>
                  <a:schemeClr val="tx1"/>
                </a:solidFill>
              </a:rPr>
              <a:t>Our business knowledge combined with the experience of being SAP users and suppliers takes </a:t>
            </a:r>
            <a:r>
              <a:rPr lang="en-US" sz="1600" b="0" dirty="0" err="1">
                <a:solidFill>
                  <a:schemeClr val="tx1"/>
                </a:solidFill>
              </a:rPr>
              <a:t>delaware</a:t>
            </a:r>
            <a:r>
              <a:rPr lang="en-US" sz="1600" b="0" dirty="0">
                <a:solidFill>
                  <a:schemeClr val="tx1"/>
                </a:solidFill>
              </a:rPr>
              <a:t> to another level.</a:t>
            </a:r>
          </a:p>
        </p:txBody>
      </p:sp>
      <p:grpSp>
        <p:nvGrpSpPr>
          <p:cNvPr id="15" name="Group 14">
            <a:extLst>
              <a:ext uri="{FF2B5EF4-FFF2-40B4-BE49-F238E27FC236}">
                <a16:creationId xmlns:a16="http://schemas.microsoft.com/office/drawing/2014/main" id="{BD07AB06-2976-6E31-2E96-6E0C0E77CB36}"/>
              </a:ext>
            </a:extLst>
          </p:cNvPr>
          <p:cNvGrpSpPr/>
          <p:nvPr/>
        </p:nvGrpSpPr>
        <p:grpSpPr>
          <a:xfrm>
            <a:off x="4594531" y="1338926"/>
            <a:ext cx="7195035" cy="4425863"/>
            <a:chOff x="4205654" y="1271588"/>
            <a:chExt cx="7689969" cy="4730310"/>
          </a:xfrm>
        </p:grpSpPr>
        <p:grpSp>
          <p:nvGrpSpPr>
            <p:cNvPr id="11" name="Group 10">
              <a:extLst>
                <a:ext uri="{FF2B5EF4-FFF2-40B4-BE49-F238E27FC236}">
                  <a16:creationId xmlns:a16="http://schemas.microsoft.com/office/drawing/2014/main" id="{7B73FEB6-822B-EBF1-EB01-51BC1D31A33D}"/>
                </a:ext>
              </a:extLst>
            </p:cNvPr>
            <p:cNvGrpSpPr/>
            <p:nvPr/>
          </p:nvGrpSpPr>
          <p:grpSpPr>
            <a:xfrm>
              <a:off x="4205654" y="1271588"/>
              <a:ext cx="7689969" cy="4730310"/>
              <a:chOff x="1965361" y="523484"/>
              <a:chExt cx="7631690" cy="4694461"/>
            </a:xfrm>
          </p:grpSpPr>
          <p:pic>
            <p:nvPicPr>
              <p:cNvPr id="12" name="Image 242">
                <a:extLst>
                  <a:ext uri="{FF2B5EF4-FFF2-40B4-BE49-F238E27FC236}">
                    <a16:creationId xmlns:a16="http://schemas.microsoft.com/office/drawing/2014/main" id="{3ACB7FFD-7BF6-943B-86FD-0368AB5B59D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 r="-444"/>
              <a:stretch/>
            </p:blipFill>
            <p:spPr>
              <a:xfrm>
                <a:off x="1965361" y="523484"/>
                <a:ext cx="7631690" cy="4694461"/>
              </a:xfrm>
              <a:prstGeom prst="rect">
                <a:avLst/>
              </a:prstGeom>
              <a:effectLst>
                <a:outerShdw blurRad="165100" dist="114300" dir="5100000" algn="t" rotWithShape="0">
                  <a:prstClr val="black">
                    <a:alpha val="44000"/>
                  </a:prstClr>
                </a:outerShdw>
              </a:effectLst>
            </p:spPr>
          </p:pic>
          <p:sp>
            <p:nvSpPr>
              <p:cNvPr id="13" name="Rectangle 12">
                <a:extLst>
                  <a:ext uri="{FF2B5EF4-FFF2-40B4-BE49-F238E27FC236}">
                    <a16:creationId xmlns:a16="http://schemas.microsoft.com/office/drawing/2014/main" id="{DE3D3D8E-0953-EB2A-375A-53FD198577D2}"/>
                  </a:ext>
                </a:extLst>
              </p:cNvPr>
              <p:cNvSpPr/>
              <p:nvPr/>
            </p:nvSpPr>
            <p:spPr>
              <a:xfrm>
                <a:off x="2829587" y="772559"/>
                <a:ext cx="5858550" cy="3664232"/>
              </a:xfrm>
              <a:prstGeom prst="rect">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pSp>
        <p:pic>
          <p:nvPicPr>
            <p:cNvPr id="10" name="Online Media 9" descr="delaware SAP S/4HANA Enterprise Management Cloud">
              <a:hlinkClick r:id="" action="ppaction://media"/>
              <a:extLst>
                <a:ext uri="{FF2B5EF4-FFF2-40B4-BE49-F238E27FC236}">
                  <a16:creationId xmlns:a16="http://schemas.microsoft.com/office/drawing/2014/main" id="{EA2CBC63-4BF0-85E4-69EB-C097003C3C26}"/>
                </a:ext>
              </a:extLst>
            </p:cNvPr>
            <p:cNvPicPr>
              <a:picLocks noRot="1" noChangeAspect="1"/>
            </p:cNvPicPr>
            <p:nvPr>
              <a:videoFile r:link="rId1"/>
            </p:nvPr>
          </p:nvPicPr>
          <p:blipFill>
            <a:blip r:embed="rId5"/>
            <a:stretch>
              <a:fillRect/>
            </a:stretch>
          </p:blipFill>
          <p:spPr>
            <a:xfrm>
              <a:off x="5076480" y="1732159"/>
              <a:ext cx="5903288" cy="3335358"/>
            </a:xfrm>
            <a:prstGeom prst="rect">
              <a:avLst/>
            </a:prstGeom>
          </p:spPr>
        </p:pic>
      </p:grpSp>
      <p:sp>
        <p:nvSpPr>
          <p:cNvPr id="18" name="Text Placeholder 7">
            <a:extLst>
              <a:ext uri="{FF2B5EF4-FFF2-40B4-BE49-F238E27FC236}">
                <a16:creationId xmlns:a16="http://schemas.microsoft.com/office/drawing/2014/main" id="{EBA7B16A-E8C9-E092-ED91-C20D67EF6C94}"/>
              </a:ext>
            </a:extLst>
          </p:cNvPr>
          <p:cNvSpPr txBox="1">
            <a:spLocks/>
          </p:cNvSpPr>
          <p:nvPr/>
        </p:nvSpPr>
        <p:spPr>
          <a:xfrm>
            <a:off x="433752" y="1449669"/>
            <a:ext cx="4381135" cy="1733997"/>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dirty="0"/>
              <a:t>In 2015 </a:t>
            </a:r>
            <a:r>
              <a:rPr lang="en-US" dirty="0" err="1"/>
              <a:t>delaware</a:t>
            </a:r>
            <a:r>
              <a:rPr lang="en-US" dirty="0"/>
              <a:t> led SAP's digital innovation initiative, being the first company globally to implement S/4HANA Cloud and since then we have been using SAP's entire cloud platform in-house. </a:t>
            </a:r>
          </a:p>
        </p:txBody>
      </p:sp>
    </p:spTree>
    <p:extLst>
      <p:ext uri="{BB962C8B-B14F-4D97-AF65-F5344CB8AC3E}">
        <p14:creationId xmlns:p14="http://schemas.microsoft.com/office/powerpoint/2010/main" val="1243605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vol="80000">
                <p:cTn id="2" fill="hold" display="0">
                  <p:stCondLst>
                    <p:cond delay="indefinite"/>
                  </p:stCondLst>
                </p:cTn>
                <p:tgtEl>
                  <p:spTgt spid="10"/>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37E2A9D-F46A-D764-A46D-69D5A97A0365}"/>
              </a:ext>
            </a:extLst>
          </p:cNvPr>
          <p:cNvSpPr/>
          <p:nvPr/>
        </p:nvSpPr>
        <p:spPr>
          <a:xfrm>
            <a:off x="6438900" y="0"/>
            <a:ext cx="1473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078DB53-AD0F-8096-267C-A87DB655D4AC}"/>
              </a:ext>
            </a:extLst>
          </p:cNvPr>
          <p:cNvSpPr>
            <a:spLocks noGrp="1"/>
          </p:cNvSpPr>
          <p:nvPr>
            <p:ph type="ctrTitle"/>
          </p:nvPr>
        </p:nvSpPr>
        <p:spPr>
          <a:xfrm>
            <a:off x="433754" y="360609"/>
            <a:ext cx="5306646" cy="1417835"/>
          </a:xfrm>
        </p:spPr>
        <p:txBody>
          <a:bodyPr>
            <a:normAutofit/>
          </a:bodyPr>
          <a:lstStyle/>
          <a:p>
            <a:r>
              <a:rPr lang="pt-BR" dirty="0" err="1"/>
              <a:t>our</a:t>
            </a:r>
            <a:r>
              <a:rPr lang="pt-BR" dirty="0"/>
              <a:t> </a:t>
            </a:r>
            <a:r>
              <a:rPr lang="pt-BR" dirty="0" err="1"/>
              <a:t>success</a:t>
            </a:r>
            <a:r>
              <a:rPr lang="pt-BR" dirty="0"/>
              <a:t> cases</a:t>
            </a:r>
            <a:br>
              <a:rPr lang="pt-BR" dirty="0"/>
            </a:br>
            <a:r>
              <a:rPr lang="pt-BR" dirty="0"/>
              <a:t>– </a:t>
            </a:r>
            <a:r>
              <a:rPr lang="pt-BR" dirty="0" err="1"/>
              <a:t>ourselves</a:t>
            </a:r>
            <a:endParaRPr lang="en-US" dirty="0"/>
          </a:p>
        </p:txBody>
      </p:sp>
      <p:grpSp>
        <p:nvGrpSpPr>
          <p:cNvPr id="45" name="Group 44">
            <a:extLst>
              <a:ext uri="{FF2B5EF4-FFF2-40B4-BE49-F238E27FC236}">
                <a16:creationId xmlns:a16="http://schemas.microsoft.com/office/drawing/2014/main" id="{23D2045E-F532-E7FB-10CB-E3E67ED89472}"/>
              </a:ext>
            </a:extLst>
          </p:cNvPr>
          <p:cNvGrpSpPr/>
          <p:nvPr/>
        </p:nvGrpSpPr>
        <p:grpSpPr>
          <a:xfrm>
            <a:off x="433754" y="1885929"/>
            <a:ext cx="5313406" cy="3836846"/>
            <a:chOff x="6616415" y="1645963"/>
            <a:chExt cx="5313406" cy="3836846"/>
          </a:xfrm>
        </p:grpSpPr>
        <p:pic>
          <p:nvPicPr>
            <p:cNvPr id="9" name="Picture 8">
              <a:extLst>
                <a:ext uri="{FF2B5EF4-FFF2-40B4-BE49-F238E27FC236}">
                  <a16:creationId xmlns:a16="http://schemas.microsoft.com/office/drawing/2014/main" id="{751663F3-03ED-B78A-FFE9-358DD57B880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81508" y="3748535"/>
              <a:ext cx="3395992" cy="1734274"/>
            </a:xfrm>
            <a:prstGeom prst="rect">
              <a:avLst/>
            </a:prstGeom>
            <a:ln w="3175">
              <a:solidFill>
                <a:schemeClr val="bg1">
                  <a:lumMod val="75000"/>
                </a:schemeClr>
              </a:solidFill>
            </a:ln>
            <a:effectLst>
              <a:outerShdw blurRad="127000" algn="ctr" rotWithShape="0">
                <a:prstClr val="black">
                  <a:alpha val="20000"/>
                </a:prstClr>
              </a:outerShdw>
            </a:effectLst>
          </p:spPr>
        </p:pic>
        <p:pic>
          <p:nvPicPr>
            <p:cNvPr id="10" name="Picture 9">
              <a:extLst>
                <a:ext uri="{FF2B5EF4-FFF2-40B4-BE49-F238E27FC236}">
                  <a16:creationId xmlns:a16="http://schemas.microsoft.com/office/drawing/2014/main" id="{0DC861AC-A1AA-95A0-228F-AB4CFD338E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16415" y="1645963"/>
              <a:ext cx="3395992" cy="1735139"/>
            </a:xfrm>
            <a:prstGeom prst="rect">
              <a:avLst/>
            </a:prstGeom>
            <a:ln w="3175">
              <a:solidFill>
                <a:schemeClr val="bg1">
                  <a:lumMod val="75000"/>
                </a:schemeClr>
              </a:solidFill>
            </a:ln>
            <a:effectLst>
              <a:outerShdw blurRad="127000" algn="ctr" rotWithShape="0">
                <a:prstClr val="black">
                  <a:alpha val="20000"/>
                </a:prstClr>
              </a:outerShdw>
            </a:effectLst>
          </p:spPr>
        </p:pic>
        <p:pic>
          <p:nvPicPr>
            <p:cNvPr id="11" name="Picture 10">
              <a:extLst>
                <a:ext uri="{FF2B5EF4-FFF2-40B4-BE49-F238E27FC236}">
                  <a16:creationId xmlns:a16="http://schemas.microsoft.com/office/drawing/2014/main" id="{B0B97915-8B5F-98E9-5BCF-7385504075E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33829" y="2530465"/>
              <a:ext cx="3395992" cy="1653778"/>
            </a:xfrm>
            <a:prstGeom prst="rect">
              <a:avLst/>
            </a:prstGeom>
            <a:ln w="3175">
              <a:solidFill>
                <a:schemeClr val="bg1">
                  <a:lumMod val="75000"/>
                </a:schemeClr>
              </a:solidFill>
            </a:ln>
            <a:effectLst>
              <a:outerShdw blurRad="127000" algn="ctr" rotWithShape="0">
                <a:prstClr val="black">
                  <a:alpha val="20000"/>
                </a:prstClr>
              </a:outerShdw>
            </a:effectLst>
          </p:spPr>
        </p:pic>
      </p:grpSp>
      <p:grpSp>
        <p:nvGrpSpPr>
          <p:cNvPr id="47" name="Group 46">
            <a:extLst>
              <a:ext uri="{FF2B5EF4-FFF2-40B4-BE49-F238E27FC236}">
                <a16:creationId xmlns:a16="http://schemas.microsoft.com/office/drawing/2014/main" id="{FE1AD6A5-BC0A-6C6D-51DF-77B9EE4F5C42}"/>
              </a:ext>
            </a:extLst>
          </p:cNvPr>
          <p:cNvGrpSpPr/>
          <p:nvPr/>
        </p:nvGrpSpPr>
        <p:grpSpPr>
          <a:xfrm>
            <a:off x="7159895" y="1088563"/>
            <a:ext cx="4296500" cy="5069582"/>
            <a:chOff x="7181929" y="1121614"/>
            <a:chExt cx="4296500" cy="5069582"/>
          </a:xfrm>
        </p:grpSpPr>
        <p:sp>
          <p:nvSpPr>
            <p:cNvPr id="12" name="TextBox 11">
              <a:extLst>
                <a:ext uri="{FF2B5EF4-FFF2-40B4-BE49-F238E27FC236}">
                  <a16:creationId xmlns:a16="http://schemas.microsoft.com/office/drawing/2014/main" id="{9442D2EC-DA1B-7D03-B1B4-8198344F6F54}"/>
                </a:ext>
              </a:extLst>
            </p:cNvPr>
            <p:cNvSpPr txBox="1"/>
            <p:nvPr/>
          </p:nvSpPr>
          <p:spPr>
            <a:xfrm>
              <a:off x="7734430" y="1142634"/>
              <a:ext cx="3679496" cy="5048562"/>
            </a:xfrm>
            <a:prstGeom prst="rect">
              <a:avLst/>
            </a:prstGeom>
            <a:noFill/>
          </p:spPr>
          <p:txBody>
            <a:bodyPr wrap="square" lIns="0" tIns="0" rIns="0" bIns="0" rtlCol="0">
              <a:spAutoFit/>
            </a:bodyPr>
            <a:lstStyle/>
            <a:p>
              <a:pPr marL="0" lvl="1">
                <a:lnSpc>
                  <a:spcPct val="90000"/>
                </a:lnSpc>
                <a:spcAft>
                  <a:spcPts val="2600"/>
                </a:spcAft>
                <a:buClr>
                  <a:schemeClr val="tx2"/>
                </a:buClr>
              </a:pPr>
              <a:r>
                <a:rPr lang="en-US" sz="1400" dirty="0"/>
                <a:t>Standardized planning flow that allows the progress of each activity to be monitored;</a:t>
              </a:r>
            </a:p>
            <a:p>
              <a:pPr marL="0" lvl="1">
                <a:lnSpc>
                  <a:spcPct val="90000"/>
                </a:lnSpc>
                <a:spcAft>
                  <a:spcPts val="2600"/>
                </a:spcAft>
                <a:buClr>
                  <a:schemeClr val="tx2"/>
                </a:buClr>
              </a:pPr>
              <a:r>
                <a:rPr lang="en-US" sz="1400" dirty="0"/>
                <a:t>Systemic integration, allowing information to be monitored in real time</a:t>
              </a:r>
            </a:p>
            <a:p>
              <a:pPr marL="0" lvl="1">
                <a:lnSpc>
                  <a:spcPct val="90000"/>
                </a:lnSpc>
                <a:spcAft>
                  <a:spcPts val="2600"/>
                </a:spcAft>
                <a:buClr>
                  <a:schemeClr val="tx2"/>
                </a:buClr>
              </a:pPr>
              <a:r>
                <a:rPr lang="en-US" sz="1400" dirty="0"/>
                <a:t>Collaborative process, where each entity contributes in a standardized way</a:t>
              </a:r>
            </a:p>
            <a:p>
              <a:pPr marL="0" lvl="1">
                <a:lnSpc>
                  <a:spcPct val="90000"/>
                </a:lnSpc>
                <a:spcAft>
                  <a:spcPts val="2600"/>
                </a:spcAft>
                <a:buClr>
                  <a:schemeClr val="tx2"/>
                </a:buClr>
              </a:pPr>
              <a:r>
                <a:rPr lang="en-US" sz="1400" dirty="0"/>
                <a:t>Consolidate several entities automatically and in real time</a:t>
              </a:r>
            </a:p>
            <a:p>
              <a:pPr marL="0" lvl="1">
                <a:lnSpc>
                  <a:spcPct val="90000"/>
                </a:lnSpc>
                <a:spcAft>
                  <a:spcPts val="2600"/>
                </a:spcAft>
                <a:buClr>
                  <a:schemeClr val="tx2"/>
                </a:buClr>
              </a:pPr>
              <a:r>
                <a:rPr lang="en-US" sz="1400" dirty="0"/>
                <a:t>Scenario simulations in just one click</a:t>
              </a:r>
            </a:p>
            <a:p>
              <a:pPr marL="0" lvl="1">
                <a:lnSpc>
                  <a:spcPct val="90000"/>
                </a:lnSpc>
                <a:spcAft>
                  <a:spcPts val="2600"/>
                </a:spcAft>
                <a:buClr>
                  <a:schemeClr val="tx2"/>
                </a:buClr>
              </a:pPr>
              <a:r>
                <a:rPr lang="en-US" sz="1400" dirty="0"/>
                <a:t>Single source of truth</a:t>
              </a:r>
            </a:p>
            <a:p>
              <a:pPr marL="0" lvl="1">
                <a:lnSpc>
                  <a:spcPct val="90000"/>
                </a:lnSpc>
                <a:spcAft>
                  <a:spcPts val="2600"/>
                </a:spcAft>
                <a:buClr>
                  <a:schemeClr val="tx2"/>
                </a:buClr>
              </a:pPr>
              <a:r>
                <a:rPr lang="en-US" sz="1400" dirty="0"/>
                <a:t>Information security, change control and access controls</a:t>
              </a:r>
            </a:p>
            <a:p>
              <a:pPr marL="0" lvl="1">
                <a:lnSpc>
                  <a:spcPct val="90000"/>
                </a:lnSpc>
                <a:spcAft>
                  <a:spcPts val="2600"/>
                </a:spcAft>
                <a:buClr>
                  <a:schemeClr val="tx2"/>
                </a:buClr>
              </a:pPr>
              <a:r>
                <a:rPr lang="en-US" sz="1400" dirty="0"/>
                <a:t>Uses predictive analysis algorithms to automatically generate future trends</a:t>
              </a:r>
            </a:p>
          </p:txBody>
        </p:sp>
        <p:grpSp>
          <p:nvGrpSpPr>
            <p:cNvPr id="13" name="Group 12">
              <a:extLst>
                <a:ext uri="{FF2B5EF4-FFF2-40B4-BE49-F238E27FC236}">
                  <a16:creationId xmlns:a16="http://schemas.microsoft.com/office/drawing/2014/main" id="{6C341019-0B2D-5350-247C-0DF98B3B7241}"/>
                </a:ext>
              </a:extLst>
            </p:cNvPr>
            <p:cNvGrpSpPr>
              <a:grpSpLocks noChangeAspect="1"/>
            </p:cNvGrpSpPr>
            <p:nvPr/>
          </p:nvGrpSpPr>
          <p:grpSpPr>
            <a:xfrm>
              <a:off x="7181929" y="1121614"/>
              <a:ext cx="360000" cy="360000"/>
              <a:chOff x="7432337" y="0"/>
              <a:chExt cx="914400" cy="914400"/>
            </a:xfrm>
          </p:grpSpPr>
          <p:sp>
            <p:nvSpPr>
              <p:cNvPr id="14" name="Oval 13">
                <a:extLst>
                  <a:ext uri="{FF2B5EF4-FFF2-40B4-BE49-F238E27FC236}">
                    <a16:creationId xmlns:a16="http://schemas.microsoft.com/office/drawing/2014/main" id="{44920931-4519-9611-5592-09AACCA0BD58}"/>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a:extLst>
                  <a:ext uri="{FF2B5EF4-FFF2-40B4-BE49-F238E27FC236}">
                    <a16:creationId xmlns:a16="http://schemas.microsoft.com/office/drawing/2014/main" id="{9401011A-105D-21F1-08AF-74DAA72F4D5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grpSp>
          <p:nvGrpSpPr>
            <p:cNvPr id="16" name="Group 15">
              <a:extLst>
                <a:ext uri="{FF2B5EF4-FFF2-40B4-BE49-F238E27FC236}">
                  <a16:creationId xmlns:a16="http://schemas.microsoft.com/office/drawing/2014/main" id="{EE0E52BA-5F46-4EA9-C0E2-26F37A869817}"/>
                </a:ext>
              </a:extLst>
            </p:cNvPr>
            <p:cNvGrpSpPr>
              <a:grpSpLocks noChangeAspect="1"/>
            </p:cNvGrpSpPr>
            <p:nvPr/>
          </p:nvGrpSpPr>
          <p:grpSpPr>
            <a:xfrm>
              <a:off x="7181929" y="1836317"/>
              <a:ext cx="360000" cy="360000"/>
              <a:chOff x="7432337" y="0"/>
              <a:chExt cx="914400" cy="914400"/>
            </a:xfrm>
          </p:grpSpPr>
          <p:sp>
            <p:nvSpPr>
              <p:cNvPr id="17" name="Oval 16">
                <a:extLst>
                  <a:ext uri="{FF2B5EF4-FFF2-40B4-BE49-F238E27FC236}">
                    <a16:creationId xmlns:a16="http://schemas.microsoft.com/office/drawing/2014/main" id="{9D14D25D-966D-70A0-5380-21B61E42DDCB}"/>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id="{337A06CD-36B1-ADC6-85C6-8FE7D501A3C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grpSp>
          <p:nvGrpSpPr>
            <p:cNvPr id="19" name="Group 18">
              <a:extLst>
                <a:ext uri="{FF2B5EF4-FFF2-40B4-BE49-F238E27FC236}">
                  <a16:creationId xmlns:a16="http://schemas.microsoft.com/office/drawing/2014/main" id="{18CE8D2F-629F-FBBB-2C46-85E41FB3BB33}"/>
                </a:ext>
              </a:extLst>
            </p:cNvPr>
            <p:cNvGrpSpPr>
              <a:grpSpLocks noChangeAspect="1"/>
            </p:cNvGrpSpPr>
            <p:nvPr/>
          </p:nvGrpSpPr>
          <p:grpSpPr>
            <a:xfrm>
              <a:off x="7181929" y="2561532"/>
              <a:ext cx="360000" cy="360000"/>
              <a:chOff x="7432337" y="0"/>
              <a:chExt cx="914400" cy="914400"/>
            </a:xfrm>
          </p:grpSpPr>
          <p:sp>
            <p:nvSpPr>
              <p:cNvPr id="20" name="Oval 19">
                <a:extLst>
                  <a:ext uri="{FF2B5EF4-FFF2-40B4-BE49-F238E27FC236}">
                    <a16:creationId xmlns:a16="http://schemas.microsoft.com/office/drawing/2014/main" id="{9D72EBF2-1E66-DAB0-53F2-9C5ACC892839}"/>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phic 20">
                <a:extLst>
                  <a:ext uri="{FF2B5EF4-FFF2-40B4-BE49-F238E27FC236}">
                    <a16:creationId xmlns:a16="http://schemas.microsoft.com/office/drawing/2014/main" id="{726B44BB-12B1-9401-19DD-E0AD0FB8E9AC}"/>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grpSp>
          <p:nvGrpSpPr>
            <p:cNvPr id="22" name="Group 21">
              <a:extLst>
                <a:ext uri="{FF2B5EF4-FFF2-40B4-BE49-F238E27FC236}">
                  <a16:creationId xmlns:a16="http://schemas.microsoft.com/office/drawing/2014/main" id="{089E10A6-60EF-8770-5A41-0E24590617FA}"/>
                </a:ext>
              </a:extLst>
            </p:cNvPr>
            <p:cNvGrpSpPr>
              <a:grpSpLocks noChangeAspect="1"/>
            </p:cNvGrpSpPr>
            <p:nvPr/>
          </p:nvGrpSpPr>
          <p:grpSpPr>
            <a:xfrm>
              <a:off x="7181929" y="3245717"/>
              <a:ext cx="360000" cy="360000"/>
              <a:chOff x="7432337" y="0"/>
              <a:chExt cx="914400" cy="914400"/>
            </a:xfrm>
          </p:grpSpPr>
          <p:sp>
            <p:nvSpPr>
              <p:cNvPr id="23" name="Oval 22">
                <a:extLst>
                  <a:ext uri="{FF2B5EF4-FFF2-40B4-BE49-F238E27FC236}">
                    <a16:creationId xmlns:a16="http://schemas.microsoft.com/office/drawing/2014/main" id="{B55F6BD8-9F3B-6F77-31A6-010ABED442D8}"/>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FC4432A6-4C27-BC25-C91C-E1C6437A2CE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grpSp>
          <p:nvGrpSpPr>
            <p:cNvPr id="25" name="Group 24">
              <a:extLst>
                <a:ext uri="{FF2B5EF4-FFF2-40B4-BE49-F238E27FC236}">
                  <a16:creationId xmlns:a16="http://schemas.microsoft.com/office/drawing/2014/main" id="{DAFA35E8-839D-041F-D0BD-088AB6EDB95F}"/>
                </a:ext>
              </a:extLst>
            </p:cNvPr>
            <p:cNvGrpSpPr>
              <a:grpSpLocks noChangeAspect="1"/>
            </p:cNvGrpSpPr>
            <p:nvPr/>
          </p:nvGrpSpPr>
          <p:grpSpPr>
            <a:xfrm>
              <a:off x="7181929" y="3903438"/>
              <a:ext cx="360000" cy="360000"/>
              <a:chOff x="7432337" y="0"/>
              <a:chExt cx="914400" cy="914400"/>
            </a:xfrm>
          </p:grpSpPr>
          <p:sp>
            <p:nvSpPr>
              <p:cNvPr id="26" name="Oval 25">
                <a:extLst>
                  <a:ext uri="{FF2B5EF4-FFF2-40B4-BE49-F238E27FC236}">
                    <a16:creationId xmlns:a16="http://schemas.microsoft.com/office/drawing/2014/main" id="{696AC3BE-5D44-8A62-E718-74D2EC4E2C0A}"/>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Graphic 26">
                <a:extLst>
                  <a:ext uri="{FF2B5EF4-FFF2-40B4-BE49-F238E27FC236}">
                    <a16:creationId xmlns:a16="http://schemas.microsoft.com/office/drawing/2014/main" id="{D0E2B6EB-378A-B807-2521-D229FCD59567}"/>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grpSp>
          <p:nvGrpSpPr>
            <p:cNvPr id="28" name="Group 27">
              <a:extLst>
                <a:ext uri="{FF2B5EF4-FFF2-40B4-BE49-F238E27FC236}">
                  <a16:creationId xmlns:a16="http://schemas.microsoft.com/office/drawing/2014/main" id="{0C726A08-53E0-98D9-597E-4BFE9A8065A7}"/>
                </a:ext>
              </a:extLst>
            </p:cNvPr>
            <p:cNvGrpSpPr>
              <a:grpSpLocks noChangeAspect="1"/>
            </p:cNvGrpSpPr>
            <p:nvPr/>
          </p:nvGrpSpPr>
          <p:grpSpPr>
            <a:xfrm>
              <a:off x="7181929" y="4440479"/>
              <a:ext cx="360000" cy="360000"/>
              <a:chOff x="7432337" y="0"/>
              <a:chExt cx="914400" cy="914400"/>
            </a:xfrm>
          </p:grpSpPr>
          <p:sp>
            <p:nvSpPr>
              <p:cNvPr id="29" name="Oval 28">
                <a:extLst>
                  <a:ext uri="{FF2B5EF4-FFF2-40B4-BE49-F238E27FC236}">
                    <a16:creationId xmlns:a16="http://schemas.microsoft.com/office/drawing/2014/main" id="{6B55834A-13BA-1068-E2A6-A97672736C02}"/>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a:extLst>
                  <a:ext uri="{FF2B5EF4-FFF2-40B4-BE49-F238E27FC236}">
                    <a16:creationId xmlns:a16="http://schemas.microsoft.com/office/drawing/2014/main" id="{9FE2A21F-5B40-F4F8-3AAA-6319F66566E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grpSp>
          <p:nvGrpSpPr>
            <p:cNvPr id="31" name="Group 30">
              <a:extLst>
                <a:ext uri="{FF2B5EF4-FFF2-40B4-BE49-F238E27FC236}">
                  <a16:creationId xmlns:a16="http://schemas.microsoft.com/office/drawing/2014/main" id="{186B22FF-89A3-61D2-428B-EDC22CDD97AC}"/>
                </a:ext>
              </a:extLst>
            </p:cNvPr>
            <p:cNvGrpSpPr>
              <a:grpSpLocks noChangeAspect="1"/>
            </p:cNvGrpSpPr>
            <p:nvPr/>
          </p:nvGrpSpPr>
          <p:grpSpPr>
            <a:xfrm>
              <a:off x="7181929" y="5021588"/>
              <a:ext cx="360000" cy="360000"/>
              <a:chOff x="7432337" y="0"/>
              <a:chExt cx="914400" cy="914400"/>
            </a:xfrm>
          </p:grpSpPr>
          <p:sp>
            <p:nvSpPr>
              <p:cNvPr id="32" name="Oval 31">
                <a:extLst>
                  <a:ext uri="{FF2B5EF4-FFF2-40B4-BE49-F238E27FC236}">
                    <a16:creationId xmlns:a16="http://schemas.microsoft.com/office/drawing/2014/main" id="{AE48D24C-38F2-EB61-75D6-3930CAFA79E6}"/>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raphic 32">
                <a:extLst>
                  <a:ext uri="{FF2B5EF4-FFF2-40B4-BE49-F238E27FC236}">
                    <a16:creationId xmlns:a16="http://schemas.microsoft.com/office/drawing/2014/main" id="{25FD8E0F-7D8F-9D8E-46B8-239B9E330D3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grpSp>
          <p:nvGrpSpPr>
            <p:cNvPr id="34" name="Group 33">
              <a:extLst>
                <a:ext uri="{FF2B5EF4-FFF2-40B4-BE49-F238E27FC236}">
                  <a16:creationId xmlns:a16="http://schemas.microsoft.com/office/drawing/2014/main" id="{8C59460D-A56E-B309-4A64-2461B61041C8}"/>
                </a:ext>
              </a:extLst>
            </p:cNvPr>
            <p:cNvGrpSpPr>
              <a:grpSpLocks noChangeAspect="1"/>
            </p:cNvGrpSpPr>
            <p:nvPr/>
          </p:nvGrpSpPr>
          <p:grpSpPr>
            <a:xfrm>
              <a:off x="7181929" y="5738225"/>
              <a:ext cx="360000" cy="360000"/>
              <a:chOff x="7432337" y="0"/>
              <a:chExt cx="914400" cy="914400"/>
            </a:xfrm>
          </p:grpSpPr>
          <p:sp>
            <p:nvSpPr>
              <p:cNvPr id="35" name="Oval 34">
                <a:extLst>
                  <a:ext uri="{FF2B5EF4-FFF2-40B4-BE49-F238E27FC236}">
                    <a16:creationId xmlns:a16="http://schemas.microsoft.com/office/drawing/2014/main" id="{82FD5B4A-C3A2-94B6-9F2B-00C12044A5E1}"/>
                  </a:ext>
                </a:extLst>
              </p:cNvPr>
              <p:cNvSpPr/>
              <p:nvPr/>
            </p:nvSpPr>
            <p:spPr>
              <a:xfrm>
                <a:off x="7432337" y="0"/>
                <a:ext cx="914400"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raphic 35">
                <a:extLst>
                  <a:ext uri="{FF2B5EF4-FFF2-40B4-BE49-F238E27FC236}">
                    <a16:creationId xmlns:a16="http://schemas.microsoft.com/office/drawing/2014/main" id="{7DA79642-17AC-0941-E2F1-89B7A0067BBE}"/>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638634" y="206297"/>
                <a:ext cx="501806" cy="501806"/>
              </a:xfrm>
              <a:prstGeom prst="rect">
                <a:avLst/>
              </a:prstGeom>
            </p:spPr>
          </p:pic>
        </p:grpSp>
        <p:cxnSp>
          <p:nvCxnSpPr>
            <p:cNvPr id="37" name="Straight Connector 36">
              <a:extLst>
                <a:ext uri="{FF2B5EF4-FFF2-40B4-BE49-F238E27FC236}">
                  <a16:creationId xmlns:a16="http://schemas.microsoft.com/office/drawing/2014/main" id="{36B31E33-83C6-6F4D-CB0E-4298B7E89C41}"/>
                </a:ext>
              </a:extLst>
            </p:cNvPr>
            <p:cNvCxnSpPr>
              <a:cxnSpLocks/>
            </p:cNvCxnSpPr>
            <p:nvPr/>
          </p:nvCxnSpPr>
          <p:spPr>
            <a:xfrm>
              <a:off x="7734429" y="1677309"/>
              <a:ext cx="374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211E2C5-ED06-38EC-6FF4-5395D672C187}"/>
                </a:ext>
              </a:extLst>
            </p:cNvPr>
            <p:cNvCxnSpPr>
              <a:cxnSpLocks/>
            </p:cNvCxnSpPr>
            <p:nvPr/>
          </p:nvCxnSpPr>
          <p:spPr>
            <a:xfrm>
              <a:off x="7734429" y="2393397"/>
              <a:ext cx="374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B17FC00-B3A4-D5B2-0B46-0CD060BDAA18}"/>
                </a:ext>
              </a:extLst>
            </p:cNvPr>
            <p:cNvCxnSpPr>
              <a:cxnSpLocks/>
            </p:cNvCxnSpPr>
            <p:nvPr/>
          </p:nvCxnSpPr>
          <p:spPr>
            <a:xfrm>
              <a:off x="7734429" y="3096071"/>
              <a:ext cx="374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2214117-77AD-3673-F713-3BCE8693C875}"/>
                </a:ext>
              </a:extLst>
            </p:cNvPr>
            <p:cNvCxnSpPr>
              <a:cxnSpLocks/>
            </p:cNvCxnSpPr>
            <p:nvPr/>
          </p:nvCxnSpPr>
          <p:spPr>
            <a:xfrm>
              <a:off x="7734429" y="3809384"/>
              <a:ext cx="374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9E1382E-B997-CE50-DC83-FC9DDADCF1D9}"/>
                </a:ext>
              </a:extLst>
            </p:cNvPr>
            <p:cNvCxnSpPr>
              <a:cxnSpLocks/>
            </p:cNvCxnSpPr>
            <p:nvPr/>
          </p:nvCxnSpPr>
          <p:spPr>
            <a:xfrm>
              <a:off x="7734429" y="4330834"/>
              <a:ext cx="374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5F59D6D-5C02-7D7A-2A5A-1B481ACF33AC}"/>
                </a:ext>
              </a:extLst>
            </p:cNvPr>
            <p:cNvCxnSpPr>
              <a:cxnSpLocks/>
            </p:cNvCxnSpPr>
            <p:nvPr/>
          </p:nvCxnSpPr>
          <p:spPr>
            <a:xfrm>
              <a:off x="7734429" y="4866655"/>
              <a:ext cx="374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6AD126E-8E89-B958-AA1D-2A952EE8E710}"/>
                </a:ext>
              </a:extLst>
            </p:cNvPr>
            <p:cNvCxnSpPr>
              <a:cxnSpLocks/>
            </p:cNvCxnSpPr>
            <p:nvPr/>
          </p:nvCxnSpPr>
          <p:spPr>
            <a:xfrm>
              <a:off x="7734429" y="5575247"/>
              <a:ext cx="374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8800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2023835-49D9-2705-CEFE-23818F0A6E4A}"/>
              </a:ext>
            </a:extLst>
          </p:cNvPr>
          <p:cNvGrpSpPr/>
          <p:nvPr/>
        </p:nvGrpSpPr>
        <p:grpSpPr>
          <a:xfrm>
            <a:off x="2065609" y="1870990"/>
            <a:ext cx="783907" cy="4735946"/>
            <a:chOff x="6997058" y="2444222"/>
            <a:chExt cx="783907" cy="3969828"/>
          </a:xfrm>
        </p:grpSpPr>
        <p:sp>
          <p:nvSpPr>
            <p:cNvPr id="13" name="Rectangle 12">
              <a:extLst>
                <a:ext uri="{FF2B5EF4-FFF2-40B4-BE49-F238E27FC236}">
                  <a16:creationId xmlns:a16="http://schemas.microsoft.com/office/drawing/2014/main" id="{90292ABE-B5BC-E6B8-DC2A-380A2DA7450E}"/>
                </a:ext>
              </a:extLst>
            </p:cNvPr>
            <p:cNvSpPr/>
            <p:nvPr/>
          </p:nvSpPr>
          <p:spPr>
            <a:xfrm>
              <a:off x="7131858" y="2623201"/>
              <a:ext cx="649107" cy="3611871"/>
            </a:xfrm>
            <a:prstGeom prst="rect">
              <a:avLst/>
            </a:prstGeom>
            <a:solidFill>
              <a:schemeClr val="bg1"/>
            </a:solidFill>
            <a:ln>
              <a:noFill/>
            </a:ln>
            <a:effectLst>
              <a:outerShdw blurRad="101600" dist="381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A33D0-0FF6-4CCE-CBED-E2E075E3AE6A}"/>
                </a:ext>
              </a:extLst>
            </p:cNvPr>
            <p:cNvSpPr/>
            <p:nvPr/>
          </p:nvSpPr>
          <p:spPr>
            <a:xfrm>
              <a:off x="6997058" y="2444222"/>
              <a:ext cx="783907" cy="396982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3878A3EB-EE6B-D2F0-1AE8-D9AF6960B4C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12191999" cy="1713214"/>
          </a:xfrm>
          <a:custGeom>
            <a:avLst/>
            <a:gdLst>
              <a:gd name="connsiteX0" fmla="*/ 0 w 12191999"/>
              <a:gd name="connsiteY0" fmla="*/ 0 h 1713214"/>
              <a:gd name="connsiteX1" fmla="*/ 12191999 w 12191999"/>
              <a:gd name="connsiteY1" fmla="*/ 0 h 1713214"/>
              <a:gd name="connsiteX2" fmla="*/ 12191999 w 12191999"/>
              <a:gd name="connsiteY2" fmla="*/ 856607 h 1713214"/>
              <a:gd name="connsiteX3" fmla="*/ 11335392 w 12191999"/>
              <a:gd name="connsiteY3" fmla="*/ 1713214 h 1713214"/>
              <a:gd name="connsiteX4" fmla="*/ 0 w 12191999"/>
              <a:gd name="connsiteY4" fmla="*/ 1713214 h 1713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1713214">
                <a:moveTo>
                  <a:pt x="0" y="0"/>
                </a:moveTo>
                <a:lnTo>
                  <a:pt x="12191999" y="0"/>
                </a:lnTo>
                <a:lnTo>
                  <a:pt x="12191999" y="856607"/>
                </a:lnTo>
                <a:cubicBezTo>
                  <a:pt x="12191999" y="1329698"/>
                  <a:pt x="11808483" y="1713214"/>
                  <a:pt x="11335392" y="1713214"/>
                </a:cubicBezTo>
                <a:lnTo>
                  <a:pt x="0" y="1713214"/>
                </a:lnTo>
                <a:close/>
              </a:path>
            </a:pathLst>
          </a:custGeom>
        </p:spPr>
      </p:pic>
      <p:sp>
        <p:nvSpPr>
          <p:cNvPr id="10" name="Round Diagonal Corner of Rectangle 9">
            <a:extLst>
              <a:ext uri="{FF2B5EF4-FFF2-40B4-BE49-F238E27FC236}">
                <a16:creationId xmlns:a16="http://schemas.microsoft.com/office/drawing/2014/main" id="{2F586658-163A-D22A-CED7-BFD62890C6A9}"/>
              </a:ext>
            </a:extLst>
          </p:cNvPr>
          <p:cNvSpPr/>
          <p:nvPr/>
        </p:nvSpPr>
        <p:spPr>
          <a:xfrm>
            <a:off x="-1143001" y="0"/>
            <a:ext cx="13335000" cy="1713214"/>
          </a:xfrm>
          <a:prstGeom prst="round2DiagRect">
            <a:avLst>
              <a:gd name="adj1" fmla="val 50000"/>
              <a:gd name="adj2" fmla="val 0"/>
            </a:avLst>
          </a:prstGeom>
          <a:gradFill>
            <a:gsLst>
              <a:gs pos="99000">
                <a:schemeClr val="bg1">
                  <a:alpha val="72089"/>
                </a:schemeClr>
              </a:gs>
              <a:gs pos="6000">
                <a:schemeClr val="tx1">
                  <a:lumMod val="50000"/>
                  <a:alpha val="79000"/>
                </a:schemeClr>
              </a:gs>
              <a:gs pos="58000">
                <a:schemeClr val="accent4">
                  <a:lumMod val="75000"/>
                  <a:alpha val="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27A7BFD-6353-FDBE-75CC-271F24BEDB50}"/>
              </a:ext>
            </a:extLst>
          </p:cNvPr>
          <p:cNvSpPr>
            <a:spLocks noGrp="1"/>
          </p:cNvSpPr>
          <p:nvPr>
            <p:ph type="ctrTitle"/>
          </p:nvPr>
        </p:nvSpPr>
        <p:spPr>
          <a:xfrm>
            <a:off x="433754" y="360609"/>
            <a:ext cx="10234246" cy="1022713"/>
          </a:xfrm>
        </p:spPr>
        <p:txBody>
          <a:bodyPr>
            <a:normAutofit/>
          </a:bodyPr>
          <a:lstStyle/>
          <a:p>
            <a:pPr>
              <a:spcBef>
                <a:spcPts val="0"/>
              </a:spcBef>
            </a:pPr>
            <a:r>
              <a:rPr lang="pt-BR" dirty="0" err="1">
                <a:solidFill>
                  <a:schemeClr val="bg1"/>
                </a:solidFill>
              </a:rPr>
              <a:t>our</a:t>
            </a:r>
            <a:r>
              <a:rPr lang="pt-BR" dirty="0">
                <a:solidFill>
                  <a:schemeClr val="bg1"/>
                </a:solidFill>
              </a:rPr>
              <a:t> </a:t>
            </a:r>
            <a:r>
              <a:rPr lang="pt-BR" dirty="0" err="1">
                <a:solidFill>
                  <a:schemeClr val="bg1"/>
                </a:solidFill>
              </a:rPr>
              <a:t>success</a:t>
            </a:r>
            <a:r>
              <a:rPr lang="pt-BR" dirty="0">
                <a:solidFill>
                  <a:schemeClr val="bg1"/>
                </a:solidFill>
              </a:rPr>
              <a:t> cases</a:t>
            </a:r>
            <a:endParaRPr lang="en-US" dirty="0">
              <a:solidFill>
                <a:schemeClr val="bg1"/>
              </a:solidFill>
              <a:effectLst>
                <a:outerShdw blurRad="254000" algn="ctr" rotWithShape="0">
                  <a:prstClr val="black">
                    <a:alpha val="21000"/>
                  </a:prstClr>
                </a:outerShdw>
              </a:effectLst>
            </a:endParaRPr>
          </a:p>
        </p:txBody>
      </p:sp>
      <p:sp>
        <p:nvSpPr>
          <p:cNvPr id="15" name="Rectangle 14">
            <a:extLst>
              <a:ext uri="{FF2B5EF4-FFF2-40B4-BE49-F238E27FC236}">
                <a16:creationId xmlns:a16="http://schemas.microsoft.com/office/drawing/2014/main" id="{02030F63-E2B2-EDD0-1230-B85677A25AA5}"/>
              </a:ext>
            </a:extLst>
          </p:cNvPr>
          <p:cNvSpPr/>
          <p:nvPr/>
        </p:nvSpPr>
        <p:spPr>
          <a:xfrm>
            <a:off x="3272232" y="2007886"/>
            <a:ext cx="7638306" cy="1225977"/>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Challenge</a:t>
            </a:r>
            <a:endParaRPr lang="en-US" b="1" dirty="0">
              <a:solidFill>
                <a:schemeClr val="tx2"/>
              </a:solidFill>
              <a:cs typeface="Arial" pitchFamily="34" charset="0"/>
            </a:endParaRPr>
          </a:p>
          <a:p>
            <a:pPr marL="185738" lvl="1" indent="-185738">
              <a:spcAft>
                <a:spcPts val="1000"/>
              </a:spcAft>
              <a:buClr>
                <a:schemeClr val="tx2"/>
              </a:buClr>
              <a:buFont typeface="Arial" panose="020B0604020202020204" pitchFamily="34" charset="0"/>
              <a:buChar char="•"/>
            </a:pPr>
            <a:r>
              <a:rPr lang="pt-BR" sz="1200" dirty="0"/>
              <a:t>Make </a:t>
            </a:r>
            <a:r>
              <a:rPr lang="pt-BR" sz="1200" dirty="0" err="1"/>
              <a:t>planning</a:t>
            </a:r>
            <a:r>
              <a:rPr lang="pt-BR" sz="1200" dirty="0"/>
              <a:t> </a:t>
            </a:r>
            <a:r>
              <a:rPr lang="pt-BR" sz="1200" dirty="0" err="1"/>
              <a:t>process</a:t>
            </a:r>
            <a:r>
              <a:rPr lang="pt-BR" sz="1200" dirty="0"/>
              <a:t> </a:t>
            </a:r>
            <a:r>
              <a:rPr lang="pt-BR" sz="1200" dirty="0" err="1"/>
              <a:t>collaborative</a:t>
            </a:r>
            <a:endParaRPr lang="pt-BR" sz="1200" dirty="0"/>
          </a:p>
          <a:p>
            <a:pPr marL="185738" lvl="1" indent="-185738">
              <a:spcAft>
                <a:spcPts val="1000"/>
              </a:spcAft>
              <a:buClr>
                <a:schemeClr val="tx2"/>
              </a:buClr>
              <a:buFont typeface="Arial" panose="020B0604020202020204" pitchFamily="34" charset="0"/>
              <a:buChar char="•"/>
            </a:pPr>
            <a:r>
              <a:rPr lang="pt-BR" sz="1200" dirty="0" err="1"/>
              <a:t>Simplify</a:t>
            </a:r>
            <a:r>
              <a:rPr lang="pt-BR" sz="1200" dirty="0"/>
              <a:t> budget </a:t>
            </a:r>
            <a:r>
              <a:rPr lang="pt-BR" sz="1200" dirty="0" err="1"/>
              <a:t>process</a:t>
            </a:r>
            <a:r>
              <a:rPr lang="pt-BR" sz="1200" dirty="0"/>
              <a:t> </a:t>
            </a:r>
            <a:r>
              <a:rPr lang="pt-BR" sz="1200" dirty="0" err="1"/>
              <a:t>to</a:t>
            </a:r>
            <a:r>
              <a:rPr lang="pt-BR" sz="1200" dirty="0"/>
              <a:t> </a:t>
            </a:r>
            <a:r>
              <a:rPr lang="pt-BR" sz="1200" dirty="0" err="1"/>
              <a:t>be</a:t>
            </a:r>
            <a:r>
              <a:rPr lang="pt-BR" sz="1200" dirty="0"/>
              <a:t> more </a:t>
            </a:r>
            <a:r>
              <a:rPr lang="pt-BR" sz="1200" dirty="0" err="1"/>
              <a:t>effective</a:t>
            </a:r>
            <a:endParaRPr lang="pt-BR" sz="1200" dirty="0"/>
          </a:p>
          <a:p>
            <a:pPr marL="185738" lvl="1" indent="-185738">
              <a:spcAft>
                <a:spcPts val="1000"/>
              </a:spcAft>
              <a:buClr>
                <a:schemeClr val="tx2"/>
              </a:buClr>
              <a:buFont typeface="Arial" panose="020B0604020202020204" pitchFamily="34" charset="0"/>
              <a:buChar char="•"/>
            </a:pPr>
            <a:r>
              <a:rPr lang="pt-BR" sz="1200" dirty="0" err="1"/>
              <a:t>Easy</a:t>
            </a:r>
            <a:r>
              <a:rPr lang="pt-BR" sz="1200" dirty="0"/>
              <a:t> </a:t>
            </a:r>
            <a:r>
              <a:rPr lang="pt-BR" sz="1200" dirty="0" err="1"/>
              <a:t>and</a:t>
            </a:r>
            <a:r>
              <a:rPr lang="pt-BR" sz="1200" dirty="0"/>
              <a:t> </a:t>
            </a:r>
            <a:r>
              <a:rPr lang="pt-BR" sz="1200" dirty="0" err="1"/>
              <a:t>quick</a:t>
            </a:r>
            <a:r>
              <a:rPr lang="pt-BR" sz="1200" dirty="0"/>
              <a:t> </a:t>
            </a:r>
            <a:r>
              <a:rPr lang="pt-BR" sz="1200" dirty="0" err="1"/>
              <a:t>simulation</a:t>
            </a:r>
            <a:endParaRPr lang="en-US" sz="1200" dirty="0">
              <a:solidFill>
                <a:srgbClr val="3C3C3C"/>
              </a:solidFill>
            </a:endParaRPr>
          </a:p>
        </p:txBody>
      </p:sp>
      <p:sp>
        <p:nvSpPr>
          <p:cNvPr id="16" name="Rectangle 15">
            <a:extLst>
              <a:ext uri="{FF2B5EF4-FFF2-40B4-BE49-F238E27FC236}">
                <a16:creationId xmlns:a16="http://schemas.microsoft.com/office/drawing/2014/main" id="{EE6E1A93-A535-4AD0-C1BA-A51E048B5FA3}"/>
              </a:ext>
            </a:extLst>
          </p:cNvPr>
          <p:cNvSpPr/>
          <p:nvPr/>
        </p:nvSpPr>
        <p:spPr>
          <a:xfrm>
            <a:off x="685151" y="2865976"/>
            <a:ext cx="1771610" cy="838691"/>
          </a:xfrm>
          <a:prstGeom prst="rect">
            <a:avLst/>
          </a:prstGeom>
        </p:spPr>
        <p:txBody>
          <a:bodyPr wrap="square" lIns="0" rIns="0">
            <a:spAutoFit/>
          </a:bodyPr>
          <a:lstStyle/>
          <a:p>
            <a:pPr defTabSz="885700" eaLnBrk="0" fontAlgn="base" hangingPunct="0">
              <a:spcBef>
                <a:spcPts val="300"/>
              </a:spcBef>
              <a:spcAft>
                <a:spcPts val="300"/>
              </a:spcAft>
              <a:defRPr/>
            </a:pPr>
            <a:r>
              <a:rPr lang="en-US" b="1" dirty="0">
                <a:solidFill>
                  <a:schemeClr val="tx2"/>
                </a:solidFill>
                <a:cs typeface="Arial" pitchFamily="34" charset="0"/>
              </a:rPr>
              <a:t>Industry</a:t>
            </a:r>
          </a:p>
          <a:p>
            <a:pPr defTabSz="885700" eaLnBrk="0" fontAlgn="base" hangingPunct="0">
              <a:defRPr/>
            </a:pPr>
            <a:r>
              <a:rPr lang="en-US" sz="1400" dirty="0"/>
              <a:t>oil and gas, electrical energy</a:t>
            </a:r>
            <a:endParaRPr lang="pt-BR" sz="1400" b="1" dirty="0"/>
          </a:p>
        </p:txBody>
      </p:sp>
      <p:sp>
        <p:nvSpPr>
          <p:cNvPr id="21" name="Rectangle 20">
            <a:extLst>
              <a:ext uri="{FF2B5EF4-FFF2-40B4-BE49-F238E27FC236}">
                <a16:creationId xmlns:a16="http://schemas.microsoft.com/office/drawing/2014/main" id="{585FB4F8-ADB3-38D9-FF43-7055D130A773}"/>
              </a:ext>
            </a:extLst>
          </p:cNvPr>
          <p:cNvSpPr/>
          <p:nvPr/>
        </p:nvSpPr>
        <p:spPr>
          <a:xfrm>
            <a:off x="3272232" y="3515688"/>
            <a:ext cx="7638306" cy="784830"/>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Scope</a:t>
            </a:r>
            <a:endParaRPr lang="en-US" b="1" dirty="0">
              <a:solidFill>
                <a:schemeClr val="tx2"/>
              </a:solidFill>
              <a:cs typeface="Arial" pitchFamily="34" charset="0"/>
            </a:endParaRPr>
          </a:p>
          <a:p>
            <a:pPr marL="196850" lvl="1" indent="-196850">
              <a:spcAft>
                <a:spcPts val="1000"/>
              </a:spcAft>
              <a:buClr>
                <a:schemeClr val="tx2"/>
              </a:buClr>
              <a:buFont typeface="Arial" panose="020B0604020202020204" pitchFamily="34" charset="0"/>
              <a:buChar char="•"/>
            </a:pPr>
            <a:r>
              <a:rPr lang="en-US" sz="1200" dirty="0"/>
              <a:t>end-to-end implementation: revenues, expenses, human resources (Payroll), investments, statements (P&amp;L and Cash Flow)</a:t>
            </a:r>
          </a:p>
        </p:txBody>
      </p:sp>
      <p:sp>
        <p:nvSpPr>
          <p:cNvPr id="22" name="Rectangle 21">
            <a:extLst>
              <a:ext uri="{FF2B5EF4-FFF2-40B4-BE49-F238E27FC236}">
                <a16:creationId xmlns:a16="http://schemas.microsoft.com/office/drawing/2014/main" id="{8C374F81-D292-AB3B-40D1-5C08334B8F4A}"/>
              </a:ext>
            </a:extLst>
          </p:cNvPr>
          <p:cNvSpPr/>
          <p:nvPr/>
        </p:nvSpPr>
        <p:spPr>
          <a:xfrm>
            <a:off x="3272232" y="4597641"/>
            <a:ext cx="7638306" cy="1538883"/>
          </a:xfrm>
          <a:prstGeom prst="rect">
            <a:avLst/>
          </a:prstGeom>
        </p:spPr>
        <p:txBody>
          <a:bodyPr wrap="square">
            <a:spAutoFit/>
          </a:bodyPr>
          <a:lstStyle/>
          <a:p>
            <a:pPr defTabSz="885700" eaLnBrk="0" fontAlgn="base" hangingPunct="0">
              <a:spcAft>
                <a:spcPts val="600"/>
              </a:spcAft>
              <a:defRPr/>
            </a:pPr>
            <a:r>
              <a:rPr lang="en-US" sz="1600" b="1" dirty="0" err="1">
                <a:solidFill>
                  <a:schemeClr val="tx2"/>
                </a:solidFill>
                <a:cs typeface="Arial" pitchFamily="34" charset="0"/>
              </a:rPr>
              <a:t>Depoiments</a:t>
            </a:r>
            <a:endParaRPr lang="en-US" sz="1600" b="1" dirty="0">
              <a:solidFill>
                <a:schemeClr val="tx2"/>
              </a:solidFill>
              <a:cs typeface="Arial" pitchFamily="34" charset="0"/>
            </a:endParaRPr>
          </a:p>
          <a:p>
            <a:pPr marL="185738" lvl="1" indent="-176213">
              <a:spcAft>
                <a:spcPts val="1000"/>
              </a:spcAft>
              <a:buClr>
                <a:schemeClr val="tx2"/>
              </a:buClr>
              <a:buFont typeface="Arial" panose="020B0604020202020204" pitchFamily="34" charset="0"/>
              <a:buChar char="•"/>
            </a:pPr>
            <a:r>
              <a:rPr lang="en-US" sz="1200" dirty="0"/>
              <a:t>Entire process from months to days</a:t>
            </a:r>
          </a:p>
          <a:p>
            <a:pPr marL="185738" lvl="1" indent="-176213">
              <a:spcAft>
                <a:spcPts val="1000"/>
              </a:spcAft>
              <a:buClr>
                <a:schemeClr val="tx2"/>
              </a:buClr>
              <a:buFont typeface="Arial" panose="020B0604020202020204" pitchFamily="34" charset="0"/>
              <a:buChar char="•"/>
            </a:pPr>
            <a:r>
              <a:rPr lang="en-US" sz="1200" dirty="0"/>
              <a:t>We are able to forecasting and simulations quickly</a:t>
            </a:r>
          </a:p>
          <a:p>
            <a:pPr marL="185738" lvl="1" indent="-176213">
              <a:spcAft>
                <a:spcPts val="1000"/>
              </a:spcAft>
              <a:buClr>
                <a:schemeClr val="tx2"/>
              </a:buClr>
              <a:buFont typeface="Arial" panose="020B0604020202020204" pitchFamily="34" charset="0"/>
              <a:buChar char="•"/>
            </a:pPr>
            <a:r>
              <a:rPr lang="en-US" sz="1200" dirty="0"/>
              <a:t>Consolidating information is no longer a concern, the system takes care of it automatically</a:t>
            </a:r>
          </a:p>
          <a:p>
            <a:pPr marL="185738" lvl="1" indent="-176213">
              <a:spcAft>
                <a:spcPts val="1000"/>
              </a:spcAft>
              <a:buClr>
                <a:schemeClr val="tx2"/>
              </a:buClr>
              <a:buFont typeface="Arial" panose="020B0604020202020204" pitchFamily="34" charset="0"/>
              <a:buChar char="•"/>
            </a:pPr>
            <a:r>
              <a:rPr lang="en-US" sz="1200" dirty="0"/>
              <a:t>Today we save time and costs, we are more efficient</a:t>
            </a:r>
            <a:endParaRPr lang="pt-BR" sz="1200" dirty="0"/>
          </a:p>
        </p:txBody>
      </p:sp>
      <p:grpSp>
        <p:nvGrpSpPr>
          <p:cNvPr id="24" name="Graphic 3">
            <a:extLst>
              <a:ext uri="{FF2B5EF4-FFF2-40B4-BE49-F238E27FC236}">
                <a16:creationId xmlns:a16="http://schemas.microsoft.com/office/drawing/2014/main" id="{70C7DA97-3690-FAF0-A778-2307E03C0DAE}"/>
              </a:ext>
            </a:extLst>
          </p:cNvPr>
          <p:cNvGrpSpPr/>
          <p:nvPr/>
        </p:nvGrpSpPr>
        <p:grpSpPr>
          <a:xfrm>
            <a:off x="685151" y="2136889"/>
            <a:ext cx="509291" cy="512181"/>
            <a:chOff x="6049633" y="2683766"/>
            <a:chExt cx="547694" cy="550802"/>
          </a:xfrm>
        </p:grpSpPr>
        <p:sp>
          <p:nvSpPr>
            <p:cNvPr id="25" name="Graphic 3">
              <a:extLst>
                <a:ext uri="{FF2B5EF4-FFF2-40B4-BE49-F238E27FC236}">
                  <a16:creationId xmlns:a16="http://schemas.microsoft.com/office/drawing/2014/main" id="{86FE516C-D46D-8162-AF74-F390E628BC83}"/>
                </a:ext>
              </a:extLst>
            </p:cNvPr>
            <p:cNvSpPr/>
            <p:nvPr/>
          </p:nvSpPr>
          <p:spPr>
            <a:xfrm>
              <a:off x="6049633" y="2896381"/>
              <a:ext cx="175521" cy="338187"/>
            </a:xfrm>
            <a:custGeom>
              <a:avLst/>
              <a:gdLst>
                <a:gd name="connsiteX0" fmla="*/ 149353 w 175521"/>
                <a:gd name="connsiteY0" fmla="*/ 338155 h 338187"/>
                <a:gd name="connsiteX1" fmla="*/ 26168 w 175521"/>
                <a:gd name="connsiteY1" fmla="*/ 338155 h 338187"/>
                <a:gd name="connsiteX2" fmla="*/ 0 w 175521"/>
                <a:gd name="connsiteY2" fmla="*/ 311987 h 338187"/>
                <a:gd name="connsiteX3" fmla="*/ 0 w 175521"/>
                <a:gd name="connsiteY3" fmla="*/ 26168 h 338187"/>
                <a:gd name="connsiteX4" fmla="*/ 26168 w 175521"/>
                <a:gd name="connsiteY4" fmla="*/ 0 h 338187"/>
                <a:gd name="connsiteX5" fmla="*/ 148176 w 175521"/>
                <a:gd name="connsiteY5" fmla="*/ 0 h 338187"/>
                <a:gd name="connsiteX6" fmla="*/ 174344 w 175521"/>
                <a:gd name="connsiteY6" fmla="*/ 26168 h 338187"/>
                <a:gd name="connsiteX7" fmla="*/ 175521 w 175521"/>
                <a:gd name="connsiteY7" fmla="*/ 312020 h 338187"/>
                <a:gd name="connsiteX8" fmla="*/ 149353 w 175521"/>
                <a:gd name="connsiteY8" fmla="*/ 338188 h 338187"/>
                <a:gd name="connsiteX9" fmla="*/ 52336 w 175521"/>
                <a:gd name="connsiteY9" fmla="*/ 285819 h 338187"/>
                <a:gd name="connsiteX10" fmla="*/ 123055 w 175521"/>
                <a:gd name="connsiteY10" fmla="*/ 285819 h 338187"/>
                <a:gd name="connsiteX11" fmla="*/ 122139 w 175521"/>
                <a:gd name="connsiteY11" fmla="*/ 52336 h 338187"/>
                <a:gd name="connsiteX12" fmla="*/ 52336 w 175521"/>
                <a:gd name="connsiteY12" fmla="*/ 52336 h 338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21" h="338187">
                  <a:moveTo>
                    <a:pt x="149353" y="338155"/>
                  </a:moveTo>
                  <a:lnTo>
                    <a:pt x="26168" y="338155"/>
                  </a:lnTo>
                  <a:cubicBezTo>
                    <a:pt x="11716" y="338155"/>
                    <a:pt x="0" y="326438"/>
                    <a:pt x="0" y="311987"/>
                  </a:cubicBezTo>
                  <a:lnTo>
                    <a:pt x="0" y="26168"/>
                  </a:lnTo>
                  <a:cubicBezTo>
                    <a:pt x="0" y="11716"/>
                    <a:pt x="11716" y="0"/>
                    <a:pt x="26168" y="0"/>
                  </a:cubicBezTo>
                  <a:lnTo>
                    <a:pt x="148176" y="0"/>
                  </a:lnTo>
                  <a:cubicBezTo>
                    <a:pt x="162628" y="0"/>
                    <a:pt x="174344" y="11716"/>
                    <a:pt x="174344" y="26168"/>
                  </a:cubicBezTo>
                  <a:lnTo>
                    <a:pt x="175521" y="312020"/>
                  </a:lnTo>
                  <a:cubicBezTo>
                    <a:pt x="175521" y="326471"/>
                    <a:pt x="163806" y="338188"/>
                    <a:pt x="149353" y="338188"/>
                  </a:cubicBezTo>
                  <a:close/>
                  <a:moveTo>
                    <a:pt x="52336" y="285819"/>
                  </a:moveTo>
                  <a:lnTo>
                    <a:pt x="123055" y="285819"/>
                  </a:lnTo>
                  <a:lnTo>
                    <a:pt x="122139" y="52336"/>
                  </a:lnTo>
                  <a:lnTo>
                    <a:pt x="52336" y="52336"/>
                  </a:lnTo>
                  <a:close/>
                </a:path>
              </a:pathLst>
            </a:custGeom>
            <a:solidFill>
              <a:srgbClr val="C42828"/>
            </a:solidFill>
            <a:ln w="3266" cap="flat">
              <a:noFill/>
              <a:prstDash val="solid"/>
              <a:miter/>
            </a:ln>
          </p:spPr>
          <p:txBody>
            <a:bodyPr rtlCol="0" anchor="ctr"/>
            <a:lstStyle/>
            <a:p>
              <a:endParaRPr lang="en-US"/>
            </a:p>
          </p:txBody>
        </p:sp>
        <p:sp>
          <p:nvSpPr>
            <p:cNvPr id="26" name="Graphic 3">
              <a:extLst>
                <a:ext uri="{FF2B5EF4-FFF2-40B4-BE49-F238E27FC236}">
                  <a16:creationId xmlns:a16="http://schemas.microsoft.com/office/drawing/2014/main" id="{F6526FD4-5BC3-93E2-9549-48BAC50D8350}"/>
                </a:ext>
              </a:extLst>
            </p:cNvPr>
            <p:cNvSpPr/>
            <p:nvPr/>
          </p:nvSpPr>
          <p:spPr>
            <a:xfrm>
              <a:off x="6415264" y="2833087"/>
              <a:ext cx="182063" cy="400336"/>
            </a:xfrm>
            <a:custGeom>
              <a:avLst/>
              <a:gdLst>
                <a:gd name="connsiteX0" fmla="*/ 155895 w 182063"/>
                <a:gd name="connsiteY0" fmla="*/ 400336 h 400336"/>
                <a:gd name="connsiteX1" fmla="*/ 26168 w 182063"/>
                <a:gd name="connsiteY1" fmla="*/ 400336 h 400336"/>
                <a:gd name="connsiteX2" fmla="*/ 0 w 182063"/>
                <a:gd name="connsiteY2" fmla="*/ 374168 h 400336"/>
                <a:gd name="connsiteX3" fmla="*/ 0 w 182063"/>
                <a:gd name="connsiteY3" fmla="*/ 373939 h 400336"/>
                <a:gd name="connsiteX4" fmla="*/ 3271 w 182063"/>
                <a:gd name="connsiteY4" fmla="*/ 25939 h 400336"/>
                <a:gd name="connsiteX5" fmla="*/ 29439 w 182063"/>
                <a:gd name="connsiteY5" fmla="*/ 0 h 400336"/>
                <a:gd name="connsiteX6" fmla="*/ 154750 w 182063"/>
                <a:gd name="connsiteY6" fmla="*/ 0 h 400336"/>
                <a:gd name="connsiteX7" fmla="*/ 180918 w 182063"/>
                <a:gd name="connsiteY7" fmla="*/ 26168 h 400336"/>
                <a:gd name="connsiteX8" fmla="*/ 182063 w 182063"/>
                <a:gd name="connsiteY8" fmla="*/ 374136 h 400336"/>
                <a:gd name="connsiteX9" fmla="*/ 155895 w 182063"/>
                <a:gd name="connsiteY9" fmla="*/ 400304 h 400336"/>
                <a:gd name="connsiteX10" fmla="*/ 52598 w 182063"/>
                <a:gd name="connsiteY10" fmla="*/ 348001 h 400336"/>
                <a:gd name="connsiteX11" fmla="*/ 129629 w 182063"/>
                <a:gd name="connsiteY11" fmla="*/ 348001 h 400336"/>
                <a:gd name="connsiteX12" fmla="*/ 128648 w 182063"/>
                <a:gd name="connsiteY12" fmla="*/ 52467 h 400336"/>
                <a:gd name="connsiteX13" fmla="*/ 55378 w 182063"/>
                <a:gd name="connsiteY13" fmla="*/ 52467 h 40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063" h="400336">
                  <a:moveTo>
                    <a:pt x="155895" y="400336"/>
                  </a:moveTo>
                  <a:lnTo>
                    <a:pt x="26168" y="400336"/>
                  </a:lnTo>
                  <a:cubicBezTo>
                    <a:pt x="11717" y="400336"/>
                    <a:pt x="0" y="388623"/>
                    <a:pt x="0" y="374168"/>
                  </a:cubicBezTo>
                  <a:cubicBezTo>
                    <a:pt x="0" y="374093"/>
                    <a:pt x="0" y="374015"/>
                    <a:pt x="0" y="373939"/>
                  </a:cubicBezTo>
                  <a:lnTo>
                    <a:pt x="3271" y="25939"/>
                  </a:lnTo>
                  <a:cubicBezTo>
                    <a:pt x="3395" y="11576"/>
                    <a:pt x="15076" y="-1"/>
                    <a:pt x="29439" y="0"/>
                  </a:cubicBezTo>
                  <a:lnTo>
                    <a:pt x="154750" y="0"/>
                  </a:lnTo>
                  <a:cubicBezTo>
                    <a:pt x="169202" y="0"/>
                    <a:pt x="180918" y="11716"/>
                    <a:pt x="180918" y="26168"/>
                  </a:cubicBezTo>
                  <a:lnTo>
                    <a:pt x="182063" y="374136"/>
                  </a:lnTo>
                  <a:cubicBezTo>
                    <a:pt x="182063" y="388587"/>
                    <a:pt x="170347" y="400304"/>
                    <a:pt x="155895" y="400304"/>
                  </a:cubicBezTo>
                  <a:close/>
                  <a:moveTo>
                    <a:pt x="52598" y="348001"/>
                  </a:moveTo>
                  <a:lnTo>
                    <a:pt x="129629" y="348001"/>
                  </a:lnTo>
                  <a:lnTo>
                    <a:pt x="128648" y="52467"/>
                  </a:lnTo>
                  <a:lnTo>
                    <a:pt x="55378" y="52467"/>
                  </a:lnTo>
                  <a:close/>
                </a:path>
              </a:pathLst>
            </a:custGeom>
            <a:solidFill>
              <a:srgbClr val="C42828"/>
            </a:solidFill>
            <a:ln w="3266" cap="flat">
              <a:noFill/>
              <a:prstDash val="solid"/>
              <a:miter/>
            </a:ln>
          </p:spPr>
          <p:txBody>
            <a:bodyPr rtlCol="0" anchor="ctr"/>
            <a:lstStyle/>
            <a:p>
              <a:endParaRPr lang="en-US"/>
            </a:p>
          </p:txBody>
        </p:sp>
        <p:sp>
          <p:nvSpPr>
            <p:cNvPr id="27" name="Graphic 3">
              <a:extLst>
                <a:ext uri="{FF2B5EF4-FFF2-40B4-BE49-F238E27FC236}">
                  <a16:creationId xmlns:a16="http://schemas.microsoft.com/office/drawing/2014/main" id="{6461C499-826E-351D-E87C-2B3D50049117}"/>
                </a:ext>
              </a:extLst>
            </p:cNvPr>
            <p:cNvSpPr/>
            <p:nvPr/>
          </p:nvSpPr>
          <p:spPr>
            <a:xfrm>
              <a:off x="6171641" y="2746046"/>
              <a:ext cx="297659" cy="487377"/>
            </a:xfrm>
            <a:custGeom>
              <a:avLst/>
              <a:gdLst>
                <a:gd name="connsiteX0" fmla="*/ 270445 w 297659"/>
                <a:gd name="connsiteY0" fmla="*/ 487377 h 487377"/>
                <a:gd name="connsiteX1" fmla="*/ 26168 w 297659"/>
                <a:gd name="connsiteY1" fmla="*/ 487377 h 487377"/>
                <a:gd name="connsiteX2" fmla="*/ 0 w 297659"/>
                <a:gd name="connsiteY2" fmla="*/ 461209 h 487377"/>
                <a:gd name="connsiteX3" fmla="*/ 0 w 297659"/>
                <a:gd name="connsiteY3" fmla="*/ 26168 h 487377"/>
                <a:gd name="connsiteX4" fmla="*/ 26168 w 297659"/>
                <a:gd name="connsiteY4" fmla="*/ 0 h 487377"/>
                <a:gd name="connsiteX5" fmla="*/ 271492 w 297659"/>
                <a:gd name="connsiteY5" fmla="*/ 0 h 487377"/>
                <a:gd name="connsiteX6" fmla="*/ 297660 w 297659"/>
                <a:gd name="connsiteY6" fmla="*/ 26168 h 487377"/>
                <a:gd name="connsiteX7" fmla="*/ 296613 w 297659"/>
                <a:gd name="connsiteY7" fmla="*/ 461209 h 487377"/>
                <a:gd name="connsiteX8" fmla="*/ 270445 w 297659"/>
                <a:gd name="connsiteY8" fmla="*/ 487377 h 487377"/>
                <a:gd name="connsiteX9" fmla="*/ 52336 w 297659"/>
                <a:gd name="connsiteY9" fmla="*/ 435042 h 487377"/>
                <a:gd name="connsiteX10" fmla="*/ 244343 w 297659"/>
                <a:gd name="connsiteY10" fmla="*/ 435042 h 487377"/>
                <a:gd name="connsiteX11" fmla="*/ 245259 w 297659"/>
                <a:gd name="connsiteY11" fmla="*/ 52336 h 487377"/>
                <a:gd name="connsiteX12" fmla="*/ 52270 w 297659"/>
                <a:gd name="connsiteY12" fmla="*/ 52336 h 48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659" h="487377">
                  <a:moveTo>
                    <a:pt x="270445" y="487377"/>
                  </a:moveTo>
                  <a:lnTo>
                    <a:pt x="26168" y="487377"/>
                  </a:lnTo>
                  <a:cubicBezTo>
                    <a:pt x="11716" y="487377"/>
                    <a:pt x="0" y="475661"/>
                    <a:pt x="0" y="461209"/>
                  </a:cubicBezTo>
                  <a:lnTo>
                    <a:pt x="0" y="26168"/>
                  </a:lnTo>
                  <a:cubicBezTo>
                    <a:pt x="0" y="11716"/>
                    <a:pt x="11716" y="0"/>
                    <a:pt x="26168" y="0"/>
                  </a:cubicBezTo>
                  <a:lnTo>
                    <a:pt x="271492" y="0"/>
                  </a:lnTo>
                  <a:cubicBezTo>
                    <a:pt x="285943" y="0"/>
                    <a:pt x="297660" y="11716"/>
                    <a:pt x="297660" y="26168"/>
                  </a:cubicBezTo>
                  <a:lnTo>
                    <a:pt x="296613" y="461209"/>
                  </a:lnTo>
                  <a:cubicBezTo>
                    <a:pt x="296613" y="475661"/>
                    <a:pt x="284897" y="487377"/>
                    <a:pt x="270445" y="487377"/>
                  </a:cubicBezTo>
                  <a:close/>
                  <a:moveTo>
                    <a:pt x="52336" y="435042"/>
                  </a:moveTo>
                  <a:lnTo>
                    <a:pt x="244343" y="435042"/>
                  </a:lnTo>
                  <a:lnTo>
                    <a:pt x="245259" y="52336"/>
                  </a:lnTo>
                  <a:lnTo>
                    <a:pt x="52270" y="52336"/>
                  </a:lnTo>
                  <a:close/>
                </a:path>
              </a:pathLst>
            </a:custGeom>
            <a:solidFill>
              <a:srgbClr val="C42828"/>
            </a:solidFill>
            <a:ln w="3266" cap="flat">
              <a:noFill/>
              <a:prstDash val="solid"/>
              <a:miter/>
            </a:ln>
          </p:spPr>
          <p:txBody>
            <a:bodyPr rtlCol="0" anchor="ctr"/>
            <a:lstStyle/>
            <a:p>
              <a:endParaRPr lang="en-US"/>
            </a:p>
          </p:txBody>
        </p:sp>
        <p:sp>
          <p:nvSpPr>
            <p:cNvPr id="28" name="Graphic 3">
              <a:extLst>
                <a:ext uri="{FF2B5EF4-FFF2-40B4-BE49-F238E27FC236}">
                  <a16:creationId xmlns:a16="http://schemas.microsoft.com/office/drawing/2014/main" id="{16044677-CBDC-8949-C4FC-5D763B9D9889}"/>
                </a:ext>
              </a:extLst>
            </p:cNvPr>
            <p:cNvSpPr/>
            <p:nvPr/>
          </p:nvSpPr>
          <p:spPr>
            <a:xfrm>
              <a:off x="6230519" y="2683766"/>
              <a:ext cx="179904" cy="52335"/>
            </a:xfrm>
            <a:custGeom>
              <a:avLst/>
              <a:gdLst>
                <a:gd name="connsiteX0" fmla="*/ 153736 w 179904"/>
                <a:gd name="connsiteY0" fmla="*/ 52336 h 52335"/>
                <a:gd name="connsiteX1" fmla="*/ 26168 w 179904"/>
                <a:gd name="connsiteY1" fmla="*/ 52336 h 52335"/>
                <a:gd name="connsiteX2" fmla="*/ 0 w 179904"/>
                <a:gd name="connsiteY2" fmla="*/ 26168 h 52335"/>
                <a:gd name="connsiteX3" fmla="*/ 26168 w 179904"/>
                <a:gd name="connsiteY3" fmla="*/ 0 h 52335"/>
                <a:gd name="connsiteX4" fmla="*/ 153736 w 179904"/>
                <a:gd name="connsiteY4" fmla="*/ 0 h 52335"/>
                <a:gd name="connsiteX5" fmla="*/ 179904 w 179904"/>
                <a:gd name="connsiteY5" fmla="*/ 26168 h 52335"/>
                <a:gd name="connsiteX6" fmla="*/ 153736 w 179904"/>
                <a:gd name="connsiteY6" fmla="*/ 52336 h 5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904" h="52335">
                  <a:moveTo>
                    <a:pt x="153736" y="52336"/>
                  </a:moveTo>
                  <a:lnTo>
                    <a:pt x="26168" y="52336"/>
                  </a:lnTo>
                  <a:cubicBezTo>
                    <a:pt x="11716" y="52336"/>
                    <a:pt x="0" y="40620"/>
                    <a:pt x="0" y="26168"/>
                  </a:cubicBezTo>
                  <a:cubicBezTo>
                    <a:pt x="0" y="11716"/>
                    <a:pt x="11716" y="0"/>
                    <a:pt x="26168" y="0"/>
                  </a:cubicBezTo>
                  <a:lnTo>
                    <a:pt x="153736" y="0"/>
                  </a:lnTo>
                  <a:cubicBezTo>
                    <a:pt x="168188" y="0"/>
                    <a:pt x="179904" y="11716"/>
                    <a:pt x="179904" y="26168"/>
                  </a:cubicBezTo>
                  <a:cubicBezTo>
                    <a:pt x="179904" y="40620"/>
                    <a:pt x="168188" y="52336"/>
                    <a:pt x="153736" y="52336"/>
                  </a:cubicBezTo>
                  <a:close/>
                </a:path>
              </a:pathLst>
            </a:custGeom>
            <a:solidFill>
              <a:srgbClr val="C42828"/>
            </a:solidFill>
            <a:ln w="3266" cap="flat">
              <a:noFill/>
              <a:prstDash val="solid"/>
              <a:miter/>
            </a:ln>
          </p:spPr>
          <p:txBody>
            <a:bodyPr rtlCol="0" anchor="ctr"/>
            <a:lstStyle/>
            <a:p>
              <a:endParaRPr lang="en-US"/>
            </a:p>
          </p:txBody>
        </p:sp>
        <p:sp>
          <p:nvSpPr>
            <p:cNvPr id="29" name="Graphic 3">
              <a:extLst>
                <a:ext uri="{FF2B5EF4-FFF2-40B4-BE49-F238E27FC236}">
                  <a16:creationId xmlns:a16="http://schemas.microsoft.com/office/drawing/2014/main" id="{492AA26C-2744-BC08-A6C9-6E1F17B27972}"/>
                </a:ext>
              </a:extLst>
            </p:cNvPr>
            <p:cNvSpPr/>
            <p:nvPr/>
          </p:nvSpPr>
          <p:spPr>
            <a:xfrm>
              <a:off x="6109556" y="2994510"/>
              <a:ext cx="52273" cy="53840"/>
            </a:xfrm>
            <a:custGeom>
              <a:avLst/>
              <a:gdLst>
                <a:gd name="connsiteX0" fmla="*/ 26169 w 52273"/>
                <a:gd name="connsiteY0" fmla="*/ 53840 h 53840"/>
                <a:gd name="connsiteX1" fmla="*/ 1 w 52273"/>
                <a:gd name="connsiteY1" fmla="*/ 27934 h 53840"/>
                <a:gd name="connsiteX2" fmla="*/ 1 w 52273"/>
                <a:gd name="connsiteY2" fmla="*/ 26430 h 53840"/>
                <a:gd name="connsiteX3" fmla="*/ 25842 w 52273"/>
                <a:gd name="connsiteY3" fmla="*/ 0 h 53840"/>
                <a:gd name="connsiteX4" fmla="*/ 26104 w 52273"/>
                <a:gd name="connsiteY4" fmla="*/ 0 h 53840"/>
                <a:gd name="connsiteX5" fmla="*/ 52272 w 52273"/>
                <a:gd name="connsiteY5" fmla="*/ 25874 h 53840"/>
                <a:gd name="connsiteX6" fmla="*/ 52272 w 52273"/>
                <a:gd name="connsiteY6" fmla="*/ 27378 h 53840"/>
                <a:gd name="connsiteX7" fmla="*/ 26401 w 52273"/>
                <a:gd name="connsiteY7" fmla="*/ 53840 h 53840"/>
                <a:gd name="connsiteX8" fmla="*/ 26366 w 52273"/>
                <a:gd name="connsiteY8"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73" h="53840">
                  <a:moveTo>
                    <a:pt x="26169" y="53840"/>
                  </a:moveTo>
                  <a:cubicBezTo>
                    <a:pt x="11819" y="53840"/>
                    <a:pt x="145" y="42284"/>
                    <a:pt x="1" y="27934"/>
                  </a:cubicBezTo>
                  <a:lnTo>
                    <a:pt x="1" y="26430"/>
                  </a:lnTo>
                  <a:cubicBezTo>
                    <a:pt x="-144" y="12001"/>
                    <a:pt x="11415" y="180"/>
                    <a:pt x="25842" y="0"/>
                  </a:cubicBezTo>
                  <a:lnTo>
                    <a:pt x="26104" y="0"/>
                  </a:lnTo>
                  <a:cubicBezTo>
                    <a:pt x="40442" y="-1"/>
                    <a:pt x="52111" y="11537"/>
                    <a:pt x="52272" y="25874"/>
                  </a:cubicBezTo>
                  <a:lnTo>
                    <a:pt x="52272" y="27378"/>
                  </a:lnTo>
                  <a:cubicBezTo>
                    <a:pt x="52435" y="41829"/>
                    <a:pt x="40852" y="53677"/>
                    <a:pt x="26401" y="53840"/>
                  </a:cubicBezTo>
                  <a:cubicBezTo>
                    <a:pt x="26389" y="53840"/>
                    <a:pt x="26377" y="53840"/>
                    <a:pt x="26366" y="53840"/>
                  </a:cubicBezTo>
                  <a:close/>
                </a:path>
              </a:pathLst>
            </a:custGeom>
            <a:solidFill>
              <a:srgbClr val="EF463C"/>
            </a:solidFill>
            <a:ln w="3266" cap="flat">
              <a:noFill/>
              <a:prstDash val="solid"/>
              <a:miter/>
            </a:ln>
          </p:spPr>
          <p:txBody>
            <a:bodyPr rtlCol="0" anchor="ctr"/>
            <a:lstStyle/>
            <a:p>
              <a:endParaRPr lang="en-US"/>
            </a:p>
          </p:txBody>
        </p:sp>
        <p:sp>
          <p:nvSpPr>
            <p:cNvPr id="30" name="Graphic 3">
              <a:extLst>
                <a:ext uri="{FF2B5EF4-FFF2-40B4-BE49-F238E27FC236}">
                  <a16:creationId xmlns:a16="http://schemas.microsoft.com/office/drawing/2014/main" id="{B54FFF2C-883E-2B64-B04E-569638A86F60}"/>
                </a:ext>
              </a:extLst>
            </p:cNvPr>
            <p:cNvSpPr/>
            <p:nvPr/>
          </p:nvSpPr>
          <p:spPr>
            <a:xfrm>
              <a:off x="6110210" y="3089402"/>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74 h 53840"/>
                <a:gd name="connsiteX6" fmla="*/ 52337 w 52338"/>
                <a:gd name="connsiteY6" fmla="*/ 27411 h 53840"/>
                <a:gd name="connsiteX7" fmla="*/ 26464 w 52338"/>
                <a:gd name="connsiteY7"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0"/>
                    <a:pt x="163" y="42304"/>
                    <a:pt x="1" y="27967"/>
                  </a:cubicBezTo>
                  <a:lnTo>
                    <a:pt x="1" y="26430"/>
                  </a:lnTo>
                  <a:cubicBezTo>
                    <a:pt x="-144" y="11988"/>
                    <a:pt x="11435" y="160"/>
                    <a:pt x="25875" y="0"/>
                  </a:cubicBezTo>
                  <a:lnTo>
                    <a:pt x="26169" y="0"/>
                  </a:lnTo>
                  <a:cubicBezTo>
                    <a:pt x="40507" y="0"/>
                    <a:pt x="52176" y="11537"/>
                    <a:pt x="52337" y="25874"/>
                  </a:cubicBezTo>
                  <a:lnTo>
                    <a:pt x="52337" y="27411"/>
                  </a:lnTo>
                  <a:cubicBezTo>
                    <a:pt x="52482" y="41852"/>
                    <a:pt x="40903" y="53680"/>
                    <a:pt x="26464" y="53840"/>
                  </a:cubicBezTo>
                  <a:close/>
                </a:path>
              </a:pathLst>
            </a:custGeom>
            <a:solidFill>
              <a:srgbClr val="EF463C"/>
            </a:solidFill>
            <a:ln w="3266" cap="flat">
              <a:noFill/>
              <a:prstDash val="solid"/>
              <a:miter/>
            </a:ln>
          </p:spPr>
          <p:txBody>
            <a:bodyPr rtlCol="0" anchor="ctr"/>
            <a:lstStyle/>
            <a:p>
              <a:endParaRPr lang="en-US"/>
            </a:p>
          </p:txBody>
        </p:sp>
        <p:sp>
          <p:nvSpPr>
            <p:cNvPr id="31" name="Graphic 3">
              <a:extLst>
                <a:ext uri="{FF2B5EF4-FFF2-40B4-BE49-F238E27FC236}">
                  <a16:creationId xmlns:a16="http://schemas.microsoft.com/office/drawing/2014/main" id="{7D00EEA3-4DEA-974C-47C3-C405EE9A43AB}"/>
                </a:ext>
              </a:extLst>
            </p:cNvPr>
            <p:cNvSpPr/>
            <p:nvPr/>
          </p:nvSpPr>
          <p:spPr>
            <a:xfrm>
              <a:off x="6482122" y="2903871"/>
              <a:ext cx="52338" cy="53938"/>
            </a:xfrm>
            <a:custGeom>
              <a:avLst/>
              <a:gdLst>
                <a:gd name="connsiteX0" fmla="*/ 26169 w 52338"/>
                <a:gd name="connsiteY0" fmla="*/ 53840 h 53938"/>
                <a:gd name="connsiteX1" fmla="*/ 1 w 52338"/>
                <a:gd name="connsiteY1" fmla="*/ 27934 h 53938"/>
                <a:gd name="connsiteX2" fmla="*/ 1 w 52338"/>
                <a:gd name="connsiteY2" fmla="*/ 26430 h 53938"/>
                <a:gd name="connsiteX3" fmla="*/ 25875 w 52338"/>
                <a:gd name="connsiteY3" fmla="*/ 0 h 53938"/>
                <a:gd name="connsiteX4" fmla="*/ 26169 w 52338"/>
                <a:gd name="connsiteY4" fmla="*/ 0 h 53938"/>
                <a:gd name="connsiteX5" fmla="*/ 52337 w 52338"/>
                <a:gd name="connsiteY5" fmla="*/ 25874 h 53938"/>
                <a:gd name="connsiteX6" fmla="*/ 52337 w 52338"/>
                <a:gd name="connsiteY6" fmla="*/ 27476 h 53938"/>
                <a:gd name="connsiteX7" fmla="*/ 26467 w 52338"/>
                <a:gd name="connsiteY7" fmla="*/ 53939 h 53938"/>
                <a:gd name="connsiteX8" fmla="*/ 26464 w 52338"/>
                <a:gd name="connsiteY8"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38" h="53938">
                  <a:moveTo>
                    <a:pt x="26169" y="53840"/>
                  </a:moveTo>
                  <a:cubicBezTo>
                    <a:pt x="11819" y="53841"/>
                    <a:pt x="145" y="42284"/>
                    <a:pt x="1" y="27934"/>
                  </a:cubicBezTo>
                  <a:lnTo>
                    <a:pt x="1" y="26430"/>
                  </a:lnTo>
                  <a:cubicBezTo>
                    <a:pt x="-143" y="11990"/>
                    <a:pt x="11437" y="162"/>
                    <a:pt x="25875" y="0"/>
                  </a:cubicBezTo>
                  <a:lnTo>
                    <a:pt x="26169" y="0"/>
                  </a:lnTo>
                  <a:cubicBezTo>
                    <a:pt x="40506" y="-1"/>
                    <a:pt x="52177" y="11536"/>
                    <a:pt x="52337" y="25874"/>
                  </a:cubicBezTo>
                  <a:lnTo>
                    <a:pt x="52337" y="27476"/>
                  </a:lnTo>
                  <a:cubicBezTo>
                    <a:pt x="52501" y="41928"/>
                    <a:pt x="40918" y="53775"/>
                    <a:pt x="26467" y="53939"/>
                  </a:cubicBezTo>
                  <a:cubicBezTo>
                    <a:pt x="26467"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2" name="Graphic 3">
              <a:extLst>
                <a:ext uri="{FF2B5EF4-FFF2-40B4-BE49-F238E27FC236}">
                  <a16:creationId xmlns:a16="http://schemas.microsoft.com/office/drawing/2014/main" id="{103F6F62-906A-1153-BC3E-C18C8990C86F}"/>
                </a:ext>
              </a:extLst>
            </p:cNvPr>
            <p:cNvSpPr/>
            <p:nvPr/>
          </p:nvSpPr>
          <p:spPr>
            <a:xfrm>
              <a:off x="6482678" y="2995492"/>
              <a:ext cx="52371" cy="53873"/>
            </a:xfrm>
            <a:custGeom>
              <a:avLst/>
              <a:gdLst>
                <a:gd name="connsiteX0" fmla="*/ 26169 w 52371"/>
                <a:gd name="connsiteY0" fmla="*/ 53840 h 53873"/>
                <a:gd name="connsiteX1" fmla="*/ 1 w 52371"/>
                <a:gd name="connsiteY1" fmla="*/ 27967 h 53873"/>
                <a:gd name="connsiteX2" fmla="*/ 1 w 52371"/>
                <a:gd name="connsiteY2" fmla="*/ 26430 h 53873"/>
                <a:gd name="connsiteX3" fmla="*/ 25904 w 52371"/>
                <a:gd name="connsiteY3" fmla="*/ 0 h 53873"/>
                <a:gd name="connsiteX4" fmla="*/ 25908 w 52371"/>
                <a:gd name="connsiteY4" fmla="*/ 0 h 53873"/>
                <a:gd name="connsiteX5" fmla="*/ 26202 w 52371"/>
                <a:gd name="connsiteY5" fmla="*/ 0 h 53873"/>
                <a:gd name="connsiteX6" fmla="*/ 52370 w 52371"/>
                <a:gd name="connsiteY6" fmla="*/ 25874 h 53873"/>
                <a:gd name="connsiteX7" fmla="*/ 52370 w 52371"/>
                <a:gd name="connsiteY7" fmla="*/ 27444 h 53873"/>
                <a:gd name="connsiteX8" fmla="*/ 26467 w 52371"/>
                <a:gd name="connsiteY8" fmla="*/ 53873 h 53873"/>
                <a:gd name="connsiteX9" fmla="*/ 26464 w 52371"/>
                <a:gd name="connsiteY9" fmla="*/ 53873 h 5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73">
                  <a:moveTo>
                    <a:pt x="26169" y="53840"/>
                  </a:moveTo>
                  <a:cubicBezTo>
                    <a:pt x="11833" y="53840"/>
                    <a:pt x="162" y="42304"/>
                    <a:pt x="1" y="27967"/>
                  </a:cubicBezTo>
                  <a:lnTo>
                    <a:pt x="1" y="26430"/>
                  </a:lnTo>
                  <a:cubicBezTo>
                    <a:pt x="-143" y="11978"/>
                    <a:pt x="11453" y="145"/>
                    <a:pt x="25904" y="0"/>
                  </a:cubicBezTo>
                  <a:cubicBezTo>
                    <a:pt x="25904" y="0"/>
                    <a:pt x="25908" y="0"/>
                    <a:pt x="25908" y="0"/>
                  </a:cubicBezTo>
                  <a:lnTo>
                    <a:pt x="26202" y="0"/>
                  </a:lnTo>
                  <a:cubicBezTo>
                    <a:pt x="40539" y="-1"/>
                    <a:pt x="52210" y="11537"/>
                    <a:pt x="52370" y="25874"/>
                  </a:cubicBezTo>
                  <a:lnTo>
                    <a:pt x="52370" y="27444"/>
                  </a:lnTo>
                  <a:cubicBezTo>
                    <a:pt x="52514" y="41895"/>
                    <a:pt x="40918" y="53729"/>
                    <a:pt x="26467" y="53873"/>
                  </a:cubicBezTo>
                  <a:cubicBezTo>
                    <a:pt x="26467" y="53873"/>
                    <a:pt x="26464" y="53873"/>
                    <a:pt x="26464" y="53873"/>
                  </a:cubicBezTo>
                  <a:close/>
                </a:path>
              </a:pathLst>
            </a:custGeom>
            <a:solidFill>
              <a:srgbClr val="EF463C"/>
            </a:solidFill>
            <a:ln w="3266" cap="flat">
              <a:noFill/>
              <a:prstDash val="solid"/>
              <a:miter/>
            </a:ln>
          </p:spPr>
          <p:txBody>
            <a:bodyPr rtlCol="0" anchor="ctr"/>
            <a:lstStyle/>
            <a:p>
              <a:endParaRPr lang="en-US"/>
            </a:p>
          </p:txBody>
        </p:sp>
        <p:sp>
          <p:nvSpPr>
            <p:cNvPr id="33" name="Graphic 3">
              <a:extLst>
                <a:ext uri="{FF2B5EF4-FFF2-40B4-BE49-F238E27FC236}">
                  <a16:creationId xmlns:a16="http://schemas.microsoft.com/office/drawing/2014/main" id="{A9C28629-5345-53D1-5109-04DC9177A361}"/>
                </a:ext>
              </a:extLst>
            </p:cNvPr>
            <p:cNvSpPr/>
            <p:nvPr/>
          </p:nvSpPr>
          <p:spPr>
            <a:xfrm>
              <a:off x="6482350" y="3090318"/>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40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3" y="53840"/>
                    <a:pt x="182" y="42323"/>
                    <a:pt x="2" y="28000"/>
                  </a:cubicBezTo>
                  <a:lnTo>
                    <a:pt x="2" y="26495"/>
                  </a:lnTo>
                  <a:cubicBezTo>
                    <a:pt x="-181" y="12044"/>
                    <a:pt x="11388" y="183"/>
                    <a:pt x="25840" y="0"/>
                  </a:cubicBezTo>
                  <a:cubicBezTo>
                    <a:pt x="25840" y="0"/>
                    <a:pt x="25843" y="0"/>
                    <a:pt x="25843" y="0"/>
                  </a:cubicBezTo>
                  <a:lnTo>
                    <a:pt x="26170" y="0"/>
                  </a:lnTo>
                  <a:cubicBezTo>
                    <a:pt x="40507" y="0"/>
                    <a:pt x="52178" y="11537"/>
                    <a:pt x="52338" y="25874"/>
                  </a:cubicBezTo>
                  <a:lnTo>
                    <a:pt x="52338" y="27476"/>
                  </a:lnTo>
                  <a:cubicBezTo>
                    <a:pt x="52501" y="41928"/>
                    <a:pt x="40919" y="53775"/>
                    <a:pt x="26468" y="53939"/>
                  </a:cubicBezTo>
                  <a:cubicBezTo>
                    <a:pt x="26468"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4" name="Graphic 3">
              <a:extLst>
                <a:ext uri="{FF2B5EF4-FFF2-40B4-BE49-F238E27FC236}">
                  <a16:creationId xmlns:a16="http://schemas.microsoft.com/office/drawing/2014/main" id="{43AC253A-98CB-C543-DED5-2B2B74099E9B}"/>
                </a:ext>
              </a:extLst>
            </p:cNvPr>
            <p:cNvSpPr/>
            <p:nvPr/>
          </p:nvSpPr>
          <p:spPr>
            <a:xfrm>
              <a:off x="6331656"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6" y="-1"/>
                    <a:pt x="52157" y="11517"/>
                    <a:pt x="52337" y="25841"/>
                  </a:cubicBezTo>
                  <a:lnTo>
                    <a:pt x="52337" y="27378"/>
                  </a:lnTo>
                  <a:cubicBezTo>
                    <a:pt x="52481" y="41818"/>
                    <a:pt x="40902" y="53646"/>
                    <a:pt x="26464" y="53808"/>
                  </a:cubicBezTo>
                  <a:close/>
                </a:path>
              </a:pathLst>
            </a:custGeom>
            <a:solidFill>
              <a:srgbClr val="EF463C"/>
            </a:solidFill>
            <a:ln w="3266" cap="flat">
              <a:noFill/>
              <a:prstDash val="solid"/>
              <a:miter/>
            </a:ln>
          </p:spPr>
          <p:txBody>
            <a:bodyPr rtlCol="0" anchor="ctr"/>
            <a:lstStyle/>
            <a:p>
              <a:endParaRPr lang="en-US"/>
            </a:p>
          </p:txBody>
        </p:sp>
        <p:sp>
          <p:nvSpPr>
            <p:cNvPr id="35" name="Graphic 3">
              <a:extLst>
                <a:ext uri="{FF2B5EF4-FFF2-40B4-BE49-F238E27FC236}">
                  <a16:creationId xmlns:a16="http://schemas.microsoft.com/office/drawing/2014/main" id="{BEB6AE04-F228-ADF5-AC1D-344322B36554}"/>
                </a:ext>
              </a:extLst>
            </p:cNvPr>
            <p:cNvSpPr/>
            <p:nvPr/>
          </p:nvSpPr>
          <p:spPr>
            <a:xfrm>
              <a:off x="6332212"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2" y="-1"/>
                    <a:pt x="52226" y="11556"/>
                    <a:pt x="52370" y="25906"/>
                  </a:cubicBezTo>
                  <a:lnTo>
                    <a:pt x="52370" y="27411"/>
                  </a:lnTo>
                  <a:cubicBezTo>
                    <a:pt x="52514" y="41862"/>
                    <a:pt x="40919"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6" name="Graphic 3">
              <a:extLst>
                <a:ext uri="{FF2B5EF4-FFF2-40B4-BE49-F238E27FC236}">
                  <a16:creationId xmlns:a16="http://schemas.microsoft.com/office/drawing/2014/main" id="{14335A8B-5747-53E9-F4BC-2D00DFF4EFBF}"/>
                </a:ext>
              </a:extLst>
            </p:cNvPr>
            <p:cNvSpPr/>
            <p:nvPr/>
          </p:nvSpPr>
          <p:spPr>
            <a:xfrm>
              <a:off x="6331885"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5" y="-1"/>
                    <a:pt x="52256" y="11517"/>
                    <a:pt x="52436" y="25841"/>
                  </a:cubicBezTo>
                  <a:lnTo>
                    <a:pt x="52436" y="27345"/>
                  </a:lnTo>
                  <a:cubicBezTo>
                    <a:pt x="52619" y="41797"/>
                    <a:pt x="41049"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37" name="Graphic 3">
              <a:extLst>
                <a:ext uri="{FF2B5EF4-FFF2-40B4-BE49-F238E27FC236}">
                  <a16:creationId xmlns:a16="http://schemas.microsoft.com/office/drawing/2014/main" id="{94FF31EB-031A-4F4C-F9C4-6CBA92ACF332}"/>
                </a:ext>
              </a:extLst>
            </p:cNvPr>
            <p:cNvSpPr/>
            <p:nvPr/>
          </p:nvSpPr>
          <p:spPr>
            <a:xfrm>
              <a:off x="6259694"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5" y="-1"/>
                    <a:pt x="52158" y="11517"/>
                    <a:pt x="52337" y="25841"/>
                  </a:cubicBezTo>
                  <a:lnTo>
                    <a:pt x="52337" y="27378"/>
                  </a:lnTo>
                  <a:cubicBezTo>
                    <a:pt x="52482" y="41818"/>
                    <a:pt x="40903" y="53646"/>
                    <a:pt x="26464" y="53808"/>
                  </a:cubicBezTo>
                  <a:close/>
                </a:path>
              </a:pathLst>
            </a:custGeom>
            <a:solidFill>
              <a:srgbClr val="EF463C"/>
            </a:solidFill>
            <a:ln w="3266" cap="flat">
              <a:noFill/>
              <a:prstDash val="solid"/>
              <a:miter/>
            </a:ln>
          </p:spPr>
          <p:txBody>
            <a:bodyPr rtlCol="0" anchor="ctr"/>
            <a:lstStyle/>
            <a:p>
              <a:endParaRPr lang="en-US"/>
            </a:p>
          </p:txBody>
        </p:sp>
        <p:sp>
          <p:nvSpPr>
            <p:cNvPr id="38" name="Graphic 3">
              <a:extLst>
                <a:ext uri="{FF2B5EF4-FFF2-40B4-BE49-F238E27FC236}">
                  <a16:creationId xmlns:a16="http://schemas.microsoft.com/office/drawing/2014/main" id="{1FCA0041-B951-8462-1CEA-11F5FD51E165}"/>
                </a:ext>
              </a:extLst>
            </p:cNvPr>
            <p:cNvSpPr/>
            <p:nvPr/>
          </p:nvSpPr>
          <p:spPr>
            <a:xfrm>
              <a:off x="6260250"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3" y="-1"/>
                    <a:pt x="52227" y="11556"/>
                    <a:pt x="52370" y="25906"/>
                  </a:cubicBezTo>
                  <a:lnTo>
                    <a:pt x="52370" y="27411"/>
                  </a:lnTo>
                  <a:cubicBezTo>
                    <a:pt x="52515" y="41862"/>
                    <a:pt x="40918"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9" name="Graphic 3">
              <a:extLst>
                <a:ext uri="{FF2B5EF4-FFF2-40B4-BE49-F238E27FC236}">
                  <a16:creationId xmlns:a16="http://schemas.microsoft.com/office/drawing/2014/main" id="{34ED515C-35CC-1E66-420D-2DACA721BE97}"/>
                </a:ext>
              </a:extLst>
            </p:cNvPr>
            <p:cNvSpPr/>
            <p:nvPr/>
          </p:nvSpPr>
          <p:spPr>
            <a:xfrm>
              <a:off x="6259923"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3" y="-1"/>
                    <a:pt x="52257" y="11517"/>
                    <a:pt x="52436" y="25841"/>
                  </a:cubicBezTo>
                  <a:lnTo>
                    <a:pt x="52436" y="27345"/>
                  </a:lnTo>
                  <a:cubicBezTo>
                    <a:pt x="52617" y="41797"/>
                    <a:pt x="41050"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40" name="Graphic 3">
              <a:extLst>
                <a:ext uri="{FF2B5EF4-FFF2-40B4-BE49-F238E27FC236}">
                  <a16:creationId xmlns:a16="http://schemas.microsoft.com/office/drawing/2014/main" id="{B298A816-ED7F-D92D-5C1B-2A5C52F1EEA6}"/>
                </a:ext>
              </a:extLst>
            </p:cNvPr>
            <p:cNvSpPr/>
            <p:nvPr/>
          </p:nvSpPr>
          <p:spPr>
            <a:xfrm>
              <a:off x="6333520"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7" y="0"/>
                    <a:pt x="52178"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sp>
          <p:nvSpPr>
            <p:cNvPr id="41" name="Graphic 3">
              <a:extLst>
                <a:ext uri="{FF2B5EF4-FFF2-40B4-BE49-F238E27FC236}">
                  <a16:creationId xmlns:a16="http://schemas.microsoft.com/office/drawing/2014/main" id="{B551254B-9438-3722-E64D-DAD77548D489}"/>
                </a:ext>
              </a:extLst>
            </p:cNvPr>
            <p:cNvSpPr/>
            <p:nvPr/>
          </p:nvSpPr>
          <p:spPr>
            <a:xfrm>
              <a:off x="6261558"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8" y="0"/>
                    <a:pt x="52177"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grpSp>
      <p:pic>
        <p:nvPicPr>
          <p:cNvPr id="64" name="Picture 63" descr="A logo with a black background&#10;&#10;Description automatically generated">
            <a:extLst>
              <a:ext uri="{FF2B5EF4-FFF2-40B4-BE49-F238E27FC236}">
                <a16:creationId xmlns:a16="http://schemas.microsoft.com/office/drawing/2014/main" id="{8014EFE6-6E41-9262-AB59-D322C18393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60917" y="346233"/>
            <a:ext cx="1630316" cy="815158"/>
          </a:xfrm>
          <a:prstGeom prst="rect">
            <a:avLst/>
          </a:prstGeom>
        </p:spPr>
      </p:pic>
    </p:spTree>
    <p:extLst>
      <p:ext uri="{BB962C8B-B14F-4D97-AF65-F5344CB8AC3E}">
        <p14:creationId xmlns:p14="http://schemas.microsoft.com/office/powerpoint/2010/main" val="40888924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2023835-49D9-2705-CEFE-23818F0A6E4A}"/>
              </a:ext>
            </a:extLst>
          </p:cNvPr>
          <p:cNvGrpSpPr/>
          <p:nvPr/>
        </p:nvGrpSpPr>
        <p:grpSpPr>
          <a:xfrm>
            <a:off x="2065609" y="1870990"/>
            <a:ext cx="783907" cy="4735946"/>
            <a:chOff x="6997058" y="2444222"/>
            <a:chExt cx="783907" cy="3969828"/>
          </a:xfrm>
        </p:grpSpPr>
        <p:sp>
          <p:nvSpPr>
            <p:cNvPr id="13" name="Rectangle 12">
              <a:extLst>
                <a:ext uri="{FF2B5EF4-FFF2-40B4-BE49-F238E27FC236}">
                  <a16:creationId xmlns:a16="http://schemas.microsoft.com/office/drawing/2014/main" id="{90292ABE-B5BC-E6B8-DC2A-380A2DA7450E}"/>
                </a:ext>
              </a:extLst>
            </p:cNvPr>
            <p:cNvSpPr/>
            <p:nvPr/>
          </p:nvSpPr>
          <p:spPr>
            <a:xfrm>
              <a:off x="7131858" y="2623201"/>
              <a:ext cx="649107" cy="3611871"/>
            </a:xfrm>
            <a:prstGeom prst="rect">
              <a:avLst/>
            </a:prstGeom>
            <a:solidFill>
              <a:schemeClr val="bg1"/>
            </a:solidFill>
            <a:ln>
              <a:noFill/>
            </a:ln>
            <a:effectLst>
              <a:outerShdw blurRad="101600" dist="381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A33D0-0FF6-4CCE-CBED-E2E075E3AE6A}"/>
                </a:ext>
              </a:extLst>
            </p:cNvPr>
            <p:cNvSpPr/>
            <p:nvPr/>
          </p:nvSpPr>
          <p:spPr>
            <a:xfrm>
              <a:off x="6997058" y="2444222"/>
              <a:ext cx="783907" cy="396982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3878A3EB-EE6B-D2F0-1AE8-D9AF6960B4C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 y="0"/>
            <a:ext cx="12191999" cy="1713214"/>
          </a:xfrm>
          <a:custGeom>
            <a:avLst/>
            <a:gdLst>
              <a:gd name="connsiteX0" fmla="*/ 0 w 12191999"/>
              <a:gd name="connsiteY0" fmla="*/ 0 h 1713214"/>
              <a:gd name="connsiteX1" fmla="*/ 12191999 w 12191999"/>
              <a:gd name="connsiteY1" fmla="*/ 0 h 1713214"/>
              <a:gd name="connsiteX2" fmla="*/ 12191999 w 12191999"/>
              <a:gd name="connsiteY2" fmla="*/ 856607 h 1713214"/>
              <a:gd name="connsiteX3" fmla="*/ 11335392 w 12191999"/>
              <a:gd name="connsiteY3" fmla="*/ 1713214 h 1713214"/>
              <a:gd name="connsiteX4" fmla="*/ 0 w 12191999"/>
              <a:gd name="connsiteY4" fmla="*/ 1713214 h 1713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1713214">
                <a:moveTo>
                  <a:pt x="0" y="0"/>
                </a:moveTo>
                <a:lnTo>
                  <a:pt x="12191999" y="0"/>
                </a:lnTo>
                <a:lnTo>
                  <a:pt x="12191999" y="856607"/>
                </a:lnTo>
                <a:cubicBezTo>
                  <a:pt x="12191999" y="1329698"/>
                  <a:pt x="11808483" y="1713214"/>
                  <a:pt x="11335392" y="1713214"/>
                </a:cubicBezTo>
                <a:lnTo>
                  <a:pt x="0" y="1713214"/>
                </a:lnTo>
                <a:close/>
              </a:path>
            </a:pathLst>
          </a:custGeom>
        </p:spPr>
      </p:pic>
      <p:sp>
        <p:nvSpPr>
          <p:cNvPr id="10" name="Round Diagonal Corner of Rectangle 9">
            <a:extLst>
              <a:ext uri="{FF2B5EF4-FFF2-40B4-BE49-F238E27FC236}">
                <a16:creationId xmlns:a16="http://schemas.microsoft.com/office/drawing/2014/main" id="{2F586658-163A-D22A-CED7-BFD62890C6A9}"/>
              </a:ext>
            </a:extLst>
          </p:cNvPr>
          <p:cNvSpPr/>
          <p:nvPr/>
        </p:nvSpPr>
        <p:spPr>
          <a:xfrm>
            <a:off x="-1143001" y="0"/>
            <a:ext cx="13335000" cy="1713214"/>
          </a:xfrm>
          <a:prstGeom prst="round2DiagRect">
            <a:avLst>
              <a:gd name="adj1" fmla="val 50000"/>
              <a:gd name="adj2" fmla="val 0"/>
            </a:avLst>
          </a:prstGeom>
          <a:gradFill>
            <a:gsLst>
              <a:gs pos="99000">
                <a:schemeClr val="bg1">
                  <a:alpha val="86000"/>
                </a:schemeClr>
              </a:gs>
              <a:gs pos="6000">
                <a:schemeClr val="tx1">
                  <a:lumMod val="50000"/>
                  <a:alpha val="79000"/>
                </a:schemeClr>
              </a:gs>
              <a:gs pos="58000">
                <a:schemeClr val="accent4">
                  <a:lumMod val="75000"/>
                  <a:alpha val="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27A7BFD-6353-FDBE-75CC-271F24BEDB50}"/>
              </a:ext>
            </a:extLst>
          </p:cNvPr>
          <p:cNvSpPr>
            <a:spLocks noGrp="1"/>
          </p:cNvSpPr>
          <p:nvPr>
            <p:ph type="ctrTitle"/>
          </p:nvPr>
        </p:nvSpPr>
        <p:spPr>
          <a:xfrm>
            <a:off x="433754" y="360609"/>
            <a:ext cx="10234246" cy="1022713"/>
          </a:xfrm>
        </p:spPr>
        <p:txBody>
          <a:bodyPr>
            <a:normAutofit/>
          </a:bodyPr>
          <a:lstStyle/>
          <a:p>
            <a:pPr>
              <a:spcBef>
                <a:spcPts val="0"/>
              </a:spcBef>
            </a:pPr>
            <a:r>
              <a:rPr lang="pt-BR" dirty="0" err="1">
                <a:solidFill>
                  <a:schemeClr val="bg1"/>
                </a:solidFill>
              </a:rPr>
              <a:t>our</a:t>
            </a:r>
            <a:r>
              <a:rPr lang="pt-BR" dirty="0">
                <a:solidFill>
                  <a:schemeClr val="bg1"/>
                </a:solidFill>
              </a:rPr>
              <a:t> </a:t>
            </a:r>
            <a:r>
              <a:rPr lang="pt-BR" dirty="0" err="1">
                <a:solidFill>
                  <a:schemeClr val="bg1"/>
                </a:solidFill>
              </a:rPr>
              <a:t>success</a:t>
            </a:r>
            <a:r>
              <a:rPr lang="pt-BR" dirty="0">
                <a:solidFill>
                  <a:schemeClr val="bg1"/>
                </a:solidFill>
              </a:rPr>
              <a:t> cases</a:t>
            </a:r>
            <a:endParaRPr lang="en-US" dirty="0">
              <a:solidFill>
                <a:schemeClr val="bg1"/>
              </a:solidFill>
              <a:effectLst>
                <a:outerShdw blurRad="254000" algn="ctr" rotWithShape="0">
                  <a:prstClr val="black">
                    <a:alpha val="21000"/>
                  </a:prstClr>
                </a:outerShdw>
              </a:effectLst>
            </a:endParaRPr>
          </a:p>
        </p:txBody>
      </p:sp>
      <p:sp>
        <p:nvSpPr>
          <p:cNvPr id="15" name="Rectangle 14">
            <a:extLst>
              <a:ext uri="{FF2B5EF4-FFF2-40B4-BE49-F238E27FC236}">
                <a16:creationId xmlns:a16="http://schemas.microsoft.com/office/drawing/2014/main" id="{02030F63-E2B2-EDD0-1230-B85677A25AA5}"/>
              </a:ext>
            </a:extLst>
          </p:cNvPr>
          <p:cNvSpPr/>
          <p:nvPr/>
        </p:nvSpPr>
        <p:spPr>
          <a:xfrm>
            <a:off x="3272232" y="2007886"/>
            <a:ext cx="7638306" cy="1225977"/>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Challenge</a:t>
            </a:r>
            <a:endParaRPr lang="en-US" b="1" dirty="0">
              <a:solidFill>
                <a:schemeClr val="tx2"/>
              </a:solidFill>
              <a:cs typeface="Arial" pitchFamily="34" charset="0"/>
            </a:endParaRPr>
          </a:p>
          <a:p>
            <a:pPr marL="185738" lvl="1" indent="-185738">
              <a:spcAft>
                <a:spcPts val="1000"/>
              </a:spcAft>
              <a:buClr>
                <a:schemeClr val="tx2"/>
              </a:buClr>
              <a:buFont typeface="Arial" panose="020B0604020202020204" pitchFamily="34" charset="0"/>
              <a:buChar char="•"/>
            </a:pPr>
            <a:r>
              <a:rPr lang="pt-BR" sz="1200" dirty="0"/>
              <a:t>Make </a:t>
            </a:r>
            <a:r>
              <a:rPr lang="pt-BR" sz="1200" dirty="0" err="1"/>
              <a:t>planning</a:t>
            </a:r>
            <a:r>
              <a:rPr lang="pt-BR" sz="1200" dirty="0"/>
              <a:t> </a:t>
            </a:r>
            <a:r>
              <a:rPr lang="pt-BR" sz="1200" dirty="0" err="1"/>
              <a:t>process</a:t>
            </a:r>
            <a:r>
              <a:rPr lang="pt-BR" sz="1200" dirty="0"/>
              <a:t> </a:t>
            </a:r>
            <a:r>
              <a:rPr lang="pt-BR" sz="1200" dirty="0" err="1"/>
              <a:t>collaborative</a:t>
            </a:r>
            <a:endParaRPr lang="pt-BR" sz="1200" dirty="0"/>
          </a:p>
          <a:p>
            <a:pPr marL="185738" lvl="1" indent="-185738">
              <a:spcAft>
                <a:spcPts val="1000"/>
              </a:spcAft>
              <a:buClr>
                <a:schemeClr val="tx2"/>
              </a:buClr>
              <a:buFont typeface="Arial" panose="020B0604020202020204" pitchFamily="34" charset="0"/>
              <a:buChar char="•"/>
            </a:pPr>
            <a:r>
              <a:rPr lang="pt-BR" sz="1200" dirty="0" err="1"/>
              <a:t>Simplify</a:t>
            </a:r>
            <a:r>
              <a:rPr lang="pt-BR" sz="1200" dirty="0"/>
              <a:t> budget </a:t>
            </a:r>
            <a:r>
              <a:rPr lang="pt-BR" sz="1200" dirty="0" err="1"/>
              <a:t>process</a:t>
            </a:r>
            <a:r>
              <a:rPr lang="pt-BR" sz="1200" dirty="0"/>
              <a:t> </a:t>
            </a:r>
            <a:r>
              <a:rPr lang="pt-BR" sz="1200" dirty="0" err="1"/>
              <a:t>to</a:t>
            </a:r>
            <a:r>
              <a:rPr lang="pt-BR" sz="1200" dirty="0"/>
              <a:t> </a:t>
            </a:r>
            <a:r>
              <a:rPr lang="pt-BR" sz="1200" dirty="0" err="1"/>
              <a:t>be</a:t>
            </a:r>
            <a:r>
              <a:rPr lang="pt-BR" sz="1200" dirty="0"/>
              <a:t> more </a:t>
            </a:r>
            <a:r>
              <a:rPr lang="pt-BR" sz="1200" dirty="0" err="1"/>
              <a:t>effective</a:t>
            </a:r>
            <a:endParaRPr lang="pt-BR" sz="1200" dirty="0"/>
          </a:p>
          <a:p>
            <a:pPr marL="185738" lvl="1" indent="-185738">
              <a:spcAft>
                <a:spcPts val="1000"/>
              </a:spcAft>
              <a:buClr>
                <a:schemeClr val="tx2"/>
              </a:buClr>
              <a:buFont typeface="Arial" panose="020B0604020202020204" pitchFamily="34" charset="0"/>
              <a:buChar char="•"/>
            </a:pPr>
            <a:r>
              <a:rPr lang="pt-BR" sz="1200" dirty="0" err="1"/>
              <a:t>Easy</a:t>
            </a:r>
            <a:r>
              <a:rPr lang="pt-BR" sz="1200" dirty="0"/>
              <a:t> </a:t>
            </a:r>
            <a:r>
              <a:rPr lang="pt-BR" sz="1200" dirty="0" err="1"/>
              <a:t>and</a:t>
            </a:r>
            <a:r>
              <a:rPr lang="pt-BR" sz="1200" dirty="0"/>
              <a:t> </a:t>
            </a:r>
            <a:r>
              <a:rPr lang="pt-BR" sz="1200" dirty="0" err="1"/>
              <a:t>quick</a:t>
            </a:r>
            <a:r>
              <a:rPr lang="pt-BR" sz="1200" dirty="0"/>
              <a:t> </a:t>
            </a:r>
            <a:r>
              <a:rPr lang="pt-BR" sz="1200" dirty="0" err="1"/>
              <a:t>simulation</a:t>
            </a:r>
            <a:endParaRPr lang="en-US" sz="1200" dirty="0">
              <a:solidFill>
                <a:srgbClr val="3C3C3C"/>
              </a:solidFill>
            </a:endParaRPr>
          </a:p>
        </p:txBody>
      </p:sp>
      <p:sp>
        <p:nvSpPr>
          <p:cNvPr id="16" name="Rectangle 15">
            <a:extLst>
              <a:ext uri="{FF2B5EF4-FFF2-40B4-BE49-F238E27FC236}">
                <a16:creationId xmlns:a16="http://schemas.microsoft.com/office/drawing/2014/main" id="{EE6E1A93-A535-4AD0-C1BA-A51E048B5FA3}"/>
              </a:ext>
            </a:extLst>
          </p:cNvPr>
          <p:cNvSpPr/>
          <p:nvPr/>
        </p:nvSpPr>
        <p:spPr>
          <a:xfrm>
            <a:off x="685151" y="2865976"/>
            <a:ext cx="2293664" cy="623248"/>
          </a:xfrm>
          <a:prstGeom prst="rect">
            <a:avLst/>
          </a:prstGeom>
        </p:spPr>
        <p:txBody>
          <a:bodyPr wrap="square" lIns="0" rIns="0">
            <a:spAutoFit/>
          </a:bodyPr>
          <a:lstStyle/>
          <a:p>
            <a:pPr defTabSz="885700" eaLnBrk="0" fontAlgn="base" hangingPunct="0">
              <a:spcBef>
                <a:spcPts val="300"/>
              </a:spcBef>
              <a:spcAft>
                <a:spcPts val="300"/>
              </a:spcAft>
              <a:defRPr/>
            </a:pPr>
            <a:r>
              <a:rPr lang="en-US" b="1" dirty="0">
                <a:solidFill>
                  <a:schemeClr val="tx2"/>
                </a:solidFill>
                <a:cs typeface="Arial" pitchFamily="34" charset="0"/>
              </a:rPr>
              <a:t>Industry</a:t>
            </a:r>
          </a:p>
          <a:p>
            <a:pPr lvl="0" defTabSz="885700" eaLnBrk="0" fontAlgn="base" hangingPunct="0">
              <a:defRPr/>
            </a:pPr>
            <a:r>
              <a:rPr lang="en-US" sz="1400" dirty="0">
                <a:solidFill>
                  <a:srgbClr val="3C3C3C"/>
                </a:solidFill>
              </a:rPr>
              <a:t>Mining </a:t>
            </a:r>
          </a:p>
        </p:txBody>
      </p:sp>
      <p:sp>
        <p:nvSpPr>
          <p:cNvPr id="21" name="Rectangle 20">
            <a:extLst>
              <a:ext uri="{FF2B5EF4-FFF2-40B4-BE49-F238E27FC236}">
                <a16:creationId xmlns:a16="http://schemas.microsoft.com/office/drawing/2014/main" id="{585FB4F8-ADB3-38D9-FF43-7055D130A773}"/>
              </a:ext>
            </a:extLst>
          </p:cNvPr>
          <p:cNvSpPr/>
          <p:nvPr/>
        </p:nvSpPr>
        <p:spPr>
          <a:xfrm>
            <a:off x="3272232" y="3515688"/>
            <a:ext cx="7638306" cy="784830"/>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Scope</a:t>
            </a:r>
            <a:endParaRPr lang="en-US" b="1" dirty="0">
              <a:solidFill>
                <a:schemeClr val="tx2"/>
              </a:solidFill>
              <a:cs typeface="Arial" pitchFamily="34" charset="0"/>
            </a:endParaRPr>
          </a:p>
          <a:p>
            <a:pPr marL="196850" lvl="1" indent="-196850">
              <a:spcAft>
                <a:spcPts val="1000"/>
              </a:spcAft>
              <a:buClr>
                <a:schemeClr val="tx2"/>
              </a:buClr>
              <a:buFont typeface="Arial" panose="020B0604020202020204" pitchFamily="34" charset="0"/>
              <a:buChar char="•"/>
            </a:pPr>
            <a:r>
              <a:rPr lang="en-US" sz="1200" dirty="0"/>
              <a:t>end-to-end implementation: revenues, expenses, human resources (Payroll), investments, statements (P&amp;L and Cash Flow)</a:t>
            </a:r>
          </a:p>
        </p:txBody>
      </p:sp>
      <p:sp>
        <p:nvSpPr>
          <p:cNvPr id="22" name="Rectangle 21">
            <a:extLst>
              <a:ext uri="{FF2B5EF4-FFF2-40B4-BE49-F238E27FC236}">
                <a16:creationId xmlns:a16="http://schemas.microsoft.com/office/drawing/2014/main" id="{8C374F81-D292-AB3B-40D1-5C08334B8F4A}"/>
              </a:ext>
            </a:extLst>
          </p:cNvPr>
          <p:cNvSpPr/>
          <p:nvPr/>
        </p:nvSpPr>
        <p:spPr>
          <a:xfrm>
            <a:off x="3272232" y="4597641"/>
            <a:ext cx="7638306" cy="1538883"/>
          </a:xfrm>
          <a:prstGeom prst="rect">
            <a:avLst/>
          </a:prstGeom>
        </p:spPr>
        <p:txBody>
          <a:bodyPr wrap="square">
            <a:spAutoFit/>
          </a:bodyPr>
          <a:lstStyle/>
          <a:p>
            <a:pPr defTabSz="885700" eaLnBrk="0" fontAlgn="base" hangingPunct="0">
              <a:spcAft>
                <a:spcPts val="600"/>
              </a:spcAft>
              <a:defRPr/>
            </a:pPr>
            <a:r>
              <a:rPr lang="en-US" sz="1600" b="1" dirty="0" err="1">
                <a:solidFill>
                  <a:schemeClr val="tx2"/>
                </a:solidFill>
                <a:cs typeface="Arial" pitchFamily="34" charset="0"/>
              </a:rPr>
              <a:t>Depoiments</a:t>
            </a:r>
            <a:endParaRPr lang="en-US" sz="1600" b="1" dirty="0">
              <a:solidFill>
                <a:schemeClr val="tx2"/>
              </a:solidFill>
              <a:cs typeface="Arial" pitchFamily="34" charset="0"/>
            </a:endParaRPr>
          </a:p>
          <a:p>
            <a:pPr marL="185738" lvl="1" indent="-176213">
              <a:spcAft>
                <a:spcPts val="1000"/>
              </a:spcAft>
              <a:buClr>
                <a:schemeClr val="tx2"/>
              </a:buClr>
              <a:buFont typeface="Arial" panose="020B0604020202020204" pitchFamily="34" charset="0"/>
              <a:buChar char="•"/>
            </a:pPr>
            <a:r>
              <a:rPr lang="en-US" sz="1200" dirty="0"/>
              <a:t>Entire process from months to days</a:t>
            </a:r>
          </a:p>
          <a:p>
            <a:pPr marL="185738" lvl="1" indent="-176213">
              <a:spcAft>
                <a:spcPts val="1000"/>
              </a:spcAft>
              <a:buClr>
                <a:schemeClr val="tx2"/>
              </a:buClr>
              <a:buFont typeface="Arial" panose="020B0604020202020204" pitchFamily="34" charset="0"/>
              <a:buChar char="•"/>
            </a:pPr>
            <a:r>
              <a:rPr lang="en-US" sz="1200" dirty="0"/>
              <a:t>We are able to forecasting and simulations quickly</a:t>
            </a:r>
          </a:p>
          <a:p>
            <a:pPr marL="185738" lvl="1" indent="-176213">
              <a:spcAft>
                <a:spcPts val="1000"/>
              </a:spcAft>
              <a:buClr>
                <a:schemeClr val="tx2"/>
              </a:buClr>
              <a:buFont typeface="Arial" panose="020B0604020202020204" pitchFamily="34" charset="0"/>
              <a:buChar char="•"/>
            </a:pPr>
            <a:r>
              <a:rPr lang="en-US" sz="1200" dirty="0"/>
              <a:t>Consolidating information is no longer a concern, the system takes care of it automatically</a:t>
            </a:r>
          </a:p>
          <a:p>
            <a:pPr marL="185738" lvl="1" indent="-176213">
              <a:spcAft>
                <a:spcPts val="1000"/>
              </a:spcAft>
              <a:buClr>
                <a:schemeClr val="tx2"/>
              </a:buClr>
              <a:buFont typeface="Arial" panose="020B0604020202020204" pitchFamily="34" charset="0"/>
              <a:buChar char="•"/>
            </a:pPr>
            <a:r>
              <a:rPr lang="en-US" sz="1200" dirty="0"/>
              <a:t>Today we save time and costs, we are more efficient</a:t>
            </a:r>
            <a:endParaRPr lang="pt-BR" sz="1200" dirty="0"/>
          </a:p>
        </p:txBody>
      </p:sp>
      <p:grpSp>
        <p:nvGrpSpPr>
          <p:cNvPr id="24" name="Graphic 3">
            <a:extLst>
              <a:ext uri="{FF2B5EF4-FFF2-40B4-BE49-F238E27FC236}">
                <a16:creationId xmlns:a16="http://schemas.microsoft.com/office/drawing/2014/main" id="{70C7DA97-3690-FAF0-A778-2307E03C0DAE}"/>
              </a:ext>
            </a:extLst>
          </p:cNvPr>
          <p:cNvGrpSpPr/>
          <p:nvPr/>
        </p:nvGrpSpPr>
        <p:grpSpPr>
          <a:xfrm>
            <a:off x="685151" y="2136889"/>
            <a:ext cx="509291" cy="512181"/>
            <a:chOff x="6049633" y="2683766"/>
            <a:chExt cx="547694" cy="550802"/>
          </a:xfrm>
        </p:grpSpPr>
        <p:sp>
          <p:nvSpPr>
            <p:cNvPr id="25" name="Graphic 3">
              <a:extLst>
                <a:ext uri="{FF2B5EF4-FFF2-40B4-BE49-F238E27FC236}">
                  <a16:creationId xmlns:a16="http://schemas.microsoft.com/office/drawing/2014/main" id="{86FE516C-D46D-8162-AF74-F390E628BC83}"/>
                </a:ext>
              </a:extLst>
            </p:cNvPr>
            <p:cNvSpPr/>
            <p:nvPr/>
          </p:nvSpPr>
          <p:spPr>
            <a:xfrm>
              <a:off x="6049633" y="2896381"/>
              <a:ext cx="175521" cy="338187"/>
            </a:xfrm>
            <a:custGeom>
              <a:avLst/>
              <a:gdLst>
                <a:gd name="connsiteX0" fmla="*/ 149353 w 175521"/>
                <a:gd name="connsiteY0" fmla="*/ 338155 h 338187"/>
                <a:gd name="connsiteX1" fmla="*/ 26168 w 175521"/>
                <a:gd name="connsiteY1" fmla="*/ 338155 h 338187"/>
                <a:gd name="connsiteX2" fmla="*/ 0 w 175521"/>
                <a:gd name="connsiteY2" fmla="*/ 311987 h 338187"/>
                <a:gd name="connsiteX3" fmla="*/ 0 w 175521"/>
                <a:gd name="connsiteY3" fmla="*/ 26168 h 338187"/>
                <a:gd name="connsiteX4" fmla="*/ 26168 w 175521"/>
                <a:gd name="connsiteY4" fmla="*/ 0 h 338187"/>
                <a:gd name="connsiteX5" fmla="*/ 148176 w 175521"/>
                <a:gd name="connsiteY5" fmla="*/ 0 h 338187"/>
                <a:gd name="connsiteX6" fmla="*/ 174344 w 175521"/>
                <a:gd name="connsiteY6" fmla="*/ 26168 h 338187"/>
                <a:gd name="connsiteX7" fmla="*/ 175521 w 175521"/>
                <a:gd name="connsiteY7" fmla="*/ 312020 h 338187"/>
                <a:gd name="connsiteX8" fmla="*/ 149353 w 175521"/>
                <a:gd name="connsiteY8" fmla="*/ 338188 h 338187"/>
                <a:gd name="connsiteX9" fmla="*/ 52336 w 175521"/>
                <a:gd name="connsiteY9" fmla="*/ 285819 h 338187"/>
                <a:gd name="connsiteX10" fmla="*/ 123055 w 175521"/>
                <a:gd name="connsiteY10" fmla="*/ 285819 h 338187"/>
                <a:gd name="connsiteX11" fmla="*/ 122139 w 175521"/>
                <a:gd name="connsiteY11" fmla="*/ 52336 h 338187"/>
                <a:gd name="connsiteX12" fmla="*/ 52336 w 175521"/>
                <a:gd name="connsiteY12" fmla="*/ 52336 h 338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21" h="338187">
                  <a:moveTo>
                    <a:pt x="149353" y="338155"/>
                  </a:moveTo>
                  <a:lnTo>
                    <a:pt x="26168" y="338155"/>
                  </a:lnTo>
                  <a:cubicBezTo>
                    <a:pt x="11716" y="338155"/>
                    <a:pt x="0" y="326438"/>
                    <a:pt x="0" y="311987"/>
                  </a:cubicBezTo>
                  <a:lnTo>
                    <a:pt x="0" y="26168"/>
                  </a:lnTo>
                  <a:cubicBezTo>
                    <a:pt x="0" y="11716"/>
                    <a:pt x="11716" y="0"/>
                    <a:pt x="26168" y="0"/>
                  </a:cubicBezTo>
                  <a:lnTo>
                    <a:pt x="148176" y="0"/>
                  </a:lnTo>
                  <a:cubicBezTo>
                    <a:pt x="162628" y="0"/>
                    <a:pt x="174344" y="11716"/>
                    <a:pt x="174344" y="26168"/>
                  </a:cubicBezTo>
                  <a:lnTo>
                    <a:pt x="175521" y="312020"/>
                  </a:lnTo>
                  <a:cubicBezTo>
                    <a:pt x="175521" y="326471"/>
                    <a:pt x="163806" y="338188"/>
                    <a:pt x="149353" y="338188"/>
                  </a:cubicBezTo>
                  <a:close/>
                  <a:moveTo>
                    <a:pt x="52336" y="285819"/>
                  </a:moveTo>
                  <a:lnTo>
                    <a:pt x="123055" y="285819"/>
                  </a:lnTo>
                  <a:lnTo>
                    <a:pt x="122139" y="52336"/>
                  </a:lnTo>
                  <a:lnTo>
                    <a:pt x="52336" y="52336"/>
                  </a:lnTo>
                  <a:close/>
                </a:path>
              </a:pathLst>
            </a:custGeom>
            <a:solidFill>
              <a:srgbClr val="C42828"/>
            </a:solidFill>
            <a:ln w="3266" cap="flat">
              <a:noFill/>
              <a:prstDash val="solid"/>
              <a:miter/>
            </a:ln>
          </p:spPr>
          <p:txBody>
            <a:bodyPr rtlCol="0" anchor="ctr"/>
            <a:lstStyle/>
            <a:p>
              <a:endParaRPr lang="en-US"/>
            </a:p>
          </p:txBody>
        </p:sp>
        <p:sp>
          <p:nvSpPr>
            <p:cNvPr id="26" name="Graphic 3">
              <a:extLst>
                <a:ext uri="{FF2B5EF4-FFF2-40B4-BE49-F238E27FC236}">
                  <a16:creationId xmlns:a16="http://schemas.microsoft.com/office/drawing/2014/main" id="{F6526FD4-5BC3-93E2-9549-48BAC50D8350}"/>
                </a:ext>
              </a:extLst>
            </p:cNvPr>
            <p:cNvSpPr/>
            <p:nvPr/>
          </p:nvSpPr>
          <p:spPr>
            <a:xfrm>
              <a:off x="6415264" y="2833087"/>
              <a:ext cx="182063" cy="400336"/>
            </a:xfrm>
            <a:custGeom>
              <a:avLst/>
              <a:gdLst>
                <a:gd name="connsiteX0" fmla="*/ 155895 w 182063"/>
                <a:gd name="connsiteY0" fmla="*/ 400336 h 400336"/>
                <a:gd name="connsiteX1" fmla="*/ 26168 w 182063"/>
                <a:gd name="connsiteY1" fmla="*/ 400336 h 400336"/>
                <a:gd name="connsiteX2" fmla="*/ 0 w 182063"/>
                <a:gd name="connsiteY2" fmla="*/ 374168 h 400336"/>
                <a:gd name="connsiteX3" fmla="*/ 0 w 182063"/>
                <a:gd name="connsiteY3" fmla="*/ 373939 h 400336"/>
                <a:gd name="connsiteX4" fmla="*/ 3271 w 182063"/>
                <a:gd name="connsiteY4" fmla="*/ 25939 h 400336"/>
                <a:gd name="connsiteX5" fmla="*/ 29439 w 182063"/>
                <a:gd name="connsiteY5" fmla="*/ 0 h 400336"/>
                <a:gd name="connsiteX6" fmla="*/ 154750 w 182063"/>
                <a:gd name="connsiteY6" fmla="*/ 0 h 400336"/>
                <a:gd name="connsiteX7" fmla="*/ 180918 w 182063"/>
                <a:gd name="connsiteY7" fmla="*/ 26168 h 400336"/>
                <a:gd name="connsiteX8" fmla="*/ 182063 w 182063"/>
                <a:gd name="connsiteY8" fmla="*/ 374136 h 400336"/>
                <a:gd name="connsiteX9" fmla="*/ 155895 w 182063"/>
                <a:gd name="connsiteY9" fmla="*/ 400304 h 400336"/>
                <a:gd name="connsiteX10" fmla="*/ 52598 w 182063"/>
                <a:gd name="connsiteY10" fmla="*/ 348001 h 400336"/>
                <a:gd name="connsiteX11" fmla="*/ 129629 w 182063"/>
                <a:gd name="connsiteY11" fmla="*/ 348001 h 400336"/>
                <a:gd name="connsiteX12" fmla="*/ 128648 w 182063"/>
                <a:gd name="connsiteY12" fmla="*/ 52467 h 400336"/>
                <a:gd name="connsiteX13" fmla="*/ 55378 w 182063"/>
                <a:gd name="connsiteY13" fmla="*/ 52467 h 40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063" h="400336">
                  <a:moveTo>
                    <a:pt x="155895" y="400336"/>
                  </a:moveTo>
                  <a:lnTo>
                    <a:pt x="26168" y="400336"/>
                  </a:lnTo>
                  <a:cubicBezTo>
                    <a:pt x="11717" y="400336"/>
                    <a:pt x="0" y="388623"/>
                    <a:pt x="0" y="374168"/>
                  </a:cubicBezTo>
                  <a:cubicBezTo>
                    <a:pt x="0" y="374093"/>
                    <a:pt x="0" y="374015"/>
                    <a:pt x="0" y="373939"/>
                  </a:cubicBezTo>
                  <a:lnTo>
                    <a:pt x="3271" y="25939"/>
                  </a:lnTo>
                  <a:cubicBezTo>
                    <a:pt x="3395" y="11576"/>
                    <a:pt x="15076" y="-1"/>
                    <a:pt x="29439" y="0"/>
                  </a:cubicBezTo>
                  <a:lnTo>
                    <a:pt x="154750" y="0"/>
                  </a:lnTo>
                  <a:cubicBezTo>
                    <a:pt x="169202" y="0"/>
                    <a:pt x="180918" y="11716"/>
                    <a:pt x="180918" y="26168"/>
                  </a:cubicBezTo>
                  <a:lnTo>
                    <a:pt x="182063" y="374136"/>
                  </a:lnTo>
                  <a:cubicBezTo>
                    <a:pt x="182063" y="388587"/>
                    <a:pt x="170347" y="400304"/>
                    <a:pt x="155895" y="400304"/>
                  </a:cubicBezTo>
                  <a:close/>
                  <a:moveTo>
                    <a:pt x="52598" y="348001"/>
                  </a:moveTo>
                  <a:lnTo>
                    <a:pt x="129629" y="348001"/>
                  </a:lnTo>
                  <a:lnTo>
                    <a:pt x="128648" y="52467"/>
                  </a:lnTo>
                  <a:lnTo>
                    <a:pt x="55378" y="52467"/>
                  </a:lnTo>
                  <a:close/>
                </a:path>
              </a:pathLst>
            </a:custGeom>
            <a:solidFill>
              <a:srgbClr val="C42828"/>
            </a:solidFill>
            <a:ln w="3266" cap="flat">
              <a:noFill/>
              <a:prstDash val="solid"/>
              <a:miter/>
            </a:ln>
          </p:spPr>
          <p:txBody>
            <a:bodyPr rtlCol="0" anchor="ctr"/>
            <a:lstStyle/>
            <a:p>
              <a:endParaRPr lang="en-US"/>
            </a:p>
          </p:txBody>
        </p:sp>
        <p:sp>
          <p:nvSpPr>
            <p:cNvPr id="27" name="Graphic 3">
              <a:extLst>
                <a:ext uri="{FF2B5EF4-FFF2-40B4-BE49-F238E27FC236}">
                  <a16:creationId xmlns:a16="http://schemas.microsoft.com/office/drawing/2014/main" id="{6461C499-826E-351D-E87C-2B3D50049117}"/>
                </a:ext>
              </a:extLst>
            </p:cNvPr>
            <p:cNvSpPr/>
            <p:nvPr/>
          </p:nvSpPr>
          <p:spPr>
            <a:xfrm>
              <a:off x="6171641" y="2746046"/>
              <a:ext cx="297659" cy="487377"/>
            </a:xfrm>
            <a:custGeom>
              <a:avLst/>
              <a:gdLst>
                <a:gd name="connsiteX0" fmla="*/ 270445 w 297659"/>
                <a:gd name="connsiteY0" fmla="*/ 487377 h 487377"/>
                <a:gd name="connsiteX1" fmla="*/ 26168 w 297659"/>
                <a:gd name="connsiteY1" fmla="*/ 487377 h 487377"/>
                <a:gd name="connsiteX2" fmla="*/ 0 w 297659"/>
                <a:gd name="connsiteY2" fmla="*/ 461209 h 487377"/>
                <a:gd name="connsiteX3" fmla="*/ 0 w 297659"/>
                <a:gd name="connsiteY3" fmla="*/ 26168 h 487377"/>
                <a:gd name="connsiteX4" fmla="*/ 26168 w 297659"/>
                <a:gd name="connsiteY4" fmla="*/ 0 h 487377"/>
                <a:gd name="connsiteX5" fmla="*/ 271492 w 297659"/>
                <a:gd name="connsiteY5" fmla="*/ 0 h 487377"/>
                <a:gd name="connsiteX6" fmla="*/ 297660 w 297659"/>
                <a:gd name="connsiteY6" fmla="*/ 26168 h 487377"/>
                <a:gd name="connsiteX7" fmla="*/ 296613 w 297659"/>
                <a:gd name="connsiteY7" fmla="*/ 461209 h 487377"/>
                <a:gd name="connsiteX8" fmla="*/ 270445 w 297659"/>
                <a:gd name="connsiteY8" fmla="*/ 487377 h 487377"/>
                <a:gd name="connsiteX9" fmla="*/ 52336 w 297659"/>
                <a:gd name="connsiteY9" fmla="*/ 435042 h 487377"/>
                <a:gd name="connsiteX10" fmla="*/ 244343 w 297659"/>
                <a:gd name="connsiteY10" fmla="*/ 435042 h 487377"/>
                <a:gd name="connsiteX11" fmla="*/ 245259 w 297659"/>
                <a:gd name="connsiteY11" fmla="*/ 52336 h 487377"/>
                <a:gd name="connsiteX12" fmla="*/ 52270 w 297659"/>
                <a:gd name="connsiteY12" fmla="*/ 52336 h 48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659" h="487377">
                  <a:moveTo>
                    <a:pt x="270445" y="487377"/>
                  </a:moveTo>
                  <a:lnTo>
                    <a:pt x="26168" y="487377"/>
                  </a:lnTo>
                  <a:cubicBezTo>
                    <a:pt x="11716" y="487377"/>
                    <a:pt x="0" y="475661"/>
                    <a:pt x="0" y="461209"/>
                  </a:cubicBezTo>
                  <a:lnTo>
                    <a:pt x="0" y="26168"/>
                  </a:lnTo>
                  <a:cubicBezTo>
                    <a:pt x="0" y="11716"/>
                    <a:pt x="11716" y="0"/>
                    <a:pt x="26168" y="0"/>
                  </a:cubicBezTo>
                  <a:lnTo>
                    <a:pt x="271492" y="0"/>
                  </a:lnTo>
                  <a:cubicBezTo>
                    <a:pt x="285943" y="0"/>
                    <a:pt x="297660" y="11716"/>
                    <a:pt x="297660" y="26168"/>
                  </a:cubicBezTo>
                  <a:lnTo>
                    <a:pt x="296613" y="461209"/>
                  </a:lnTo>
                  <a:cubicBezTo>
                    <a:pt x="296613" y="475661"/>
                    <a:pt x="284897" y="487377"/>
                    <a:pt x="270445" y="487377"/>
                  </a:cubicBezTo>
                  <a:close/>
                  <a:moveTo>
                    <a:pt x="52336" y="435042"/>
                  </a:moveTo>
                  <a:lnTo>
                    <a:pt x="244343" y="435042"/>
                  </a:lnTo>
                  <a:lnTo>
                    <a:pt x="245259" y="52336"/>
                  </a:lnTo>
                  <a:lnTo>
                    <a:pt x="52270" y="52336"/>
                  </a:lnTo>
                  <a:close/>
                </a:path>
              </a:pathLst>
            </a:custGeom>
            <a:solidFill>
              <a:srgbClr val="C42828"/>
            </a:solidFill>
            <a:ln w="3266" cap="flat">
              <a:noFill/>
              <a:prstDash val="solid"/>
              <a:miter/>
            </a:ln>
          </p:spPr>
          <p:txBody>
            <a:bodyPr rtlCol="0" anchor="ctr"/>
            <a:lstStyle/>
            <a:p>
              <a:endParaRPr lang="en-US"/>
            </a:p>
          </p:txBody>
        </p:sp>
        <p:sp>
          <p:nvSpPr>
            <p:cNvPr id="28" name="Graphic 3">
              <a:extLst>
                <a:ext uri="{FF2B5EF4-FFF2-40B4-BE49-F238E27FC236}">
                  <a16:creationId xmlns:a16="http://schemas.microsoft.com/office/drawing/2014/main" id="{16044677-CBDC-8949-C4FC-5D763B9D9889}"/>
                </a:ext>
              </a:extLst>
            </p:cNvPr>
            <p:cNvSpPr/>
            <p:nvPr/>
          </p:nvSpPr>
          <p:spPr>
            <a:xfrm>
              <a:off x="6230519" y="2683766"/>
              <a:ext cx="179904" cy="52335"/>
            </a:xfrm>
            <a:custGeom>
              <a:avLst/>
              <a:gdLst>
                <a:gd name="connsiteX0" fmla="*/ 153736 w 179904"/>
                <a:gd name="connsiteY0" fmla="*/ 52336 h 52335"/>
                <a:gd name="connsiteX1" fmla="*/ 26168 w 179904"/>
                <a:gd name="connsiteY1" fmla="*/ 52336 h 52335"/>
                <a:gd name="connsiteX2" fmla="*/ 0 w 179904"/>
                <a:gd name="connsiteY2" fmla="*/ 26168 h 52335"/>
                <a:gd name="connsiteX3" fmla="*/ 26168 w 179904"/>
                <a:gd name="connsiteY3" fmla="*/ 0 h 52335"/>
                <a:gd name="connsiteX4" fmla="*/ 153736 w 179904"/>
                <a:gd name="connsiteY4" fmla="*/ 0 h 52335"/>
                <a:gd name="connsiteX5" fmla="*/ 179904 w 179904"/>
                <a:gd name="connsiteY5" fmla="*/ 26168 h 52335"/>
                <a:gd name="connsiteX6" fmla="*/ 153736 w 179904"/>
                <a:gd name="connsiteY6" fmla="*/ 52336 h 5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904" h="52335">
                  <a:moveTo>
                    <a:pt x="153736" y="52336"/>
                  </a:moveTo>
                  <a:lnTo>
                    <a:pt x="26168" y="52336"/>
                  </a:lnTo>
                  <a:cubicBezTo>
                    <a:pt x="11716" y="52336"/>
                    <a:pt x="0" y="40620"/>
                    <a:pt x="0" y="26168"/>
                  </a:cubicBezTo>
                  <a:cubicBezTo>
                    <a:pt x="0" y="11716"/>
                    <a:pt x="11716" y="0"/>
                    <a:pt x="26168" y="0"/>
                  </a:cubicBezTo>
                  <a:lnTo>
                    <a:pt x="153736" y="0"/>
                  </a:lnTo>
                  <a:cubicBezTo>
                    <a:pt x="168188" y="0"/>
                    <a:pt x="179904" y="11716"/>
                    <a:pt x="179904" y="26168"/>
                  </a:cubicBezTo>
                  <a:cubicBezTo>
                    <a:pt x="179904" y="40620"/>
                    <a:pt x="168188" y="52336"/>
                    <a:pt x="153736" y="52336"/>
                  </a:cubicBezTo>
                  <a:close/>
                </a:path>
              </a:pathLst>
            </a:custGeom>
            <a:solidFill>
              <a:srgbClr val="C42828"/>
            </a:solidFill>
            <a:ln w="3266" cap="flat">
              <a:noFill/>
              <a:prstDash val="solid"/>
              <a:miter/>
            </a:ln>
          </p:spPr>
          <p:txBody>
            <a:bodyPr rtlCol="0" anchor="ctr"/>
            <a:lstStyle/>
            <a:p>
              <a:endParaRPr lang="en-US"/>
            </a:p>
          </p:txBody>
        </p:sp>
        <p:sp>
          <p:nvSpPr>
            <p:cNvPr id="29" name="Graphic 3">
              <a:extLst>
                <a:ext uri="{FF2B5EF4-FFF2-40B4-BE49-F238E27FC236}">
                  <a16:creationId xmlns:a16="http://schemas.microsoft.com/office/drawing/2014/main" id="{492AA26C-2744-BC08-A6C9-6E1F17B27972}"/>
                </a:ext>
              </a:extLst>
            </p:cNvPr>
            <p:cNvSpPr/>
            <p:nvPr/>
          </p:nvSpPr>
          <p:spPr>
            <a:xfrm>
              <a:off x="6109556" y="2994510"/>
              <a:ext cx="52273" cy="53840"/>
            </a:xfrm>
            <a:custGeom>
              <a:avLst/>
              <a:gdLst>
                <a:gd name="connsiteX0" fmla="*/ 26169 w 52273"/>
                <a:gd name="connsiteY0" fmla="*/ 53840 h 53840"/>
                <a:gd name="connsiteX1" fmla="*/ 1 w 52273"/>
                <a:gd name="connsiteY1" fmla="*/ 27934 h 53840"/>
                <a:gd name="connsiteX2" fmla="*/ 1 w 52273"/>
                <a:gd name="connsiteY2" fmla="*/ 26430 h 53840"/>
                <a:gd name="connsiteX3" fmla="*/ 25842 w 52273"/>
                <a:gd name="connsiteY3" fmla="*/ 0 h 53840"/>
                <a:gd name="connsiteX4" fmla="*/ 26104 w 52273"/>
                <a:gd name="connsiteY4" fmla="*/ 0 h 53840"/>
                <a:gd name="connsiteX5" fmla="*/ 52272 w 52273"/>
                <a:gd name="connsiteY5" fmla="*/ 25874 h 53840"/>
                <a:gd name="connsiteX6" fmla="*/ 52272 w 52273"/>
                <a:gd name="connsiteY6" fmla="*/ 27378 h 53840"/>
                <a:gd name="connsiteX7" fmla="*/ 26401 w 52273"/>
                <a:gd name="connsiteY7" fmla="*/ 53840 h 53840"/>
                <a:gd name="connsiteX8" fmla="*/ 26366 w 52273"/>
                <a:gd name="connsiteY8"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73" h="53840">
                  <a:moveTo>
                    <a:pt x="26169" y="53840"/>
                  </a:moveTo>
                  <a:cubicBezTo>
                    <a:pt x="11819" y="53840"/>
                    <a:pt x="145" y="42284"/>
                    <a:pt x="1" y="27934"/>
                  </a:cubicBezTo>
                  <a:lnTo>
                    <a:pt x="1" y="26430"/>
                  </a:lnTo>
                  <a:cubicBezTo>
                    <a:pt x="-144" y="12001"/>
                    <a:pt x="11415" y="180"/>
                    <a:pt x="25842" y="0"/>
                  </a:cubicBezTo>
                  <a:lnTo>
                    <a:pt x="26104" y="0"/>
                  </a:lnTo>
                  <a:cubicBezTo>
                    <a:pt x="40442" y="-1"/>
                    <a:pt x="52111" y="11537"/>
                    <a:pt x="52272" y="25874"/>
                  </a:cubicBezTo>
                  <a:lnTo>
                    <a:pt x="52272" y="27378"/>
                  </a:lnTo>
                  <a:cubicBezTo>
                    <a:pt x="52435" y="41829"/>
                    <a:pt x="40852" y="53677"/>
                    <a:pt x="26401" y="53840"/>
                  </a:cubicBezTo>
                  <a:cubicBezTo>
                    <a:pt x="26389" y="53840"/>
                    <a:pt x="26377" y="53840"/>
                    <a:pt x="26366" y="53840"/>
                  </a:cubicBezTo>
                  <a:close/>
                </a:path>
              </a:pathLst>
            </a:custGeom>
            <a:solidFill>
              <a:srgbClr val="EF463C"/>
            </a:solidFill>
            <a:ln w="3266" cap="flat">
              <a:noFill/>
              <a:prstDash val="solid"/>
              <a:miter/>
            </a:ln>
          </p:spPr>
          <p:txBody>
            <a:bodyPr rtlCol="0" anchor="ctr"/>
            <a:lstStyle/>
            <a:p>
              <a:endParaRPr lang="en-US"/>
            </a:p>
          </p:txBody>
        </p:sp>
        <p:sp>
          <p:nvSpPr>
            <p:cNvPr id="30" name="Graphic 3">
              <a:extLst>
                <a:ext uri="{FF2B5EF4-FFF2-40B4-BE49-F238E27FC236}">
                  <a16:creationId xmlns:a16="http://schemas.microsoft.com/office/drawing/2014/main" id="{B54FFF2C-883E-2B64-B04E-569638A86F60}"/>
                </a:ext>
              </a:extLst>
            </p:cNvPr>
            <p:cNvSpPr/>
            <p:nvPr/>
          </p:nvSpPr>
          <p:spPr>
            <a:xfrm>
              <a:off x="6110210" y="3089402"/>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74 h 53840"/>
                <a:gd name="connsiteX6" fmla="*/ 52337 w 52338"/>
                <a:gd name="connsiteY6" fmla="*/ 27411 h 53840"/>
                <a:gd name="connsiteX7" fmla="*/ 26464 w 52338"/>
                <a:gd name="connsiteY7"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0"/>
                    <a:pt x="163" y="42304"/>
                    <a:pt x="1" y="27967"/>
                  </a:cubicBezTo>
                  <a:lnTo>
                    <a:pt x="1" y="26430"/>
                  </a:lnTo>
                  <a:cubicBezTo>
                    <a:pt x="-144" y="11988"/>
                    <a:pt x="11435" y="160"/>
                    <a:pt x="25875" y="0"/>
                  </a:cubicBezTo>
                  <a:lnTo>
                    <a:pt x="26169" y="0"/>
                  </a:lnTo>
                  <a:cubicBezTo>
                    <a:pt x="40507" y="0"/>
                    <a:pt x="52176" y="11537"/>
                    <a:pt x="52337" y="25874"/>
                  </a:cubicBezTo>
                  <a:lnTo>
                    <a:pt x="52337" y="27411"/>
                  </a:lnTo>
                  <a:cubicBezTo>
                    <a:pt x="52482" y="41852"/>
                    <a:pt x="40903" y="53680"/>
                    <a:pt x="26464" y="53840"/>
                  </a:cubicBezTo>
                  <a:close/>
                </a:path>
              </a:pathLst>
            </a:custGeom>
            <a:solidFill>
              <a:srgbClr val="EF463C"/>
            </a:solidFill>
            <a:ln w="3266" cap="flat">
              <a:noFill/>
              <a:prstDash val="solid"/>
              <a:miter/>
            </a:ln>
          </p:spPr>
          <p:txBody>
            <a:bodyPr rtlCol="0" anchor="ctr"/>
            <a:lstStyle/>
            <a:p>
              <a:endParaRPr lang="en-US"/>
            </a:p>
          </p:txBody>
        </p:sp>
        <p:sp>
          <p:nvSpPr>
            <p:cNvPr id="31" name="Graphic 3">
              <a:extLst>
                <a:ext uri="{FF2B5EF4-FFF2-40B4-BE49-F238E27FC236}">
                  <a16:creationId xmlns:a16="http://schemas.microsoft.com/office/drawing/2014/main" id="{7D00EEA3-4DEA-974C-47C3-C405EE9A43AB}"/>
                </a:ext>
              </a:extLst>
            </p:cNvPr>
            <p:cNvSpPr/>
            <p:nvPr/>
          </p:nvSpPr>
          <p:spPr>
            <a:xfrm>
              <a:off x="6482122" y="2903871"/>
              <a:ext cx="52338" cy="53938"/>
            </a:xfrm>
            <a:custGeom>
              <a:avLst/>
              <a:gdLst>
                <a:gd name="connsiteX0" fmla="*/ 26169 w 52338"/>
                <a:gd name="connsiteY0" fmla="*/ 53840 h 53938"/>
                <a:gd name="connsiteX1" fmla="*/ 1 w 52338"/>
                <a:gd name="connsiteY1" fmla="*/ 27934 h 53938"/>
                <a:gd name="connsiteX2" fmla="*/ 1 w 52338"/>
                <a:gd name="connsiteY2" fmla="*/ 26430 h 53938"/>
                <a:gd name="connsiteX3" fmla="*/ 25875 w 52338"/>
                <a:gd name="connsiteY3" fmla="*/ 0 h 53938"/>
                <a:gd name="connsiteX4" fmla="*/ 26169 w 52338"/>
                <a:gd name="connsiteY4" fmla="*/ 0 h 53938"/>
                <a:gd name="connsiteX5" fmla="*/ 52337 w 52338"/>
                <a:gd name="connsiteY5" fmla="*/ 25874 h 53938"/>
                <a:gd name="connsiteX6" fmla="*/ 52337 w 52338"/>
                <a:gd name="connsiteY6" fmla="*/ 27476 h 53938"/>
                <a:gd name="connsiteX7" fmla="*/ 26467 w 52338"/>
                <a:gd name="connsiteY7" fmla="*/ 53939 h 53938"/>
                <a:gd name="connsiteX8" fmla="*/ 26464 w 52338"/>
                <a:gd name="connsiteY8"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38" h="53938">
                  <a:moveTo>
                    <a:pt x="26169" y="53840"/>
                  </a:moveTo>
                  <a:cubicBezTo>
                    <a:pt x="11819" y="53841"/>
                    <a:pt x="145" y="42284"/>
                    <a:pt x="1" y="27934"/>
                  </a:cubicBezTo>
                  <a:lnTo>
                    <a:pt x="1" y="26430"/>
                  </a:lnTo>
                  <a:cubicBezTo>
                    <a:pt x="-143" y="11990"/>
                    <a:pt x="11437" y="162"/>
                    <a:pt x="25875" y="0"/>
                  </a:cubicBezTo>
                  <a:lnTo>
                    <a:pt x="26169" y="0"/>
                  </a:lnTo>
                  <a:cubicBezTo>
                    <a:pt x="40506" y="-1"/>
                    <a:pt x="52177" y="11536"/>
                    <a:pt x="52337" y="25874"/>
                  </a:cubicBezTo>
                  <a:lnTo>
                    <a:pt x="52337" y="27476"/>
                  </a:lnTo>
                  <a:cubicBezTo>
                    <a:pt x="52501" y="41928"/>
                    <a:pt x="40918" y="53775"/>
                    <a:pt x="26467" y="53939"/>
                  </a:cubicBezTo>
                  <a:cubicBezTo>
                    <a:pt x="26467"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2" name="Graphic 3">
              <a:extLst>
                <a:ext uri="{FF2B5EF4-FFF2-40B4-BE49-F238E27FC236}">
                  <a16:creationId xmlns:a16="http://schemas.microsoft.com/office/drawing/2014/main" id="{103F6F62-906A-1153-BC3E-C18C8990C86F}"/>
                </a:ext>
              </a:extLst>
            </p:cNvPr>
            <p:cNvSpPr/>
            <p:nvPr/>
          </p:nvSpPr>
          <p:spPr>
            <a:xfrm>
              <a:off x="6482678" y="2995492"/>
              <a:ext cx="52371" cy="53873"/>
            </a:xfrm>
            <a:custGeom>
              <a:avLst/>
              <a:gdLst>
                <a:gd name="connsiteX0" fmla="*/ 26169 w 52371"/>
                <a:gd name="connsiteY0" fmla="*/ 53840 h 53873"/>
                <a:gd name="connsiteX1" fmla="*/ 1 w 52371"/>
                <a:gd name="connsiteY1" fmla="*/ 27967 h 53873"/>
                <a:gd name="connsiteX2" fmla="*/ 1 w 52371"/>
                <a:gd name="connsiteY2" fmla="*/ 26430 h 53873"/>
                <a:gd name="connsiteX3" fmla="*/ 25904 w 52371"/>
                <a:gd name="connsiteY3" fmla="*/ 0 h 53873"/>
                <a:gd name="connsiteX4" fmla="*/ 25908 w 52371"/>
                <a:gd name="connsiteY4" fmla="*/ 0 h 53873"/>
                <a:gd name="connsiteX5" fmla="*/ 26202 w 52371"/>
                <a:gd name="connsiteY5" fmla="*/ 0 h 53873"/>
                <a:gd name="connsiteX6" fmla="*/ 52370 w 52371"/>
                <a:gd name="connsiteY6" fmla="*/ 25874 h 53873"/>
                <a:gd name="connsiteX7" fmla="*/ 52370 w 52371"/>
                <a:gd name="connsiteY7" fmla="*/ 27444 h 53873"/>
                <a:gd name="connsiteX8" fmla="*/ 26467 w 52371"/>
                <a:gd name="connsiteY8" fmla="*/ 53873 h 53873"/>
                <a:gd name="connsiteX9" fmla="*/ 26464 w 52371"/>
                <a:gd name="connsiteY9" fmla="*/ 53873 h 5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73">
                  <a:moveTo>
                    <a:pt x="26169" y="53840"/>
                  </a:moveTo>
                  <a:cubicBezTo>
                    <a:pt x="11833" y="53840"/>
                    <a:pt x="162" y="42304"/>
                    <a:pt x="1" y="27967"/>
                  </a:cubicBezTo>
                  <a:lnTo>
                    <a:pt x="1" y="26430"/>
                  </a:lnTo>
                  <a:cubicBezTo>
                    <a:pt x="-143" y="11978"/>
                    <a:pt x="11453" y="145"/>
                    <a:pt x="25904" y="0"/>
                  </a:cubicBezTo>
                  <a:cubicBezTo>
                    <a:pt x="25904" y="0"/>
                    <a:pt x="25908" y="0"/>
                    <a:pt x="25908" y="0"/>
                  </a:cubicBezTo>
                  <a:lnTo>
                    <a:pt x="26202" y="0"/>
                  </a:lnTo>
                  <a:cubicBezTo>
                    <a:pt x="40539" y="-1"/>
                    <a:pt x="52210" y="11537"/>
                    <a:pt x="52370" y="25874"/>
                  </a:cubicBezTo>
                  <a:lnTo>
                    <a:pt x="52370" y="27444"/>
                  </a:lnTo>
                  <a:cubicBezTo>
                    <a:pt x="52514" y="41895"/>
                    <a:pt x="40918" y="53729"/>
                    <a:pt x="26467" y="53873"/>
                  </a:cubicBezTo>
                  <a:cubicBezTo>
                    <a:pt x="26467" y="53873"/>
                    <a:pt x="26464" y="53873"/>
                    <a:pt x="26464" y="53873"/>
                  </a:cubicBezTo>
                  <a:close/>
                </a:path>
              </a:pathLst>
            </a:custGeom>
            <a:solidFill>
              <a:srgbClr val="EF463C"/>
            </a:solidFill>
            <a:ln w="3266" cap="flat">
              <a:noFill/>
              <a:prstDash val="solid"/>
              <a:miter/>
            </a:ln>
          </p:spPr>
          <p:txBody>
            <a:bodyPr rtlCol="0" anchor="ctr"/>
            <a:lstStyle/>
            <a:p>
              <a:endParaRPr lang="en-US"/>
            </a:p>
          </p:txBody>
        </p:sp>
        <p:sp>
          <p:nvSpPr>
            <p:cNvPr id="33" name="Graphic 3">
              <a:extLst>
                <a:ext uri="{FF2B5EF4-FFF2-40B4-BE49-F238E27FC236}">
                  <a16:creationId xmlns:a16="http://schemas.microsoft.com/office/drawing/2014/main" id="{A9C28629-5345-53D1-5109-04DC9177A361}"/>
                </a:ext>
              </a:extLst>
            </p:cNvPr>
            <p:cNvSpPr/>
            <p:nvPr/>
          </p:nvSpPr>
          <p:spPr>
            <a:xfrm>
              <a:off x="6482350" y="3090318"/>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40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3" y="53840"/>
                    <a:pt x="182" y="42323"/>
                    <a:pt x="2" y="28000"/>
                  </a:cubicBezTo>
                  <a:lnTo>
                    <a:pt x="2" y="26495"/>
                  </a:lnTo>
                  <a:cubicBezTo>
                    <a:pt x="-181" y="12044"/>
                    <a:pt x="11388" y="183"/>
                    <a:pt x="25840" y="0"/>
                  </a:cubicBezTo>
                  <a:cubicBezTo>
                    <a:pt x="25840" y="0"/>
                    <a:pt x="25843" y="0"/>
                    <a:pt x="25843" y="0"/>
                  </a:cubicBezTo>
                  <a:lnTo>
                    <a:pt x="26170" y="0"/>
                  </a:lnTo>
                  <a:cubicBezTo>
                    <a:pt x="40507" y="0"/>
                    <a:pt x="52178" y="11537"/>
                    <a:pt x="52338" y="25874"/>
                  </a:cubicBezTo>
                  <a:lnTo>
                    <a:pt x="52338" y="27476"/>
                  </a:lnTo>
                  <a:cubicBezTo>
                    <a:pt x="52501" y="41928"/>
                    <a:pt x="40919" y="53775"/>
                    <a:pt x="26468" y="53939"/>
                  </a:cubicBezTo>
                  <a:cubicBezTo>
                    <a:pt x="26468"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4" name="Graphic 3">
              <a:extLst>
                <a:ext uri="{FF2B5EF4-FFF2-40B4-BE49-F238E27FC236}">
                  <a16:creationId xmlns:a16="http://schemas.microsoft.com/office/drawing/2014/main" id="{43AC253A-98CB-C543-DED5-2B2B74099E9B}"/>
                </a:ext>
              </a:extLst>
            </p:cNvPr>
            <p:cNvSpPr/>
            <p:nvPr/>
          </p:nvSpPr>
          <p:spPr>
            <a:xfrm>
              <a:off x="6331656"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6" y="-1"/>
                    <a:pt x="52157" y="11517"/>
                    <a:pt x="52337" y="25841"/>
                  </a:cubicBezTo>
                  <a:lnTo>
                    <a:pt x="52337" y="27378"/>
                  </a:lnTo>
                  <a:cubicBezTo>
                    <a:pt x="52481" y="41818"/>
                    <a:pt x="40902" y="53646"/>
                    <a:pt x="26464" y="53808"/>
                  </a:cubicBezTo>
                  <a:close/>
                </a:path>
              </a:pathLst>
            </a:custGeom>
            <a:solidFill>
              <a:srgbClr val="EF463C"/>
            </a:solidFill>
            <a:ln w="3266" cap="flat">
              <a:noFill/>
              <a:prstDash val="solid"/>
              <a:miter/>
            </a:ln>
          </p:spPr>
          <p:txBody>
            <a:bodyPr rtlCol="0" anchor="ctr"/>
            <a:lstStyle/>
            <a:p>
              <a:endParaRPr lang="en-US"/>
            </a:p>
          </p:txBody>
        </p:sp>
        <p:sp>
          <p:nvSpPr>
            <p:cNvPr id="35" name="Graphic 3">
              <a:extLst>
                <a:ext uri="{FF2B5EF4-FFF2-40B4-BE49-F238E27FC236}">
                  <a16:creationId xmlns:a16="http://schemas.microsoft.com/office/drawing/2014/main" id="{BEB6AE04-F228-ADF5-AC1D-344322B36554}"/>
                </a:ext>
              </a:extLst>
            </p:cNvPr>
            <p:cNvSpPr/>
            <p:nvPr/>
          </p:nvSpPr>
          <p:spPr>
            <a:xfrm>
              <a:off x="6332212"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2" y="-1"/>
                    <a:pt x="52226" y="11556"/>
                    <a:pt x="52370" y="25906"/>
                  </a:cubicBezTo>
                  <a:lnTo>
                    <a:pt x="52370" y="27411"/>
                  </a:lnTo>
                  <a:cubicBezTo>
                    <a:pt x="52514" y="41862"/>
                    <a:pt x="40919"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6" name="Graphic 3">
              <a:extLst>
                <a:ext uri="{FF2B5EF4-FFF2-40B4-BE49-F238E27FC236}">
                  <a16:creationId xmlns:a16="http://schemas.microsoft.com/office/drawing/2014/main" id="{14335A8B-5747-53E9-F4BC-2D00DFF4EFBF}"/>
                </a:ext>
              </a:extLst>
            </p:cNvPr>
            <p:cNvSpPr/>
            <p:nvPr/>
          </p:nvSpPr>
          <p:spPr>
            <a:xfrm>
              <a:off x="6331885"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5" y="-1"/>
                    <a:pt x="52256" y="11517"/>
                    <a:pt x="52436" y="25841"/>
                  </a:cubicBezTo>
                  <a:lnTo>
                    <a:pt x="52436" y="27345"/>
                  </a:lnTo>
                  <a:cubicBezTo>
                    <a:pt x="52619" y="41797"/>
                    <a:pt x="41049"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37" name="Graphic 3">
              <a:extLst>
                <a:ext uri="{FF2B5EF4-FFF2-40B4-BE49-F238E27FC236}">
                  <a16:creationId xmlns:a16="http://schemas.microsoft.com/office/drawing/2014/main" id="{94FF31EB-031A-4F4C-F9C4-6CBA92ACF332}"/>
                </a:ext>
              </a:extLst>
            </p:cNvPr>
            <p:cNvSpPr/>
            <p:nvPr/>
          </p:nvSpPr>
          <p:spPr>
            <a:xfrm>
              <a:off x="6259694"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5" y="-1"/>
                    <a:pt x="52158" y="11517"/>
                    <a:pt x="52337" y="25841"/>
                  </a:cubicBezTo>
                  <a:lnTo>
                    <a:pt x="52337" y="27378"/>
                  </a:lnTo>
                  <a:cubicBezTo>
                    <a:pt x="52482" y="41818"/>
                    <a:pt x="40903" y="53646"/>
                    <a:pt x="26464" y="53808"/>
                  </a:cubicBezTo>
                  <a:close/>
                </a:path>
              </a:pathLst>
            </a:custGeom>
            <a:solidFill>
              <a:srgbClr val="EF463C"/>
            </a:solidFill>
            <a:ln w="3266" cap="flat">
              <a:noFill/>
              <a:prstDash val="solid"/>
              <a:miter/>
            </a:ln>
          </p:spPr>
          <p:txBody>
            <a:bodyPr rtlCol="0" anchor="ctr"/>
            <a:lstStyle/>
            <a:p>
              <a:endParaRPr lang="en-US"/>
            </a:p>
          </p:txBody>
        </p:sp>
        <p:sp>
          <p:nvSpPr>
            <p:cNvPr id="38" name="Graphic 3">
              <a:extLst>
                <a:ext uri="{FF2B5EF4-FFF2-40B4-BE49-F238E27FC236}">
                  <a16:creationId xmlns:a16="http://schemas.microsoft.com/office/drawing/2014/main" id="{1FCA0041-B951-8462-1CEA-11F5FD51E165}"/>
                </a:ext>
              </a:extLst>
            </p:cNvPr>
            <p:cNvSpPr/>
            <p:nvPr/>
          </p:nvSpPr>
          <p:spPr>
            <a:xfrm>
              <a:off x="6260250"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3" y="-1"/>
                    <a:pt x="52227" y="11556"/>
                    <a:pt x="52370" y="25906"/>
                  </a:cubicBezTo>
                  <a:lnTo>
                    <a:pt x="52370" y="27411"/>
                  </a:lnTo>
                  <a:cubicBezTo>
                    <a:pt x="52515" y="41862"/>
                    <a:pt x="40918"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9" name="Graphic 3">
              <a:extLst>
                <a:ext uri="{FF2B5EF4-FFF2-40B4-BE49-F238E27FC236}">
                  <a16:creationId xmlns:a16="http://schemas.microsoft.com/office/drawing/2014/main" id="{34ED515C-35CC-1E66-420D-2DACA721BE97}"/>
                </a:ext>
              </a:extLst>
            </p:cNvPr>
            <p:cNvSpPr/>
            <p:nvPr/>
          </p:nvSpPr>
          <p:spPr>
            <a:xfrm>
              <a:off x="6259923"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3" y="-1"/>
                    <a:pt x="52257" y="11517"/>
                    <a:pt x="52436" y="25841"/>
                  </a:cubicBezTo>
                  <a:lnTo>
                    <a:pt x="52436" y="27345"/>
                  </a:lnTo>
                  <a:cubicBezTo>
                    <a:pt x="52617" y="41797"/>
                    <a:pt x="41050"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40" name="Graphic 3">
              <a:extLst>
                <a:ext uri="{FF2B5EF4-FFF2-40B4-BE49-F238E27FC236}">
                  <a16:creationId xmlns:a16="http://schemas.microsoft.com/office/drawing/2014/main" id="{B298A816-ED7F-D92D-5C1B-2A5C52F1EEA6}"/>
                </a:ext>
              </a:extLst>
            </p:cNvPr>
            <p:cNvSpPr/>
            <p:nvPr/>
          </p:nvSpPr>
          <p:spPr>
            <a:xfrm>
              <a:off x="6333520"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7" y="0"/>
                    <a:pt x="52178"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sp>
          <p:nvSpPr>
            <p:cNvPr id="41" name="Graphic 3">
              <a:extLst>
                <a:ext uri="{FF2B5EF4-FFF2-40B4-BE49-F238E27FC236}">
                  <a16:creationId xmlns:a16="http://schemas.microsoft.com/office/drawing/2014/main" id="{B551254B-9438-3722-E64D-DAD77548D489}"/>
                </a:ext>
              </a:extLst>
            </p:cNvPr>
            <p:cNvSpPr/>
            <p:nvPr/>
          </p:nvSpPr>
          <p:spPr>
            <a:xfrm>
              <a:off x="6261558"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8" y="0"/>
                    <a:pt x="52177"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grpSp>
      <p:pic>
        <p:nvPicPr>
          <p:cNvPr id="66" name="Picture 2" descr="Samarco – Wikipédia, a enciclopédia livre">
            <a:extLst>
              <a:ext uri="{FF2B5EF4-FFF2-40B4-BE49-F238E27FC236}">
                <a16:creationId xmlns:a16="http://schemas.microsoft.com/office/drawing/2014/main" id="{94A85840-649C-4530-E983-9397738FF41F}"/>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9673116" y="533811"/>
            <a:ext cx="2085130" cy="512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2550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2023835-49D9-2705-CEFE-23818F0A6E4A}"/>
              </a:ext>
            </a:extLst>
          </p:cNvPr>
          <p:cNvGrpSpPr/>
          <p:nvPr/>
        </p:nvGrpSpPr>
        <p:grpSpPr>
          <a:xfrm>
            <a:off x="2065609" y="1870990"/>
            <a:ext cx="783907" cy="4735946"/>
            <a:chOff x="6997058" y="2444222"/>
            <a:chExt cx="783907" cy="3969828"/>
          </a:xfrm>
        </p:grpSpPr>
        <p:sp>
          <p:nvSpPr>
            <p:cNvPr id="13" name="Rectangle 12">
              <a:extLst>
                <a:ext uri="{FF2B5EF4-FFF2-40B4-BE49-F238E27FC236}">
                  <a16:creationId xmlns:a16="http://schemas.microsoft.com/office/drawing/2014/main" id="{90292ABE-B5BC-E6B8-DC2A-380A2DA7450E}"/>
                </a:ext>
              </a:extLst>
            </p:cNvPr>
            <p:cNvSpPr/>
            <p:nvPr/>
          </p:nvSpPr>
          <p:spPr>
            <a:xfrm>
              <a:off x="7131858" y="2623201"/>
              <a:ext cx="649107" cy="3611871"/>
            </a:xfrm>
            <a:prstGeom prst="rect">
              <a:avLst/>
            </a:prstGeom>
            <a:solidFill>
              <a:schemeClr val="bg1"/>
            </a:solidFill>
            <a:ln>
              <a:noFill/>
            </a:ln>
            <a:effectLst>
              <a:outerShdw blurRad="101600" dist="381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A33D0-0FF6-4CCE-CBED-E2E075E3AE6A}"/>
                </a:ext>
              </a:extLst>
            </p:cNvPr>
            <p:cNvSpPr/>
            <p:nvPr/>
          </p:nvSpPr>
          <p:spPr>
            <a:xfrm>
              <a:off x="6997058" y="2444222"/>
              <a:ext cx="783907" cy="396982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3878A3EB-EE6B-D2F0-1AE8-D9AF6960B4C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12191999" cy="1713214"/>
          </a:xfrm>
          <a:custGeom>
            <a:avLst/>
            <a:gdLst>
              <a:gd name="connsiteX0" fmla="*/ 0 w 12191999"/>
              <a:gd name="connsiteY0" fmla="*/ 0 h 1713214"/>
              <a:gd name="connsiteX1" fmla="*/ 12191999 w 12191999"/>
              <a:gd name="connsiteY1" fmla="*/ 0 h 1713214"/>
              <a:gd name="connsiteX2" fmla="*/ 12191999 w 12191999"/>
              <a:gd name="connsiteY2" fmla="*/ 856607 h 1713214"/>
              <a:gd name="connsiteX3" fmla="*/ 11335392 w 12191999"/>
              <a:gd name="connsiteY3" fmla="*/ 1713214 h 1713214"/>
              <a:gd name="connsiteX4" fmla="*/ 0 w 12191999"/>
              <a:gd name="connsiteY4" fmla="*/ 1713214 h 1713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1713214">
                <a:moveTo>
                  <a:pt x="0" y="0"/>
                </a:moveTo>
                <a:lnTo>
                  <a:pt x="12191999" y="0"/>
                </a:lnTo>
                <a:lnTo>
                  <a:pt x="12191999" y="856607"/>
                </a:lnTo>
                <a:cubicBezTo>
                  <a:pt x="12191999" y="1329698"/>
                  <a:pt x="11808483" y="1713214"/>
                  <a:pt x="11335392" y="1713214"/>
                </a:cubicBezTo>
                <a:lnTo>
                  <a:pt x="0" y="1713214"/>
                </a:lnTo>
                <a:close/>
              </a:path>
            </a:pathLst>
          </a:custGeom>
        </p:spPr>
      </p:pic>
      <p:sp>
        <p:nvSpPr>
          <p:cNvPr id="10" name="Round Diagonal Corner of Rectangle 9">
            <a:extLst>
              <a:ext uri="{FF2B5EF4-FFF2-40B4-BE49-F238E27FC236}">
                <a16:creationId xmlns:a16="http://schemas.microsoft.com/office/drawing/2014/main" id="{2F586658-163A-D22A-CED7-BFD62890C6A9}"/>
              </a:ext>
            </a:extLst>
          </p:cNvPr>
          <p:cNvSpPr/>
          <p:nvPr/>
        </p:nvSpPr>
        <p:spPr>
          <a:xfrm>
            <a:off x="-1143001" y="0"/>
            <a:ext cx="13335000" cy="1713214"/>
          </a:xfrm>
          <a:prstGeom prst="round2DiagRect">
            <a:avLst>
              <a:gd name="adj1" fmla="val 50000"/>
              <a:gd name="adj2" fmla="val 0"/>
            </a:avLst>
          </a:prstGeom>
          <a:gradFill>
            <a:gsLst>
              <a:gs pos="99000">
                <a:schemeClr val="bg1">
                  <a:alpha val="86000"/>
                </a:schemeClr>
              </a:gs>
              <a:gs pos="6000">
                <a:schemeClr val="tx1">
                  <a:lumMod val="50000"/>
                  <a:alpha val="79000"/>
                </a:schemeClr>
              </a:gs>
              <a:gs pos="58000">
                <a:schemeClr val="accent4">
                  <a:lumMod val="75000"/>
                  <a:alpha val="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27A7BFD-6353-FDBE-75CC-271F24BEDB50}"/>
              </a:ext>
            </a:extLst>
          </p:cNvPr>
          <p:cNvSpPr>
            <a:spLocks noGrp="1"/>
          </p:cNvSpPr>
          <p:nvPr>
            <p:ph type="ctrTitle"/>
          </p:nvPr>
        </p:nvSpPr>
        <p:spPr>
          <a:xfrm>
            <a:off x="433754" y="360609"/>
            <a:ext cx="10234246" cy="1022713"/>
          </a:xfrm>
        </p:spPr>
        <p:txBody>
          <a:bodyPr>
            <a:normAutofit/>
          </a:bodyPr>
          <a:lstStyle/>
          <a:p>
            <a:pPr>
              <a:spcBef>
                <a:spcPts val="0"/>
              </a:spcBef>
            </a:pPr>
            <a:r>
              <a:rPr lang="pt-BR" dirty="0" err="1">
                <a:solidFill>
                  <a:schemeClr val="bg1"/>
                </a:solidFill>
              </a:rPr>
              <a:t>our</a:t>
            </a:r>
            <a:r>
              <a:rPr lang="pt-BR" dirty="0">
                <a:solidFill>
                  <a:schemeClr val="bg1"/>
                </a:solidFill>
              </a:rPr>
              <a:t> </a:t>
            </a:r>
            <a:r>
              <a:rPr lang="pt-BR" dirty="0" err="1">
                <a:solidFill>
                  <a:schemeClr val="bg1"/>
                </a:solidFill>
              </a:rPr>
              <a:t>success</a:t>
            </a:r>
            <a:r>
              <a:rPr lang="pt-BR" dirty="0">
                <a:solidFill>
                  <a:schemeClr val="bg1"/>
                </a:solidFill>
              </a:rPr>
              <a:t> cases</a:t>
            </a:r>
            <a:endParaRPr lang="en-US" dirty="0">
              <a:solidFill>
                <a:schemeClr val="bg1"/>
              </a:solidFill>
              <a:effectLst>
                <a:outerShdw blurRad="254000" algn="ctr" rotWithShape="0">
                  <a:prstClr val="black">
                    <a:alpha val="21000"/>
                  </a:prstClr>
                </a:outerShdw>
              </a:effectLst>
            </a:endParaRPr>
          </a:p>
        </p:txBody>
      </p:sp>
      <p:sp>
        <p:nvSpPr>
          <p:cNvPr id="15" name="Rectangle 14">
            <a:extLst>
              <a:ext uri="{FF2B5EF4-FFF2-40B4-BE49-F238E27FC236}">
                <a16:creationId xmlns:a16="http://schemas.microsoft.com/office/drawing/2014/main" id="{02030F63-E2B2-EDD0-1230-B85677A25AA5}"/>
              </a:ext>
            </a:extLst>
          </p:cNvPr>
          <p:cNvSpPr/>
          <p:nvPr/>
        </p:nvSpPr>
        <p:spPr>
          <a:xfrm>
            <a:off x="3272232" y="2007886"/>
            <a:ext cx="7638306" cy="1225977"/>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Challenge</a:t>
            </a:r>
            <a:endParaRPr lang="en-US" b="1" dirty="0">
              <a:solidFill>
                <a:schemeClr val="tx2"/>
              </a:solidFill>
              <a:cs typeface="Arial" pitchFamily="34" charset="0"/>
            </a:endParaRPr>
          </a:p>
          <a:p>
            <a:pPr marL="185738" lvl="1" indent="-185738">
              <a:spcAft>
                <a:spcPts val="1000"/>
              </a:spcAft>
              <a:buClr>
                <a:schemeClr val="tx2"/>
              </a:buClr>
              <a:buFont typeface="Arial" panose="020B0604020202020204" pitchFamily="34" charset="0"/>
              <a:buChar char="•"/>
            </a:pPr>
            <a:r>
              <a:rPr lang="pt-BR" sz="1200" dirty="0"/>
              <a:t>Make </a:t>
            </a:r>
            <a:r>
              <a:rPr lang="pt-BR" sz="1200" dirty="0" err="1"/>
              <a:t>planning</a:t>
            </a:r>
            <a:r>
              <a:rPr lang="pt-BR" sz="1200" dirty="0"/>
              <a:t> </a:t>
            </a:r>
            <a:r>
              <a:rPr lang="pt-BR" sz="1200" dirty="0" err="1"/>
              <a:t>process</a:t>
            </a:r>
            <a:r>
              <a:rPr lang="pt-BR" sz="1200" dirty="0"/>
              <a:t> </a:t>
            </a:r>
            <a:r>
              <a:rPr lang="pt-BR" sz="1200" dirty="0" err="1"/>
              <a:t>collaborative</a:t>
            </a:r>
            <a:endParaRPr lang="pt-BR" sz="1200" dirty="0"/>
          </a:p>
          <a:p>
            <a:pPr marL="185738" lvl="1" indent="-185738">
              <a:spcAft>
                <a:spcPts val="1000"/>
              </a:spcAft>
              <a:buClr>
                <a:schemeClr val="tx2"/>
              </a:buClr>
              <a:buFont typeface="Arial" panose="020B0604020202020204" pitchFamily="34" charset="0"/>
              <a:buChar char="•"/>
            </a:pPr>
            <a:r>
              <a:rPr lang="pt-BR" sz="1200" dirty="0" err="1"/>
              <a:t>Simplify</a:t>
            </a:r>
            <a:r>
              <a:rPr lang="pt-BR" sz="1200" dirty="0"/>
              <a:t> budget </a:t>
            </a:r>
            <a:r>
              <a:rPr lang="pt-BR" sz="1200" dirty="0" err="1"/>
              <a:t>process</a:t>
            </a:r>
            <a:r>
              <a:rPr lang="pt-BR" sz="1200" dirty="0"/>
              <a:t> </a:t>
            </a:r>
            <a:r>
              <a:rPr lang="pt-BR" sz="1200" dirty="0" err="1"/>
              <a:t>to</a:t>
            </a:r>
            <a:r>
              <a:rPr lang="pt-BR" sz="1200" dirty="0"/>
              <a:t> </a:t>
            </a:r>
            <a:r>
              <a:rPr lang="pt-BR" sz="1200" dirty="0" err="1"/>
              <a:t>be</a:t>
            </a:r>
            <a:r>
              <a:rPr lang="pt-BR" sz="1200" dirty="0"/>
              <a:t> more </a:t>
            </a:r>
            <a:r>
              <a:rPr lang="pt-BR" sz="1200" dirty="0" err="1"/>
              <a:t>effective</a:t>
            </a:r>
            <a:endParaRPr lang="pt-BR" sz="1200" dirty="0"/>
          </a:p>
          <a:p>
            <a:pPr marL="185738" lvl="1" indent="-185738">
              <a:spcAft>
                <a:spcPts val="1000"/>
              </a:spcAft>
              <a:buClr>
                <a:schemeClr val="tx2"/>
              </a:buClr>
              <a:buFont typeface="Arial" panose="020B0604020202020204" pitchFamily="34" charset="0"/>
              <a:buChar char="•"/>
            </a:pPr>
            <a:r>
              <a:rPr lang="pt-BR" sz="1200" dirty="0" err="1"/>
              <a:t>Easy</a:t>
            </a:r>
            <a:r>
              <a:rPr lang="pt-BR" sz="1200" dirty="0"/>
              <a:t> </a:t>
            </a:r>
            <a:r>
              <a:rPr lang="pt-BR" sz="1200" dirty="0" err="1"/>
              <a:t>and</a:t>
            </a:r>
            <a:r>
              <a:rPr lang="pt-BR" sz="1200" dirty="0"/>
              <a:t> </a:t>
            </a:r>
            <a:r>
              <a:rPr lang="pt-BR" sz="1200" dirty="0" err="1"/>
              <a:t>quick</a:t>
            </a:r>
            <a:r>
              <a:rPr lang="pt-BR" sz="1200" dirty="0"/>
              <a:t> </a:t>
            </a:r>
            <a:r>
              <a:rPr lang="pt-BR" sz="1200" dirty="0" err="1"/>
              <a:t>simulation</a:t>
            </a:r>
            <a:endParaRPr lang="en-US" sz="1200" dirty="0">
              <a:solidFill>
                <a:srgbClr val="3C3C3C"/>
              </a:solidFill>
            </a:endParaRPr>
          </a:p>
        </p:txBody>
      </p:sp>
      <p:sp>
        <p:nvSpPr>
          <p:cNvPr id="16" name="Rectangle 15">
            <a:extLst>
              <a:ext uri="{FF2B5EF4-FFF2-40B4-BE49-F238E27FC236}">
                <a16:creationId xmlns:a16="http://schemas.microsoft.com/office/drawing/2014/main" id="{EE6E1A93-A535-4AD0-C1BA-A51E048B5FA3}"/>
              </a:ext>
            </a:extLst>
          </p:cNvPr>
          <p:cNvSpPr/>
          <p:nvPr/>
        </p:nvSpPr>
        <p:spPr>
          <a:xfrm>
            <a:off x="685151" y="2865976"/>
            <a:ext cx="2293664" cy="623248"/>
          </a:xfrm>
          <a:prstGeom prst="rect">
            <a:avLst/>
          </a:prstGeom>
        </p:spPr>
        <p:txBody>
          <a:bodyPr wrap="square" lIns="0" rIns="0">
            <a:spAutoFit/>
          </a:bodyPr>
          <a:lstStyle/>
          <a:p>
            <a:pPr defTabSz="885700" eaLnBrk="0" fontAlgn="base" hangingPunct="0">
              <a:spcBef>
                <a:spcPts val="300"/>
              </a:spcBef>
              <a:spcAft>
                <a:spcPts val="300"/>
              </a:spcAft>
              <a:defRPr/>
            </a:pPr>
            <a:r>
              <a:rPr lang="en-US" b="1" dirty="0">
                <a:solidFill>
                  <a:schemeClr val="tx2"/>
                </a:solidFill>
                <a:cs typeface="Arial" pitchFamily="34" charset="0"/>
              </a:rPr>
              <a:t>Industry</a:t>
            </a:r>
          </a:p>
          <a:p>
            <a:pPr lvl="0" defTabSz="885700" eaLnBrk="0" fontAlgn="base" hangingPunct="0">
              <a:defRPr/>
            </a:pPr>
            <a:r>
              <a:rPr lang="en-US" sz="1400" dirty="0">
                <a:solidFill>
                  <a:srgbClr val="3C3C3C"/>
                </a:solidFill>
              </a:rPr>
              <a:t>Retail </a:t>
            </a:r>
          </a:p>
        </p:txBody>
      </p:sp>
      <p:sp>
        <p:nvSpPr>
          <p:cNvPr id="21" name="Rectangle 20">
            <a:extLst>
              <a:ext uri="{FF2B5EF4-FFF2-40B4-BE49-F238E27FC236}">
                <a16:creationId xmlns:a16="http://schemas.microsoft.com/office/drawing/2014/main" id="{585FB4F8-ADB3-38D9-FF43-7055D130A773}"/>
              </a:ext>
            </a:extLst>
          </p:cNvPr>
          <p:cNvSpPr/>
          <p:nvPr/>
        </p:nvSpPr>
        <p:spPr>
          <a:xfrm>
            <a:off x="3272232" y="3515688"/>
            <a:ext cx="7638306" cy="784830"/>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Scope</a:t>
            </a:r>
            <a:endParaRPr lang="en-US" b="1" dirty="0">
              <a:solidFill>
                <a:schemeClr val="tx2"/>
              </a:solidFill>
              <a:cs typeface="Arial" pitchFamily="34" charset="0"/>
            </a:endParaRPr>
          </a:p>
          <a:p>
            <a:pPr marL="196850" lvl="1" indent="-196850">
              <a:spcAft>
                <a:spcPts val="1000"/>
              </a:spcAft>
              <a:buClr>
                <a:schemeClr val="tx2"/>
              </a:buClr>
              <a:buFont typeface="Arial" panose="020B0604020202020204" pitchFamily="34" charset="0"/>
              <a:buChar char="•"/>
            </a:pPr>
            <a:r>
              <a:rPr lang="en-US" sz="1200" dirty="0"/>
              <a:t>end-to-end implementation: revenues, expenses, human resources (Payroll), investments, statements (P&amp;L and Cash Flow)</a:t>
            </a:r>
          </a:p>
        </p:txBody>
      </p:sp>
      <p:sp>
        <p:nvSpPr>
          <p:cNvPr id="22" name="Rectangle 21">
            <a:extLst>
              <a:ext uri="{FF2B5EF4-FFF2-40B4-BE49-F238E27FC236}">
                <a16:creationId xmlns:a16="http://schemas.microsoft.com/office/drawing/2014/main" id="{8C374F81-D292-AB3B-40D1-5C08334B8F4A}"/>
              </a:ext>
            </a:extLst>
          </p:cNvPr>
          <p:cNvSpPr/>
          <p:nvPr/>
        </p:nvSpPr>
        <p:spPr>
          <a:xfrm>
            <a:off x="3272232" y="4597641"/>
            <a:ext cx="7638306" cy="1538883"/>
          </a:xfrm>
          <a:prstGeom prst="rect">
            <a:avLst/>
          </a:prstGeom>
        </p:spPr>
        <p:txBody>
          <a:bodyPr wrap="square">
            <a:spAutoFit/>
          </a:bodyPr>
          <a:lstStyle/>
          <a:p>
            <a:pPr defTabSz="885700" eaLnBrk="0" fontAlgn="base" hangingPunct="0">
              <a:spcAft>
                <a:spcPts val="600"/>
              </a:spcAft>
              <a:defRPr/>
            </a:pPr>
            <a:r>
              <a:rPr lang="en-US" sz="1600" b="1" dirty="0" err="1">
                <a:solidFill>
                  <a:schemeClr val="tx2"/>
                </a:solidFill>
                <a:cs typeface="Arial" pitchFamily="34" charset="0"/>
              </a:rPr>
              <a:t>Depoiments</a:t>
            </a:r>
            <a:endParaRPr lang="en-US" sz="1600" b="1" dirty="0">
              <a:solidFill>
                <a:schemeClr val="tx2"/>
              </a:solidFill>
              <a:cs typeface="Arial" pitchFamily="34" charset="0"/>
            </a:endParaRPr>
          </a:p>
          <a:p>
            <a:pPr marL="185738" lvl="1" indent="-176213">
              <a:spcAft>
                <a:spcPts val="1000"/>
              </a:spcAft>
              <a:buClr>
                <a:schemeClr val="tx2"/>
              </a:buClr>
              <a:buFont typeface="Arial" panose="020B0604020202020204" pitchFamily="34" charset="0"/>
              <a:buChar char="•"/>
            </a:pPr>
            <a:r>
              <a:rPr lang="en-US" sz="1200" dirty="0"/>
              <a:t>Entire process from months to days</a:t>
            </a:r>
          </a:p>
          <a:p>
            <a:pPr marL="185738" lvl="1" indent="-176213">
              <a:spcAft>
                <a:spcPts val="1000"/>
              </a:spcAft>
              <a:buClr>
                <a:schemeClr val="tx2"/>
              </a:buClr>
              <a:buFont typeface="Arial" panose="020B0604020202020204" pitchFamily="34" charset="0"/>
              <a:buChar char="•"/>
            </a:pPr>
            <a:r>
              <a:rPr lang="en-US" sz="1200" dirty="0"/>
              <a:t>We are able to forecasting and simulations quickly</a:t>
            </a:r>
          </a:p>
          <a:p>
            <a:pPr marL="185738" lvl="1" indent="-176213">
              <a:spcAft>
                <a:spcPts val="1000"/>
              </a:spcAft>
              <a:buClr>
                <a:schemeClr val="tx2"/>
              </a:buClr>
              <a:buFont typeface="Arial" panose="020B0604020202020204" pitchFamily="34" charset="0"/>
              <a:buChar char="•"/>
            </a:pPr>
            <a:r>
              <a:rPr lang="en-US" sz="1200" dirty="0"/>
              <a:t>Consolidating information is no longer a concern, the system takes care of it automatically</a:t>
            </a:r>
          </a:p>
          <a:p>
            <a:pPr marL="185738" lvl="1" indent="-176213">
              <a:spcAft>
                <a:spcPts val="1000"/>
              </a:spcAft>
              <a:buClr>
                <a:schemeClr val="tx2"/>
              </a:buClr>
              <a:buFont typeface="Arial" panose="020B0604020202020204" pitchFamily="34" charset="0"/>
              <a:buChar char="•"/>
            </a:pPr>
            <a:r>
              <a:rPr lang="en-US" sz="1200" dirty="0"/>
              <a:t>Today we save time and costs, we are more efficient</a:t>
            </a:r>
            <a:endParaRPr lang="pt-BR" sz="1200" dirty="0"/>
          </a:p>
        </p:txBody>
      </p:sp>
      <p:grpSp>
        <p:nvGrpSpPr>
          <p:cNvPr id="24" name="Graphic 3">
            <a:extLst>
              <a:ext uri="{FF2B5EF4-FFF2-40B4-BE49-F238E27FC236}">
                <a16:creationId xmlns:a16="http://schemas.microsoft.com/office/drawing/2014/main" id="{70C7DA97-3690-FAF0-A778-2307E03C0DAE}"/>
              </a:ext>
            </a:extLst>
          </p:cNvPr>
          <p:cNvGrpSpPr/>
          <p:nvPr/>
        </p:nvGrpSpPr>
        <p:grpSpPr>
          <a:xfrm>
            <a:off x="685151" y="2136889"/>
            <a:ext cx="509291" cy="512181"/>
            <a:chOff x="6049633" y="2683766"/>
            <a:chExt cx="547694" cy="550802"/>
          </a:xfrm>
        </p:grpSpPr>
        <p:sp>
          <p:nvSpPr>
            <p:cNvPr id="25" name="Graphic 3">
              <a:extLst>
                <a:ext uri="{FF2B5EF4-FFF2-40B4-BE49-F238E27FC236}">
                  <a16:creationId xmlns:a16="http://schemas.microsoft.com/office/drawing/2014/main" id="{86FE516C-D46D-8162-AF74-F390E628BC83}"/>
                </a:ext>
              </a:extLst>
            </p:cNvPr>
            <p:cNvSpPr/>
            <p:nvPr/>
          </p:nvSpPr>
          <p:spPr>
            <a:xfrm>
              <a:off x="6049633" y="2896381"/>
              <a:ext cx="175521" cy="338187"/>
            </a:xfrm>
            <a:custGeom>
              <a:avLst/>
              <a:gdLst>
                <a:gd name="connsiteX0" fmla="*/ 149353 w 175521"/>
                <a:gd name="connsiteY0" fmla="*/ 338155 h 338187"/>
                <a:gd name="connsiteX1" fmla="*/ 26168 w 175521"/>
                <a:gd name="connsiteY1" fmla="*/ 338155 h 338187"/>
                <a:gd name="connsiteX2" fmla="*/ 0 w 175521"/>
                <a:gd name="connsiteY2" fmla="*/ 311987 h 338187"/>
                <a:gd name="connsiteX3" fmla="*/ 0 w 175521"/>
                <a:gd name="connsiteY3" fmla="*/ 26168 h 338187"/>
                <a:gd name="connsiteX4" fmla="*/ 26168 w 175521"/>
                <a:gd name="connsiteY4" fmla="*/ 0 h 338187"/>
                <a:gd name="connsiteX5" fmla="*/ 148176 w 175521"/>
                <a:gd name="connsiteY5" fmla="*/ 0 h 338187"/>
                <a:gd name="connsiteX6" fmla="*/ 174344 w 175521"/>
                <a:gd name="connsiteY6" fmla="*/ 26168 h 338187"/>
                <a:gd name="connsiteX7" fmla="*/ 175521 w 175521"/>
                <a:gd name="connsiteY7" fmla="*/ 312020 h 338187"/>
                <a:gd name="connsiteX8" fmla="*/ 149353 w 175521"/>
                <a:gd name="connsiteY8" fmla="*/ 338188 h 338187"/>
                <a:gd name="connsiteX9" fmla="*/ 52336 w 175521"/>
                <a:gd name="connsiteY9" fmla="*/ 285819 h 338187"/>
                <a:gd name="connsiteX10" fmla="*/ 123055 w 175521"/>
                <a:gd name="connsiteY10" fmla="*/ 285819 h 338187"/>
                <a:gd name="connsiteX11" fmla="*/ 122139 w 175521"/>
                <a:gd name="connsiteY11" fmla="*/ 52336 h 338187"/>
                <a:gd name="connsiteX12" fmla="*/ 52336 w 175521"/>
                <a:gd name="connsiteY12" fmla="*/ 52336 h 338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21" h="338187">
                  <a:moveTo>
                    <a:pt x="149353" y="338155"/>
                  </a:moveTo>
                  <a:lnTo>
                    <a:pt x="26168" y="338155"/>
                  </a:lnTo>
                  <a:cubicBezTo>
                    <a:pt x="11716" y="338155"/>
                    <a:pt x="0" y="326438"/>
                    <a:pt x="0" y="311987"/>
                  </a:cubicBezTo>
                  <a:lnTo>
                    <a:pt x="0" y="26168"/>
                  </a:lnTo>
                  <a:cubicBezTo>
                    <a:pt x="0" y="11716"/>
                    <a:pt x="11716" y="0"/>
                    <a:pt x="26168" y="0"/>
                  </a:cubicBezTo>
                  <a:lnTo>
                    <a:pt x="148176" y="0"/>
                  </a:lnTo>
                  <a:cubicBezTo>
                    <a:pt x="162628" y="0"/>
                    <a:pt x="174344" y="11716"/>
                    <a:pt x="174344" y="26168"/>
                  </a:cubicBezTo>
                  <a:lnTo>
                    <a:pt x="175521" y="312020"/>
                  </a:lnTo>
                  <a:cubicBezTo>
                    <a:pt x="175521" y="326471"/>
                    <a:pt x="163806" y="338188"/>
                    <a:pt x="149353" y="338188"/>
                  </a:cubicBezTo>
                  <a:close/>
                  <a:moveTo>
                    <a:pt x="52336" y="285819"/>
                  </a:moveTo>
                  <a:lnTo>
                    <a:pt x="123055" y="285819"/>
                  </a:lnTo>
                  <a:lnTo>
                    <a:pt x="122139" y="52336"/>
                  </a:lnTo>
                  <a:lnTo>
                    <a:pt x="52336" y="52336"/>
                  </a:lnTo>
                  <a:close/>
                </a:path>
              </a:pathLst>
            </a:custGeom>
            <a:solidFill>
              <a:srgbClr val="C42828"/>
            </a:solidFill>
            <a:ln w="3266" cap="flat">
              <a:noFill/>
              <a:prstDash val="solid"/>
              <a:miter/>
            </a:ln>
          </p:spPr>
          <p:txBody>
            <a:bodyPr rtlCol="0" anchor="ctr"/>
            <a:lstStyle/>
            <a:p>
              <a:endParaRPr lang="en-US"/>
            </a:p>
          </p:txBody>
        </p:sp>
        <p:sp>
          <p:nvSpPr>
            <p:cNvPr id="26" name="Graphic 3">
              <a:extLst>
                <a:ext uri="{FF2B5EF4-FFF2-40B4-BE49-F238E27FC236}">
                  <a16:creationId xmlns:a16="http://schemas.microsoft.com/office/drawing/2014/main" id="{F6526FD4-5BC3-93E2-9549-48BAC50D8350}"/>
                </a:ext>
              </a:extLst>
            </p:cNvPr>
            <p:cNvSpPr/>
            <p:nvPr/>
          </p:nvSpPr>
          <p:spPr>
            <a:xfrm>
              <a:off x="6415264" y="2833087"/>
              <a:ext cx="182063" cy="400336"/>
            </a:xfrm>
            <a:custGeom>
              <a:avLst/>
              <a:gdLst>
                <a:gd name="connsiteX0" fmla="*/ 155895 w 182063"/>
                <a:gd name="connsiteY0" fmla="*/ 400336 h 400336"/>
                <a:gd name="connsiteX1" fmla="*/ 26168 w 182063"/>
                <a:gd name="connsiteY1" fmla="*/ 400336 h 400336"/>
                <a:gd name="connsiteX2" fmla="*/ 0 w 182063"/>
                <a:gd name="connsiteY2" fmla="*/ 374168 h 400336"/>
                <a:gd name="connsiteX3" fmla="*/ 0 w 182063"/>
                <a:gd name="connsiteY3" fmla="*/ 373939 h 400336"/>
                <a:gd name="connsiteX4" fmla="*/ 3271 w 182063"/>
                <a:gd name="connsiteY4" fmla="*/ 25939 h 400336"/>
                <a:gd name="connsiteX5" fmla="*/ 29439 w 182063"/>
                <a:gd name="connsiteY5" fmla="*/ 0 h 400336"/>
                <a:gd name="connsiteX6" fmla="*/ 154750 w 182063"/>
                <a:gd name="connsiteY6" fmla="*/ 0 h 400336"/>
                <a:gd name="connsiteX7" fmla="*/ 180918 w 182063"/>
                <a:gd name="connsiteY7" fmla="*/ 26168 h 400336"/>
                <a:gd name="connsiteX8" fmla="*/ 182063 w 182063"/>
                <a:gd name="connsiteY8" fmla="*/ 374136 h 400336"/>
                <a:gd name="connsiteX9" fmla="*/ 155895 w 182063"/>
                <a:gd name="connsiteY9" fmla="*/ 400304 h 400336"/>
                <a:gd name="connsiteX10" fmla="*/ 52598 w 182063"/>
                <a:gd name="connsiteY10" fmla="*/ 348001 h 400336"/>
                <a:gd name="connsiteX11" fmla="*/ 129629 w 182063"/>
                <a:gd name="connsiteY11" fmla="*/ 348001 h 400336"/>
                <a:gd name="connsiteX12" fmla="*/ 128648 w 182063"/>
                <a:gd name="connsiteY12" fmla="*/ 52467 h 400336"/>
                <a:gd name="connsiteX13" fmla="*/ 55378 w 182063"/>
                <a:gd name="connsiteY13" fmla="*/ 52467 h 40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063" h="400336">
                  <a:moveTo>
                    <a:pt x="155895" y="400336"/>
                  </a:moveTo>
                  <a:lnTo>
                    <a:pt x="26168" y="400336"/>
                  </a:lnTo>
                  <a:cubicBezTo>
                    <a:pt x="11717" y="400336"/>
                    <a:pt x="0" y="388623"/>
                    <a:pt x="0" y="374168"/>
                  </a:cubicBezTo>
                  <a:cubicBezTo>
                    <a:pt x="0" y="374093"/>
                    <a:pt x="0" y="374015"/>
                    <a:pt x="0" y="373939"/>
                  </a:cubicBezTo>
                  <a:lnTo>
                    <a:pt x="3271" y="25939"/>
                  </a:lnTo>
                  <a:cubicBezTo>
                    <a:pt x="3395" y="11576"/>
                    <a:pt x="15076" y="-1"/>
                    <a:pt x="29439" y="0"/>
                  </a:cubicBezTo>
                  <a:lnTo>
                    <a:pt x="154750" y="0"/>
                  </a:lnTo>
                  <a:cubicBezTo>
                    <a:pt x="169202" y="0"/>
                    <a:pt x="180918" y="11716"/>
                    <a:pt x="180918" y="26168"/>
                  </a:cubicBezTo>
                  <a:lnTo>
                    <a:pt x="182063" y="374136"/>
                  </a:lnTo>
                  <a:cubicBezTo>
                    <a:pt x="182063" y="388587"/>
                    <a:pt x="170347" y="400304"/>
                    <a:pt x="155895" y="400304"/>
                  </a:cubicBezTo>
                  <a:close/>
                  <a:moveTo>
                    <a:pt x="52598" y="348001"/>
                  </a:moveTo>
                  <a:lnTo>
                    <a:pt x="129629" y="348001"/>
                  </a:lnTo>
                  <a:lnTo>
                    <a:pt x="128648" y="52467"/>
                  </a:lnTo>
                  <a:lnTo>
                    <a:pt x="55378" y="52467"/>
                  </a:lnTo>
                  <a:close/>
                </a:path>
              </a:pathLst>
            </a:custGeom>
            <a:solidFill>
              <a:srgbClr val="C42828"/>
            </a:solidFill>
            <a:ln w="3266" cap="flat">
              <a:noFill/>
              <a:prstDash val="solid"/>
              <a:miter/>
            </a:ln>
          </p:spPr>
          <p:txBody>
            <a:bodyPr rtlCol="0" anchor="ctr"/>
            <a:lstStyle/>
            <a:p>
              <a:endParaRPr lang="en-US"/>
            </a:p>
          </p:txBody>
        </p:sp>
        <p:sp>
          <p:nvSpPr>
            <p:cNvPr id="27" name="Graphic 3">
              <a:extLst>
                <a:ext uri="{FF2B5EF4-FFF2-40B4-BE49-F238E27FC236}">
                  <a16:creationId xmlns:a16="http://schemas.microsoft.com/office/drawing/2014/main" id="{6461C499-826E-351D-E87C-2B3D50049117}"/>
                </a:ext>
              </a:extLst>
            </p:cNvPr>
            <p:cNvSpPr/>
            <p:nvPr/>
          </p:nvSpPr>
          <p:spPr>
            <a:xfrm>
              <a:off x="6171641" y="2746046"/>
              <a:ext cx="297659" cy="487377"/>
            </a:xfrm>
            <a:custGeom>
              <a:avLst/>
              <a:gdLst>
                <a:gd name="connsiteX0" fmla="*/ 270445 w 297659"/>
                <a:gd name="connsiteY0" fmla="*/ 487377 h 487377"/>
                <a:gd name="connsiteX1" fmla="*/ 26168 w 297659"/>
                <a:gd name="connsiteY1" fmla="*/ 487377 h 487377"/>
                <a:gd name="connsiteX2" fmla="*/ 0 w 297659"/>
                <a:gd name="connsiteY2" fmla="*/ 461209 h 487377"/>
                <a:gd name="connsiteX3" fmla="*/ 0 w 297659"/>
                <a:gd name="connsiteY3" fmla="*/ 26168 h 487377"/>
                <a:gd name="connsiteX4" fmla="*/ 26168 w 297659"/>
                <a:gd name="connsiteY4" fmla="*/ 0 h 487377"/>
                <a:gd name="connsiteX5" fmla="*/ 271492 w 297659"/>
                <a:gd name="connsiteY5" fmla="*/ 0 h 487377"/>
                <a:gd name="connsiteX6" fmla="*/ 297660 w 297659"/>
                <a:gd name="connsiteY6" fmla="*/ 26168 h 487377"/>
                <a:gd name="connsiteX7" fmla="*/ 296613 w 297659"/>
                <a:gd name="connsiteY7" fmla="*/ 461209 h 487377"/>
                <a:gd name="connsiteX8" fmla="*/ 270445 w 297659"/>
                <a:gd name="connsiteY8" fmla="*/ 487377 h 487377"/>
                <a:gd name="connsiteX9" fmla="*/ 52336 w 297659"/>
                <a:gd name="connsiteY9" fmla="*/ 435042 h 487377"/>
                <a:gd name="connsiteX10" fmla="*/ 244343 w 297659"/>
                <a:gd name="connsiteY10" fmla="*/ 435042 h 487377"/>
                <a:gd name="connsiteX11" fmla="*/ 245259 w 297659"/>
                <a:gd name="connsiteY11" fmla="*/ 52336 h 487377"/>
                <a:gd name="connsiteX12" fmla="*/ 52270 w 297659"/>
                <a:gd name="connsiteY12" fmla="*/ 52336 h 48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659" h="487377">
                  <a:moveTo>
                    <a:pt x="270445" y="487377"/>
                  </a:moveTo>
                  <a:lnTo>
                    <a:pt x="26168" y="487377"/>
                  </a:lnTo>
                  <a:cubicBezTo>
                    <a:pt x="11716" y="487377"/>
                    <a:pt x="0" y="475661"/>
                    <a:pt x="0" y="461209"/>
                  </a:cubicBezTo>
                  <a:lnTo>
                    <a:pt x="0" y="26168"/>
                  </a:lnTo>
                  <a:cubicBezTo>
                    <a:pt x="0" y="11716"/>
                    <a:pt x="11716" y="0"/>
                    <a:pt x="26168" y="0"/>
                  </a:cubicBezTo>
                  <a:lnTo>
                    <a:pt x="271492" y="0"/>
                  </a:lnTo>
                  <a:cubicBezTo>
                    <a:pt x="285943" y="0"/>
                    <a:pt x="297660" y="11716"/>
                    <a:pt x="297660" y="26168"/>
                  </a:cubicBezTo>
                  <a:lnTo>
                    <a:pt x="296613" y="461209"/>
                  </a:lnTo>
                  <a:cubicBezTo>
                    <a:pt x="296613" y="475661"/>
                    <a:pt x="284897" y="487377"/>
                    <a:pt x="270445" y="487377"/>
                  </a:cubicBezTo>
                  <a:close/>
                  <a:moveTo>
                    <a:pt x="52336" y="435042"/>
                  </a:moveTo>
                  <a:lnTo>
                    <a:pt x="244343" y="435042"/>
                  </a:lnTo>
                  <a:lnTo>
                    <a:pt x="245259" y="52336"/>
                  </a:lnTo>
                  <a:lnTo>
                    <a:pt x="52270" y="52336"/>
                  </a:lnTo>
                  <a:close/>
                </a:path>
              </a:pathLst>
            </a:custGeom>
            <a:solidFill>
              <a:srgbClr val="C42828"/>
            </a:solidFill>
            <a:ln w="3266" cap="flat">
              <a:noFill/>
              <a:prstDash val="solid"/>
              <a:miter/>
            </a:ln>
          </p:spPr>
          <p:txBody>
            <a:bodyPr rtlCol="0" anchor="ctr"/>
            <a:lstStyle/>
            <a:p>
              <a:endParaRPr lang="en-US"/>
            </a:p>
          </p:txBody>
        </p:sp>
        <p:sp>
          <p:nvSpPr>
            <p:cNvPr id="28" name="Graphic 3">
              <a:extLst>
                <a:ext uri="{FF2B5EF4-FFF2-40B4-BE49-F238E27FC236}">
                  <a16:creationId xmlns:a16="http://schemas.microsoft.com/office/drawing/2014/main" id="{16044677-CBDC-8949-C4FC-5D763B9D9889}"/>
                </a:ext>
              </a:extLst>
            </p:cNvPr>
            <p:cNvSpPr/>
            <p:nvPr/>
          </p:nvSpPr>
          <p:spPr>
            <a:xfrm>
              <a:off x="6230519" y="2683766"/>
              <a:ext cx="179904" cy="52335"/>
            </a:xfrm>
            <a:custGeom>
              <a:avLst/>
              <a:gdLst>
                <a:gd name="connsiteX0" fmla="*/ 153736 w 179904"/>
                <a:gd name="connsiteY0" fmla="*/ 52336 h 52335"/>
                <a:gd name="connsiteX1" fmla="*/ 26168 w 179904"/>
                <a:gd name="connsiteY1" fmla="*/ 52336 h 52335"/>
                <a:gd name="connsiteX2" fmla="*/ 0 w 179904"/>
                <a:gd name="connsiteY2" fmla="*/ 26168 h 52335"/>
                <a:gd name="connsiteX3" fmla="*/ 26168 w 179904"/>
                <a:gd name="connsiteY3" fmla="*/ 0 h 52335"/>
                <a:gd name="connsiteX4" fmla="*/ 153736 w 179904"/>
                <a:gd name="connsiteY4" fmla="*/ 0 h 52335"/>
                <a:gd name="connsiteX5" fmla="*/ 179904 w 179904"/>
                <a:gd name="connsiteY5" fmla="*/ 26168 h 52335"/>
                <a:gd name="connsiteX6" fmla="*/ 153736 w 179904"/>
                <a:gd name="connsiteY6" fmla="*/ 52336 h 5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904" h="52335">
                  <a:moveTo>
                    <a:pt x="153736" y="52336"/>
                  </a:moveTo>
                  <a:lnTo>
                    <a:pt x="26168" y="52336"/>
                  </a:lnTo>
                  <a:cubicBezTo>
                    <a:pt x="11716" y="52336"/>
                    <a:pt x="0" y="40620"/>
                    <a:pt x="0" y="26168"/>
                  </a:cubicBezTo>
                  <a:cubicBezTo>
                    <a:pt x="0" y="11716"/>
                    <a:pt x="11716" y="0"/>
                    <a:pt x="26168" y="0"/>
                  </a:cubicBezTo>
                  <a:lnTo>
                    <a:pt x="153736" y="0"/>
                  </a:lnTo>
                  <a:cubicBezTo>
                    <a:pt x="168188" y="0"/>
                    <a:pt x="179904" y="11716"/>
                    <a:pt x="179904" y="26168"/>
                  </a:cubicBezTo>
                  <a:cubicBezTo>
                    <a:pt x="179904" y="40620"/>
                    <a:pt x="168188" y="52336"/>
                    <a:pt x="153736" y="52336"/>
                  </a:cubicBezTo>
                  <a:close/>
                </a:path>
              </a:pathLst>
            </a:custGeom>
            <a:solidFill>
              <a:srgbClr val="C42828"/>
            </a:solidFill>
            <a:ln w="3266" cap="flat">
              <a:noFill/>
              <a:prstDash val="solid"/>
              <a:miter/>
            </a:ln>
          </p:spPr>
          <p:txBody>
            <a:bodyPr rtlCol="0" anchor="ctr"/>
            <a:lstStyle/>
            <a:p>
              <a:endParaRPr lang="en-US"/>
            </a:p>
          </p:txBody>
        </p:sp>
        <p:sp>
          <p:nvSpPr>
            <p:cNvPr id="29" name="Graphic 3">
              <a:extLst>
                <a:ext uri="{FF2B5EF4-FFF2-40B4-BE49-F238E27FC236}">
                  <a16:creationId xmlns:a16="http://schemas.microsoft.com/office/drawing/2014/main" id="{492AA26C-2744-BC08-A6C9-6E1F17B27972}"/>
                </a:ext>
              </a:extLst>
            </p:cNvPr>
            <p:cNvSpPr/>
            <p:nvPr/>
          </p:nvSpPr>
          <p:spPr>
            <a:xfrm>
              <a:off x="6109556" y="2994510"/>
              <a:ext cx="52273" cy="53840"/>
            </a:xfrm>
            <a:custGeom>
              <a:avLst/>
              <a:gdLst>
                <a:gd name="connsiteX0" fmla="*/ 26169 w 52273"/>
                <a:gd name="connsiteY0" fmla="*/ 53840 h 53840"/>
                <a:gd name="connsiteX1" fmla="*/ 1 w 52273"/>
                <a:gd name="connsiteY1" fmla="*/ 27934 h 53840"/>
                <a:gd name="connsiteX2" fmla="*/ 1 w 52273"/>
                <a:gd name="connsiteY2" fmla="*/ 26430 h 53840"/>
                <a:gd name="connsiteX3" fmla="*/ 25842 w 52273"/>
                <a:gd name="connsiteY3" fmla="*/ 0 h 53840"/>
                <a:gd name="connsiteX4" fmla="*/ 26104 w 52273"/>
                <a:gd name="connsiteY4" fmla="*/ 0 h 53840"/>
                <a:gd name="connsiteX5" fmla="*/ 52272 w 52273"/>
                <a:gd name="connsiteY5" fmla="*/ 25874 h 53840"/>
                <a:gd name="connsiteX6" fmla="*/ 52272 w 52273"/>
                <a:gd name="connsiteY6" fmla="*/ 27378 h 53840"/>
                <a:gd name="connsiteX7" fmla="*/ 26401 w 52273"/>
                <a:gd name="connsiteY7" fmla="*/ 53840 h 53840"/>
                <a:gd name="connsiteX8" fmla="*/ 26366 w 52273"/>
                <a:gd name="connsiteY8"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73" h="53840">
                  <a:moveTo>
                    <a:pt x="26169" y="53840"/>
                  </a:moveTo>
                  <a:cubicBezTo>
                    <a:pt x="11819" y="53840"/>
                    <a:pt x="145" y="42284"/>
                    <a:pt x="1" y="27934"/>
                  </a:cubicBezTo>
                  <a:lnTo>
                    <a:pt x="1" y="26430"/>
                  </a:lnTo>
                  <a:cubicBezTo>
                    <a:pt x="-144" y="12001"/>
                    <a:pt x="11415" y="180"/>
                    <a:pt x="25842" y="0"/>
                  </a:cubicBezTo>
                  <a:lnTo>
                    <a:pt x="26104" y="0"/>
                  </a:lnTo>
                  <a:cubicBezTo>
                    <a:pt x="40442" y="-1"/>
                    <a:pt x="52111" y="11537"/>
                    <a:pt x="52272" y="25874"/>
                  </a:cubicBezTo>
                  <a:lnTo>
                    <a:pt x="52272" y="27378"/>
                  </a:lnTo>
                  <a:cubicBezTo>
                    <a:pt x="52435" y="41829"/>
                    <a:pt x="40852" y="53677"/>
                    <a:pt x="26401" y="53840"/>
                  </a:cubicBezTo>
                  <a:cubicBezTo>
                    <a:pt x="26389" y="53840"/>
                    <a:pt x="26377" y="53840"/>
                    <a:pt x="26366" y="53840"/>
                  </a:cubicBezTo>
                  <a:close/>
                </a:path>
              </a:pathLst>
            </a:custGeom>
            <a:solidFill>
              <a:srgbClr val="EF463C"/>
            </a:solidFill>
            <a:ln w="3266" cap="flat">
              <a:noFill/>
              <a:prstDash val="solid"/>
              <a:miter/>
            </a:ln>
          </p:spPr>
          <p:txBody>
            <a:bodyPr rtlCol="0" anchor="ctr"/>
            <a:lstStyle/>
            <a:p>
              <a:endParaRPr lang="en-US"/>
            </a:p>
          </p:txBody>
        </p:sp>
        <p:sp>
          <p:nvSpPr>
            <p:cNvPr id="30" name="Graphic 3">
              <a:extLst>
                <a:ext uri="{FF2B5EF4-FFF2-40B4-BE49-F238E27FC236}">
                  <a16:creationId xmlns:a16="http://schemas.microsoft.com/office/drawing/2014/main" id="{B54FFF2C-883E-2B64-B04E-569638A86F60}"/>
                </a:ext>
              </a:extLst>
            </p:cNvPr>
            <p:cNvSpPr/>
            <p:nvPr/>
          </p:nvSpPr>
          <p:spPr>
            <a:xfrm>
              <a:off x="6110210" y="3089402"/>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74 h 53840"/>
                <a:gd name="connsiteX6" fmla="*/ 52337 w 52338"/>
                <a:gd name="connsiteY6" fmla="*/ 27411 h 53840"/>
                <a:gd name="connsiteX7" fmla="*/ 26464 w 52338"/>
                <a:gd name="connsiteY7"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0"/>
                    <a:pt x="163" y="42304"/>
                    <a:pt x="1" y="27967"/>
                  </a:cubicBezTo>
                  <a:lnTo>
                    <a:pt x="1" y="26430"/>
                  </a:lnTo>
                  <a:cubicBezTo>
                    <a:pt x="-144" y="11988"/>
                    <a:pt x="11435" y="160"/>
                    <a:pt x="25875" y="0"/>
                  </a:cubicBezTo>
                  <a:lnTo>
                    <a:pt x="26169" y="0"/>
                  </a:lnTo>
                  <a:cubicBezTo>
                    <a:pt x="40507" y="0"/>
                    <a:pt x="52176" y="11537"/>
                    <a:pt x="52337" y="25874"/>
                  </a:cubicBezTo>
                  <a:lnTo>
                    <a:pt x="52337" y="27411"/>
                  </a:lnTo>
                  <a:cubicBezTo>
                    <a:pt x="52482" y="41852"/>
                    <a:pt x="40903" y="53680"/>
                    <a:pt x="26464" y="53840"/>
                  </a:cubicBezTo>
                  <a:close/>
                </a:path>
              </a:pathLst>
            </a:custGeom>
            <a:solidFill>
              <a:srgbClr val="EF463C"/>
            </a:solidFill>
            <a:ln w="3266" cap="flat">
              <a:noFill/>
              <a:prstDash val="solid"/>
              <a:miter/>
            </a:ln>
          </p:spPr>
          <p:txBody>
            <a:bodyPr rtlCol="0" anchor="ctr"/>
            <a:lstStyle/>
            <a:p>
              <a:endParaRPr lang="en-US"/>
            </a:p>
          </p:txBody>
        </p:sp>
        <p:sp>
          <p:nvSpPr>
            <p:cNvPr id="31" name="Graphic 3">
              <a:extLst>
                <a:ext uri="{FF2B5EF4-FFF2-40B4-BE49-F238E27FC236}">
                  <a16:creationId xmlns:a16="http://schemas.microsoft.com/office/drawing/2014/main" id="{7D00EEA3-4DEA-974C-47C3-C405EE9A43AB}"/>
                </a:ext>
              </a:extLst>
            </p:cNvPr>
            <p:cNvSpPr/>
            <p:nvPr/>
          </p:nvSpPr>
          <p:spPr>
            <a:xfrm>
              <a:off x="6482122" y="2903871"/>
              <a:ext cx="52338" cy="53938"/>
            </a:xfrm>
            <a:custGeom>
              <a:avLst/>
              <a:gdLst>
                <a:gd name="connsiteX0" fmla="*/ 26169 w 52338"/>
                <a:gd name="connsiteY0" fmla="*/ 53840 h 53938"/>
                <a:gd name="connsiteX1" fmla="*/ 1 w 52338"/>
                <a:gd name="connsiteY1" fmla="*/ 27934 h 53938"/>
                <a:gd name="connsiteX2" fmla="*/ 1 w 52338"/>
                <a:gd name="connsiteY2" fmla="*/ 26430 h 53938"/>
                <a:gd name="connsiteX3" fmla="*/ 25875 w 52338"/>
                <a:gd name="connsiteY3" fmla="*/ 0 h 53938"/>
                <a:gd name="connsiteX4" fmla="*/ 26169 w 52338"/>
                <a:gd name="connsiteY4" fmla="*/ 0 h 53938"/>
                <a:gd name="connsiteX5" fmla="*/ 52337 w 52338"/>
                <a:gd name="connsiteY5" fmla="*/ 25874 h 53938"/>
                <a:gd name="connsiteX6" fmla="*/ 52337 w 52338"/>
                <a:gd name="connsiteY6" fmla="*/ 27476 h 53938"/>
                <a:gd name="connsiteX7" fmla="*/ 26467 w 52338"/>
                <a:gd name="connsiteY7" fmla="*/ 53939 h 53938"/>
                <a:gd name="connsiteX8" fmla="*/ 26464 w 52338"/>
                <a:gd name="connsiteY8"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38" h="53938">
                  <a:moveTo>
                    <a:pt x="26169" y="53840"/>
                  </a:moveTo>
                  <a:cubicBezTo>
                    <a:pt x="11819" y="53841"/>
                    <a:pt x="145" y="42284"/>
                    <a:pt x="1" y="27934"/>
                  </a:cubicBezTo>
                  <a:lnTo>
                    <a:pt x="1" y="26430"/>
                  </a:lnTo>
                  <a:cubicBezTo>
                    <a:pt x="-143" y="11990"/>
                    <a:pt x="11437" y="162"/>
                    <a:pt x="25875" y="0"/>
                  </a:cubicBezTo>
                  <a:lnTo>
                    <a:pt x="26169" y="0"/>
                  </a:lnTo>
                  <a:cubicBezTo>
                    <a:pt x="40506" y="-1"/>
                    <a:pt x="52177" y="11536"/>
                    <a:pt x="52337" y="25874"/>
                  </a:cubicBezTo>
                  <a:lnTo>
                    <a:pt x="52337" y="27476"/>
                  </a:lnTo>
                  <a:cubicBezTo>
                    <a:pt x="52501" y="41928"/>
                    <a:pt x="40918" y="53775"/>
                    <a:pt x="26467" y="53939"/>
                  </a:cubicBezTo>
                  <a:cubicBezTo>
                    <a:pt x="26467"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2" name="Graphic 3">
              <a:extLst>
                <a:ext uri="{FF2B5EF4-FFF2-40B4-BE49-F238E27FC236}">
                  <a16:creationId xmlns:a16="http://schemas.microsoft.com/office/drawing/2014/main" id="{103F6F62-906A-1153-BC3E-C18C8990C86F}"/>
                </a:ext>
              </a:extLst>
            </p:cNvPr>
            <p:cNvSpPr/>
            <p:nvPr/>
          </p:nvSpPr>
          <p:spPr>
            <a:xfrm>
              <a:off x="6482678" y="2995492"/>
              <a:ext cx="52371" cy="53873"/>
            </a:xfrm>
            <a:custGeom>
              <a:avLst/>
              <a:gdLst>
                <a:gd name="connsiteX0" fmla="*/ 26169 w 52371"/>
                <a:gd name="connsiteY0" fmla="*/ 53840 h 53873"/>
                <a:gd name="connsiteX1" fmla="*/ 1 w 52371"/>
                <a:gd name="connsiteY1" fmla="*/ 27967 h 53873"/>
                <a:gd name="connsiteX2" fmla="*/ 1 w 52371"/>
                <a:gd name="connsiteY2" fmla="*/ 26430 h 53873"/>
                <a:gd name="connsiteX3" fmla="*/ 25904 w 52371"/>
                <a:gd name="connsiteY3" fmla="*/ 0 h 53873"/>
                <a:gd name="connsiteX4" fmla="*/ 25908 w 52371"/>
                <a:gd name="connsiteY4" fmla="*/ 0 h 53873"/>
                <a:gd name="connsiteX5" fmla="*/ 26202 w 52371"/>
                <a:gd name="connsiteY5" fmla="*/ 0 h 53873"/>
                <a:gd name="connsiteX6" fmla="*/ 52370 w 52371"/>
                <a:gd name="connsiteY6" fmla="*/ 25874 h 53873"/>
                <a:gd name="connsiteX7" fmla="*/ 52370 w 52371"/>
                <a:gd name="connsiteY7" fmla="*/ 27444 h 53873"/>
                <a:gd name="connsiteX8" fmla="*/ 26467 w 52371"/>
                <a:gd name="connsiteY8" fmla="*/ 53873 h 53873"/>
                <a:gd name="connsiteX9" fmla="*/ 26464 w 52371"/>
                <a:gd name="connsiteY9" fmla="*/ 53873 h 5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73">
                  <a:moveTo>
                    <a:pt x="26169" y="53840"/>
                  </a:moveTo>
                  <a:cubicBezTo>
                    <a:pt x="11833" y="53840"/>
                    <a:pt x="162" y="42304"/>
                    <a:pt x="1" y="27967"/>
                  </a:cubicBezTo>
                  <a:lnTo>
                    <a:pt x="1" y="26430"/>
                  </a:lnTo>
                  <a:cubicBezTo>
                    <a:pt x="-143" y="11978"/>
                    <a:pt x="11453" y="145"/>
                    <a:pt x="25904" y="0"/>
                  </a:cubicBezTo>
                  <a:cubicBezTo>
                    <a:pt x="25904" y="0"/>
                    <a:pt x="25908" y="0"/>
                    <a:pt x="25908" y="0"/>
                  </a:cubicBezTo>
                  <a:lnTo>
                    <a:pt x="26202" y="0"/>
                  </a:lnTo>
                  <a:cubicBezTo>
                    <a:pt x="40539" y="-1"/>
                    <a:pt x="52210" y="11537"/>
                    <a:pt x="52370" y="25874"/>
                  </a:cubicBezTo>
                  <a:lnTo>
                    <a:pt x="52370" y="27444"/>
                  </a:lnTo>
                  <a:cubicBezTo>
                    <a:pt x="52514" y="41895"/>
                    <a:pt x="40918" y="53729"/>
                    <a:pt x="26467" y="53873"/>
                  </a:cubicBezTo>
                  <a:cubicBezTo>
                    <a:pt x="26467" y="53873"/>
                    <a:pt x="26464" y="53873"/>
                    <a:pt x="26464" y="53873"/>
                  </a:cubicBezTo>
                  <a:close/>
                </a:path>
              </a:pathLst>
            </a:custGeom>
            <a:solidFill>
              <a:srgbClr val="EF463C"/>
            </a:solidFill>
            <a:ln w="3266" cap="flat">
              <a:noFill/>
              <a:prstDash val="solid"/>
              <a:miter/>
            </a:ln>
          </p:spPr>
          <p:txBody>
            <a:bodyPr rtlCol="0" anchor="ctr"/>
            <a:lstStyle/>
            <a:p>
              <a:endParaRPr lang="en-US"/>
            </a:p>
          </p:txBody>
        </p:sp>
        <p:sp>
          <p:nvSpPr>
            <p:cNvPr id="33" name="Graphic 3">
              <a:extLst>
                <a:ext uri="{FF2B5EF4-FFF2-40B4-BE49-F238E27FC236}">
                  <a16:creationId xmlns:a16="http://schemas.microsoft.com/office/drawing/2014/main" id="{A9C28629-5345-53D1-5109-04DC9177A361}"/>
                </a:ext>
              </a:extLst>
            </p:cNvPr>
            <p:cNvSpPr/>
            <p:nvPr/>
          </p:nvSpPr>
          <p:spPr>
            <a:xfrm>
              <a:off x="6482350" y="3090318"/>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40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3" y="53840"/>
                    <a:pt x="182" y="42323"/>
                    <a:pt x="2" y="28000"/>
                  </a:cubicBezTo>
                  <a:lnTo>
                    <a:pt x="2" y="26495"/>
                  </a:lnTo>
                  <a:cubicBezTo>
                    <a:pt x="-181" y="12044"/>
                    <a:pt x="11388" y="183"/>
                    <a:pt x="25840" y="0"/>
                  </a:cubicBezTo>
                  <a:cubicBezTo>
                    <a:pt x="25840" y="0"/>
                    <a:pt x="25843" y="0"/>
                    <a:pt x="25843" y="0"/>
                  </a:cubicBezTo>
                  <a:lnTo>
                    <a:pt x="26170" y="0"/>
                  </a:lnTo>
                  <a:cubicBezTo>
                    <a:pt x="40507" y="0"/>
                    <a:pt x="52178" y="11537"/>
                    <a:pt x="52338" y="25874"/>
                  </a:cubicBezTo>
                  <a:lnTo>
                    <a:pt x="52338" y="27476"/>
                  </a:lnTo>
                  <a:cubicBezTo>
                    <a:pt x="52501" y="41928"/>
                    <a:pt x="40919" y="53775"/>
                    <a:pt x="26468" y="53939"/>
                  </a:cubicBezTo>
                  <a:cubicBezTo>
                    <a:pt x="26468"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4" name="Graphic 3">
              <a:extLst>
                <a:ext uri="{FF2B5EF4-FFF2-40B4-BE49-F238E27FC236}">
                  <a16:creationId xmlns:a16="http://schemas.microsoft.com/office/drawing/2014/main" id="{43AC253A-98CB-C543-DED5-2B2B74099E9B}"/>
                </a:ext>
              </a:extLst>
            </p:cNvPr>
            <p:cNvSpPr/>
            <p:nvPr/>
          </p:nvSpPr>
          <p:spPr>
            <a:xfrm>
              <a:off x="6331656"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6" y="-1"/>
                    <a:pt x="52157" y="11517"/>
                    <a:pt x="52337" y="25841"/>
                  </a:cubicBezTo>
                  <a:lnTo>
                    <a:pt x="52337" y="27378"/>
                  </a:lnTo>
                  <a:cubicBezTo>
                    <a:pt x="52481" y="41818"/>
                    <a:pt x="40902" y="53646"/>
                    <a:pt x="26464" y="53808"/>
                  </a:cubicBezTo>
                  <a:close/>
                </a:path>
              </a:pathLst>
            </a:custGeom>
            <a:solidFill>
              <a:srgbClr val="EF463C"/>
            </a:solidFill>
            <a:ln w="3266" cap="flat">
              <a:noFill/>
              <a:prstDash val="solid"/>
              <a:miter/>
            </a:ln>
          </p:spPr>
          <p:txBody>
            <a:bodyPr rtlCol="0" anchor="ctr"/>
            <a:lstStyle/>
            <a:p>
              <a:endParaRPr lang="en-US"/>
            </a:p>
          </p:txBody>
        </p:sp>
        <p:sp>
          <p:nvSpPr>
            <p:cNvPr id="35" name="Graphic 3">
              <a:extLst>
                <a:ext uri="{FF2B5EF4-FFF2-40B4-BE49-F238E27FC236}">
                  <a16:creationId xmlns:a16="http://schemas.microsoft.com/office/drawing/2014/main" id="{BEB6AE04-F228-ADF5-AC1D-344322B36554}"/>
                </a:ext>
              </a:extLst>
            </p:cNvPr>
            <p:cNvSpPr/>
            <p:nvPr/>
          </p:nvSpPr>
          <p:spPr>
            <a:xfrm>
              <a:off x="6332212"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2" y="-1"/>
                    <a:pt x="52226" y="11556"/>
                    <a:pt x="52370" y="25906"/>
                  </a:cubicBezTo>
                  <a:lnTo>
                    <a:pt x="52370" y="27411"/>
                  </a:lnTo>
                  <a:cubicBezTo>
                    <a:pt x="52514" y="41862"/>
                    <a:pt x="40919"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6" name="Graphic 3">
              <a:extLst>
                <a:ext uri="{FF2B5EF4-FFF2-40B4-BE49-F238E27FC236}">
                  <a16:creationId xmlns:a16="http://schemas.microsoft.com/office/drawing/2014/main" id="{14335A8B-5747-53E9-F4BC-2D00DFF4EFBF}"/>
                </a:ext>
              </a:extLst>
            </p:cNvPr>
            <p:cNvSpPr/>
            <p:nvPr/>
          </p:nvSpPr>
          <p:spPr>
            <a:xfrm>
              <a:off x="6331885"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5" y="-1"/>
                    <a:pt x="52256" y="11517"/>
                    <a:pt x="52436" y="25841"/>
                  </a:cubicBezTo>
                  <a:lnTo>
                    <a:pt x="52436" y="27345"/>
                  </a:lnTo>
                  <a:cubicBezTo>
                    <a:pt x="52619" y="41797"/>
                    <a:pt x="41049"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37" name="Graphic 3">
              <a:extLst>
                <a:ext uri="{FF2B5EF4-FFF2-40B4-BE49-F238E27FC236}">
                  <a16:creationId xmlns:a16="http://schemas.microsoft.com/office/drawing/2014/main" id="{94FF31EB-031A-4F4C-F9C4-6CBA92ACF332}"/>
                </a:ext>
              </a:extLst>
            </p:cNvPr>
            <p:cNvSpPr/>
            <p:nvPr/>
          </p:nvSpPr>
          <p:spPr>
            <a:xfrm>
              <a:off x="6259694"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5" y="-1"/>
                    <a:pt x="52158" y="11517"/>
                    <a:pt x="52337" y="25841"/>
                  </a:cubicBezTo>
                  <a:lnTo>
                    <a:pt x="52337" y="27378"/>
                  </a:lnTo>
                  <a:cubicBezTo>
                    <a:pt x="52482" y="41818"/>
                    <a:pt x="40903" y="53646"/>
                    <a:pt x="26464" y="53808"/>
                  </a:cubicBezTo>
                  <a:close/>
                </a:path>
              </a:pathLst>
            </a:custGeom>
            <a:solidFill>
              <a:srgbClr val="EF463C"/>
            </a:solidFill>
            <a:ln w="3266" cap="flat">
              <a:noFill/>
              <a:prstDash val="solid"/>
              <a:miter/>
            </a:ln>
          </p:spPr>
          <p:txBody>
            <a:bodyPr rtlCol="0" anchor="ctr"/>
            <a:lstStyle/>
            <a:p>
              <a:endParaRPr lang="en-US"/>
            </a:p>
          </p:txBody>
        </p:sp>
        <p:sp>
          <p:nvSpPr>
            <p:cNvPr id="38" name="Graphic 3">
              <a:extLst>
                <a:ext uri="{FF2B5EF4-FFF2-40B4-BE49-F238E27FC236}">
                  <a16:creationId xmlns:a16="http://schemas.microsoft.com/office/drawing/2014/main" id="{1FCA0041-B951-8462-1CEA-11F5FD51E165}"/>
                </a:ext>
              </a:extLst>
            </p:cNvPr>
            <p:cNvSpPr/>
            <p:nvPr/>
          </p:nvSpPr>
          <p:spPr>
            <a:xfrm>
              <a:off x="6260250"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3" y="-1"/>
                    <a:pt x="52227" y="11556"/>
                    <a:pt x="52370" y="25906"/>
                  </a:cubicBezTo>
                  <a:lnTo>
                    <a:pt x="52370" y="27411"/>
                  </a:lnTo>
                  <a:cubicBezTo>
                    <a:pt x="52515" y="41862"/>
                    <a:pt x="40918"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9" name="Graphic 3">
              <a:extLst>
                <a:ext uri="{FF2B5EF4-FFF2-40B4-BE49-F238E27FC236}">
                  <a16:creationId xmlns:a16="http://schemas.microsoft.com/office/drawing/2014/main" id="{34ED515C-35CC-1E66-420D-2DACA721BE97}"/>
                </a:ext>
              </a:extLst>
            </p:cNvPr>
            <p:cNvSpPr/>
            <p:nvPr/>
          </p:nvSpPr>
          <p:spPr>
            <a:xfrm>
              <a:off x="6259923"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3" y="-1"/>
                    <a:pt x="52257" y="11517"/>
                    <a:pt x="52436" y="25841"/>
                  </a:cubicBezTo>
                  <a:lnTo>
                    <a:pt x="52436" y="27345"/>
                  </a:lnTo>
                  <a:cubicBezTo>
                    <a:pt x="52617" y="41797"/>
                    <a:pt x="41050"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40" name="Graphic 3">
              <a:extLst>
                <a:ext uri="{FF2B5EF4-FFF2-40B4-BE49-F238E27FC236}">
                  <a16:creationId xmlns:a16="http://schemas.microsoft.com/office/drawing/2014/main" id="{B298A816-ED7F-D92D-5C1B-2A5C52F1EEA6}"/>
                </a:ext>
              </a:extLst>
            </p:cNvPr>
            <p:cNvSpPr/>
            <p:nvPr/>
          </p:nvSpPr>
          <p:spPr>
            <a:xfrm>
              <a:off x="6333520"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7" y="0"/>
                    <a:pt x="52178"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sp>
          <p:nvSpPr>
            <p:cNvPr id="41" name="Graphic 3">
              <a:extLst>
                <a:ext uri="{FF2B5EF4-FFF2-40B4-BE49-F238E27FC236}">
                  <a16:creationId xmlns:a16="http://schemas.microsoft.com/office/drawing/2014/main" id="{B551254B-9438-3722-E64D-DAD77548D489}"/>
                </a:ext>
              </a:extLst>
            </p:cNvPr>
            <p:cNvSpPr/>
            <p:nvPr/>
          </p:nvSpPr>
          <p:spPr>
            <a:xfrm>
              <a:off x="6261558"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8" y="0"/>
                    <a:pt x="52177"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grpSp>
      <p:pic>
        <p:nvPicPr>
          <p:cNvPr id="2" name="Picture 2" descr="CSD - Master Ambiental - Consultoria Ambiental">
            <a:extLst>
              <a:ext uri="{FF2B5EF4-FFF2-40B4-BE49-F238E27FC236}">
                <a16:creationId xmlns:a16="http://schemas.microsoft.com/office/drawing/2014/main" id="{3A7DEE01-571D-765D-7CAF-4AC22CB8629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198280" y="381163"/>
            <a:ext cx="1424516" cy="106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61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2023835-49D9-2705-CEFE-23818F0A6E4A}"/>
              </a:ext>
            </a:extLst>
          </p:cNvPr>
          <p:cNvGrpSpPr/>
          <p:nvPr/>
        </p:nvGrpSpPr>
        <p:grpSpPr>
          <a:xfrm>
            <a:off x="2065609" y="1870990"/>
            <a:ext cx="783907" cy="4735946"/>
            <a:chOff x="6997058" y="2444222"/>
            <a:chExt cx="783907" cy="3969828"/>
          </a:xfrm>
        </p:grpSpPr>
        <p:sp>
          <p:nvSpPr>
            <p:cNvPr id="13" name="Rectangle 12">
              <a:extLst>
                <a:ext uri="{FF2B5EF4-FFF2-40B4-BE49-F238E27FC236}">
                  <a16:creationId xmlns:a16="http://schemas.microsoft.com/office/drawing/2014/main" id="{90292ABE-B5BC-E6B8-DC2A-380A2DA7450E}"/>
                </a:ext>
              </a:extLst>
            </p:cNvPr>
            <p:cNvSpPr/>
            <p:nvPr/>
          </p:nvSpPr>
          <p:spPr>
            <a:xfrm>
              <a:off x="7131858" y="2623201"/>
              <a:ext cx="649107" cy="3611871"/>
            </a:xfrm>
            <a:prstGeom prst="rect">
              <a:avLst/>
            </a:prstGeom>
            <a:solidFill>
              <a:schemeClr val="bg1"/>
            </a:solidFill>
            <a:ln>
              <a:noFill/>
            </a:ln>
            <a:effectLst>
              <a:outerShdw blurRad="101600" dist="381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A33D0-0FF6-4CCE-CBED-E2E075E3AE6A}"/>
                </a:ext>
              </a:extLst>
            </p:cNvPr>
            <p:cNvSpPr/>
            <p:nvPr/>
          </p:nvSpPr>
          <p:spPr>
            <a:xfrm>
              <a:off x="6997058" y="2444222"/>
              <a:ext cx="783907" cy="396982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3878A3EB-EE6B-D2F0-1AE8-D9AF6960B4CE}"/>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 y="0"/>
            <a:ext cx="12191999" cy="1713214"/>
          </a:xfrm>
          <a:custGeom>
            <a:avLst/>
            <a:gdLst>
              <a:gd name="connsiteX0" fmla="*/ 0 w 12191999"/>
              <a:gd name="connsiteY0" fmla="*/ 0 h 1713214"/>
              <a:gd name="connsiteX1" fmla="*/ 12191999 w 12191999"/>
              <a:gd name="connsiteY1" fmla="*/ 0 h 1713214"/>
              <a:gd name="connsiteX2" fmla="*/ 12191999 w 12191999"/>
              <a:gd name="connsiteY2" fmla="*/ 856607 h 1713214"/>
              <a:gd name="connsiteX3" fmla="*/ 11335392 w 12191999"/>
              <a:gd name="connsiteY3" fmla="*/ 1713214 h 1713214"/>
              <a:gd name="connsiteX4" fmla="*/ 0 w 12191999"/>
              <a:gd name="connsiteY4" fmla="*/ 1713214 h 1713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1713214">
                <a:moveTo>
                  <a:pt x="0" y="0"/>
                </a:moveTo>
                <a:lnTo>
                  <a:pt x="12191999" y="0"/>
                </a:lnTo>
                <a:lnTo>
                  <a:pt x="12191999" y="856607"/>
                </a:lnTo>
                <a:cubicBezTo>
                  <a:pt x="12191999" y="1329698"/>
                  <a:pt x="11808483" y="1713214"/>
                  <a:pt x="11335392" y="1713214"/>
                </a:cubicBezTo>
                <a:lnTo>
                  <a:pt x="0" y="1713214"/>
                </a:lnTo>
                <a:close/>
              </a:path>
            </a:pathLst>
          </a:custGeom>
        </p:spPr>
      </p:pic>
      <p:sp>
        <p:nvSpPr>
          <p:cNvPr id="10" name="Round Diagonal Corner of Rectangle 9">
            <a:extLst>
              <a:ext uri="{FF2B5EF4-FFF2-40B4-BE49-F238E27FC236}">
                <a16:creationId xmlns:a16="http://schemas.microsoft.com/office/drawing/2014/main" id="{2F586658-163A-D22A-CED7-BFD62890C6A9}"/>
              </a:ext>
            </a:extLst>
          </p:cNvPr>
          <p:cNvSpPr/>
          <p:nvPr/>
        </p:nvSpPr>
        <p:spPr>
          <a:xfrm>
            <a:off x="-1143001" y="0"/>
            <a:ext cx="13426808" cy="1713214"/>
          </a:xfrm>
          <a:prstGeom prst="round2DiagRect">
            <a:avLst>
              <a:gd name="adj1" fmla="val 50000"/>
              <a:gd name="adj2" fmla="val 0"/>
            </a:avLst>
          </a:prstGeom>
          <a:gradFill>
            <a:gsLst>
              <a:gs pos="99000">
                <a:schemeClr val="bg1">
                  <a:alpha val="99552"/>
                </a:schemeClr>
              </a:gs>
              <a:gs pos="6000">
                <a:schemeClr val="tx1">
                  <a:lumMod val="50000"/>
                  <a:alpha val="79000"/>
                </a:schemeClr>
              </a:gs>
              <a:gs pos="52000">
                <a:schemeClr val="accent4">
                  <a:lumMod val="75000"/>
                  <a:alpha val="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27A7BFD-6353-FDBE-75CC-271F24BEDB50}"/>
              </a:ext>
            </a:extLst>
          </p:cNvPr>
          <p:cNvSpPr>
            <a:spLocks noGrp="1"/>
          </p:cNvSpPr>
          <p:nvPr>
            <p:ph type="ctrTitle"/>
          </p:nvPr>
        </p:nvSpPr>
        <p:spPr>
          <a:xfrm>
            <a:off x="433754" y="360609"/>
            <a:ext cx="10234246" cy="1022713"/>
          </a:xfrm>
        </p:spPr>
        <p:txBody>
          <a:bodyPr>
            <a:normAutofit/>
          </a:bodyPr>
          <a:lstStyle/>
          <a:p>
            <a:pPr>
              <a:spcBef>
                <a:spcPts val="0"/>
              </a:spcBef>
            </a:pPr>
            <a:r>
              <a:rPr lang="pt-BR" dirty="0" err="1">
                <a:solidFill>
                  <a:schemeClr val="bg1"/>
                </a:solidFill>
              </a:rPr>
              <a:t>our</a:t>
            </a:r>
            <a:r>
              <a:rPr lang="pt-BR" dirty="0">
                <a:solidFill>
                  <a:schemeClr val="bg1"/>
                </a:solidFill>
              </a:rPr>
              <a:t> </a:t>
            </a:r>
            <a:r>
              <a:rPr lang="pt-BR" dirty="0" err="1">
                <a:solidFill>
                  <a:schemeClr val="bg1"/>
                </a:solidFill>
              </a:rPr>
              <a:t>success</a:t>
            </a:r>
            <a:r>
              <a:rPr lang="pt-BR" dirty="0">
                <a:solidFill>
                  <a:schemeClr val="bg1"/>
                </a:solidFill>
              </a:rPr>
              <a:t> cases</a:t>
            </a:r>
            <a:endParaRPr lang="en-US" dirty="0">
              <a:solidFill>
                <a:schemeClr val="bg1"/>
              </a:solidFill>
              <a:effectLst>
                <a:outerShdw blurRad="254000" algn="ctr" rotWithShape="0">
                  <a:prstClr val="black">
                    <a:alpha val="21000"/>
                  </a:prstClr>
                </a:outerShdw>
              </a:effectLst>
            </a:endParaRPr>
          </a:p>
        </p:txBody>
      </p:sp>
      <p:sp>
        <p:nvSpPr>
          <p:cNvPr id="15" name="Rectangle 14">
            <a:extLst>
              <a:ext uri="{FF2B5EF4-FFF2-40B4-BE49-F238E27FC236}">
                <a16:creationId xmlns:a16="http://schemas.microsoft.com/office/drawing/2014/main" id="{02030F63-E2B2-EDD0-1230-B85677A25AA5}"/>
              </a:ext>
            </a:extLst>
          </p:cNvPr>
          <p:cNvSpPr/>
          <p:nvPr/>
        </p:nvSpPr>
        <p:spPr>
          <a:xfrm>
            <a:off x="3272232" y="2007886"/>
            <a:ext cx="7638306" cy="1225977"/>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Challenge</a:t>
            </a:r>
            <a:endParaRPr lang="en-US" b="1" dirty="0">
              <a:solidFill>
                <a:schemeClr val="tx2"/>
              </a:solidFill>
              <a:cs typeface="Arial" pitchFamily="34" charset="0"/>
            </a:endParaRPr>
          </a:p>
          <a:p>
            <a:pPr marL="185738" lvl="1" indent="-185738">
              <a:spcAft>
                <a:spcPts val="1000"/>
              </a:spcAft>
              <a:buClr>
                <a:schemeClr val="tx2"/>
              </a:buClr>
              <a:buFont typeface="Arial" panose="020B0604020202020204" pitchFamily="34" charset="0"/>
              <a:buChar char="•"/>
            </a:pPr>
            <a:r>
              <a:rPr lang="pt-BR" sz="1200" dirty="0"/>
              <a:t>Make </a:t>
            </a:r>
            <a:r>
              <a:rPr lang="pt-BR" sz="1200" dirty="0" err="1"/>
              <a:t>planning</a:t>
            </a:r>
            <a:r>
              <a:rPr lang="pt-BR" sz="1200" dirty="0"/>
              <a:t> </a:t>
            </a:r>
            <a:r>
              <a:rPr lang="pt-BR" sz="1200" dirty="0" err="1"/>
              <a:t>process</a:t>
            </a:r>
            <a:r>
              <a:rPr lang="pt-BR" sz="1200" dirty="0"/>
              <a:t> </a:t>
            </a:r>
            <a:r>
              <a:rPr lang="pt-BR" sz="1200" dirty="0" err="1"/>
              <a:t>collaborative</a:t>
            </a:r>
            <a:endParaRPr lang="pt-BR" sz="1200" dirty="0"/>
          </a:p>
          <a:p>
            <a:pPr marL="185738" lvl="1" indent="-185738">
              <a:spcAft>
                <a:spcPts val="1000"/>
              </a:spcAft>
              <a:buClr>
                <a:schemeClr val="tx2"/>
              </a:buClr>
              <a:buFont typeface="Arial" panose="020B0604020202020204" pitchFamily="34" charset="0"/>
              <a:buChar char="•"/>
            </a:pPr>
            <a:r>
              <a:rPr lang="pt-BR" sz="1200" dirty="0" err="1"/>
              <a:t>Simplify</a:t>
            </a:r>
            <a:r>
              <a:rPr lang="pt-BR" sz="1200" dirty="0"/>
              <a:t> budget </a:t>
            </a:r>
            <a:r>
              <a:rPr lang="pt-BR" sz="1200" dirty="0" err="1"/>
              <a:t>process</a:t>
            </a:r>
            <a:r>
              <a:rPr lang="pt-BR" sz="1200" dirty="0"/>
              <a:t> </a:t>
            </a:r>
            <a:r>
              <a:rPr lang="pt-BR" sz="1200" dirty="0" err="1"/>
              <a:t>to</a:t>
            </a:r>
            <a:r>
              <a:rPr lang="pt-BR" sz="1200" dirty="0"/>
              <a:t> </a:t>
            </a:r>
            <a:r>
              <a:rPr lang="pt-BR" sz="1200" dirty="0" err="1"/>
              <a:t>be</a:t>
            </a:r>
            <a:r>
              <a:rPr lang="pt-BR" sz="1200" dirty="0"/>
              <a:t> more </a:t>
            </a:r>
            <a:r>
              <a:rPr lang="pt-BR" sz="1200" dirty="0" err="1"/>
              <a:t>effective</a:t>
            </a:r>
            <a:endParaRPr lang="pt-BR" sz="1200" dirty="0"/>
          </a:p>
          <a:p>
            <a:pPr marL="185738" lvl="1" indent="-185738">
              <a:spcAft>
                <a:spcPts val="1000"/>
              </a:spcAft>
              <a:buClr>
                <a:schemeClr val="tx2"/>
              </a:buClr>
              <a:buFont typeface="Arial" panose="020B0604020202020204" pitchFamily="34" charset="0"/>
              <a:buChar char="•"/>
            </a:pPr>
            <a:r>
              <a:rPr lang="pt-BR" sz="1200" dirty="0" err="1"/>
              <a:t>Easy</a:t>
            </a:r>
            <a:r>
              <a:rPr lang="pt-BR" sz="1200" dirty="0"/>
              <a:t> </a:t>
            </a:r>
            <a:r>
              <a:rPr lang="pt-BR" sz="1200" dirty="0" err="1"/>
              <a:t>and</a:t>
            </a:r>
            <a:r>
              <a:rPr lang="pt-BR" sz="1200" dirty="0"/>
              <a:t> </a:t>
            </a:r>
            <a:r>
              <a:rPr lang="pt-BR" sz="1200" dirty="0" err="1"/>
              <a:t>quick</a:t>
            </a:r>
            <a:r>
              <a:rPr lang="pt-BR" sz="1200" dirty="0"/>
              <a:t> </a:t>
            </a:r>
            <a:r>
              <a:rPr lang="pt-BR" sz="1200" dirty="0" err="1"/>
              <a:t>simulation</a:t>
            </a:r>
            <a:endParaRPr lang="en-US" sz="1200" dirty="0">
              <a:solidFill>
                <a:srgbClr val="3C3C3C"/>
              </a:solidFill>
            </a:endParaRPr>
          </a:p>
        </p:txBody>
      </p:sp>
      <p:sp>
        <p:nvSpPr>
          <p:cNvPr id="16" name="Rectangle 15">
            <a:extLst>
              <a:ext uri="{FF2B5EF4-FFF2-40B4-BE49-F238E27FC236}">
                <a16:creationId xmlns:a16="http://schemas.microsoft.com/office/drawing/2014/main" id="{EE6E1A93-A535-4AD0-C1BA-A51E048B5FA3}"/>
              </a:ext>
            </a:extLst>
          </p:cNvPr>
          <p:cNvSpPr/>
          <p:nvPr/>
        </p:nvSpPr>
        <p:spPr>
          <a:xfrm>
            <a:off x="685151" y="2865976"/>
            <a:ext cx="1947880" cy="1054135"/>
          </a:xfrm>
          <a:prstGeom prst="rect">
            <a:avLst/>
          </a:prstGeom>
        </p:spPr>
        <p:txBody>
          <a:bodyPr wrap="square" lIns="0" rIns="0">
            <a:spAutoFit/>
          </a:bodyPr>
          <a:lstStyle/>
          <a:p>
            <a:pPr defTabSz="885700" eaLnBrk="0" fontAlgn="base" hangingPunct="0">
              <a:spcBef>
                <a:spcPts val="300"/>
              </a:spcBef>
              <a:spcAft>
                <a:spcPts val="300"/>
              </a:spcAft>
              <a:defRPr/>
            </a:pPr>
            <a:r>
              <a:rPr lang="en-US" b="1" dirty="0">
                <a:solidFill>
                  <a:schemeClr val="tx2"/>
                </a:solidFill>
                <a:cs typeface="Arial" pitchFamily="34" charset="0"/>
              </a:rPr>
              <a:t>Industry</a:t>
            </a:r>
          </a:p>
          <a:p>
            <a:pPr lvl="0" defTabSz="885700" eaLnBrk="0" fontAlgn="base" hangingPunct="0">
              <a:defRPr/>
            </a:pPr>
            <a:r>
              <a:rPr lang="en-US" sz="1400" dirty="0">
                <a:solidFill>
                  <a:srgbClr val="3C3C3C"/>
                </a:solidFill>
              </a:rPr>
              <a:t>Agribusiness (bioethanol, sugar, renewable energies)</a:t>
            </a:r>
          </a:p>
        </p:txBody>
      </p:sp>
      <p:sp>
        <p:nvSpPr>
          <p:cNvPr id="21" name="Rectangle 20">
            <a:extLst>
              <a:ext uri="{FF2B5EF4-FFF2-40B4-BE49-F238E27FC236}">
                <a16:creationId xmlns:a16="http://schemas.microsoft.com/office/drawing/2014/main" id="{585FB4F8-ADB3-38D9-FF43-7055D130A773}"/>
              </a:ext>
            </a:extLst>
          </p:cNvPr>
          <p:cNvSpPr/>
          <p:nvPr/>
        </p:nvSpPr>
        <p:spPr>
          <a:xfrm>
            <a:off x="3272232" y="3471620"/>
            <a:ext cx="7638306" cy="1097736"/>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Scope</a:t>
            </a:r>
            <a:endParaRPr lang="en-US" b="1" dirty="0">
              <a:solidFill>
                <a:schemeClr val="tx2"/>
              </a:solidFill>
              <a:cs typeface="Arial" pitchFamily="34" charset="0"/>
            </a:endParaRPr>
          </a:p>
          <a:p>
            <a:pPr marL="196850" lvl="1" indent="-196850">
              <a:spcAft>
                <a:spcPts val="1000"/>
              </a:spcAft>
              <a:buClr>
                <a:schemeClr val="tx2"/>
              </a:buClr>
              <a:buFont typeface="Arial" panose="020B0604020202020204" pitchFamily="34" charset="0"/>
              <a:buChar char="•"/>
            </a:pPr>
            <a:r>
              <a:rPr lang="en-US" sz="1200" dirty="0"/>
              <a:t>end-to-end implementation covering revenues, expenses, agricultural and industrial costs, stocks, human resources (Payroll), investments, statements (P&amp;L, Cash Flow, balance sheet)</a:t>
            </a:r>
          </a:p>
          <a:p>
            <a:pPr marL="196850" lvl="1" indent="-196850">
              <a:spcAft>
                <a:spcPts val="1000"/>
              </a:spcAft>
              <a:buClr>
                <a:schemeClr val="tx2"/>
              </a:buClr>
              <a:buFont typeface="Arial" panose="020B0604020202020204" pitchFamily="34" charset="0"/>
              <a:buChar char="•"/>
            </a:pPr>
            <a:r>
              <a:rPr lang="en-US" sz="1200" dirty="0"/>
              <a:t>attending to stakeholders and official reports</a:t>
            </a:r>
          </a:p>
        </p:txBody>
      </p:sp>
      <p:sp>
        <p:nvSpPr>
          <p:cNvPr id="22" name="Rectangle 21">
            <a:extLst>
              <a:ext uri="{FF2B5EF4-FFF2-40B4-BE49-F238E27FC236}">
                <a16:creationId xmlns:a16="http://schemas.microsoft.com/office/drawing/2014/main" id="{8C374F81-D292-AB3B-40D1-5C08334B8F4A}"/>
              </a:ext>
            </a:extLst>
          </p:cNvPr>
          <p:cNvSpPr/>
          <p:nvPr/>
        </p:nvSpPr>
        <p:spPr>
          <a:xfrm>
            <a:off x="3272232" y="4795947"/>
            <a:ext cx="7638306" cy="1538883"/>
          </a:xfrm>
          <a:prstGeom prst="rect">
            <a:avLst/>
          </a:prstGeom>
        </p:spPr>
        <p:txBody>
          <a:bodyPr wrap="square">
            <a:spAutoFit/>
          </a:bodyPr>
          <a:lstStyle/>
          <a:p>
            <a:pPr defTabSz="885700" eaLnBrk="0" fontAlgn="base" hangingPunct="0">
              <a:spcAft>
                <a:spcPts val="600"/>
              </a:spcAft>
              <a:defRPr/>
            </a:pPr>
            <a:r>
              <a:rPr lang="en-US" sz="1600" b="1" dirty="0" err="1">
                <a:solidFill>
                  <a:schemeClr val="tx2"/>
                </a:solidFill>
                <a:cs typeface="Arial" pitchFamily="34" charset="0"/>
              </a:rPr>
              <a:t>Depoiments</a:t>
            </a:r>
            <a:endParaRPr lang="en-US" sz="1600" b="1" dirty="0">
              <a:solidFill>
                <a:schemeClr val="tx2"/>
              </a:solidFill>
              <a:cs typeface="Arial" pitchFamily="34" charset="0"/>
            </a:endParaRPr>
          </a:p>
          <a:p>
            <a:pPr marL="185738" lvl="1" indent="-176213">
              <a:spcAft>
                <a:spcPts val="1000"/>
              </a:spcAft>
              <a:buClr>
                <a:schemeClr val="tx2"/>
              </a:buClr>
              <a:buFont typeface="Arial" panose="020B0604020202020204" pitchFamily="34" charset="0"/>
              <a:buChar char="•"/>
            </a:pPr>
            <a:r>
              <a:rPr lang="en-US" sz="1200" dirty="0"/>
              <a:t>Entire process from months to days</a:t>
            </a:r>
          </a:p>
          <a:p>
            <a:pPr marL="185738" lvl="1" indent="-176213">
              <a:spcAft>
                <a:spcPts val="1000"/>
              </a:spcAft>
              <a:buClr>
                <a:schemeClr val="tx2"/>
              </a:buClr>
              <a:buFont typeface="Arial" panose="020B0604020202020204" pitchFamily="34" charset="0"/>
              <a:buChar char="•"/>
            </a:pPr>
            <a:r>
              <a:rPr lang="en-US" sz="1200" dirty="0"/>
              <a:t>We are able to forecasting and simulations quickly</a:t>
            </a:r>
          </a:p>
          <a:p>
            <a:pPr marL="185738" lvl="1" indent="-176213">
              <a:spcAft>
                <a:spcPts val="1000"/>
              </a:spcAft>
              <a:buClr>
                <a:schemeClr val="tx2"/>
              </a:buClr>
              <a:buFont typeface="Arial" panose="020B0604020202020204" pitchFamily="34" charset="0"/>
              <a:buChar char="•"/>
            </a:pPr>
            <a:r>
              <a:rPr lang="en-US" sz="1200" dirty="0"/>
              <a:t>Consolidating information is no longer a concern, the system takes care of it automatically</a:t>
            </a:r>
          </a:p>
          <a:p>
            <a:pPr marL="185738" lvl="1" indent="-176213">
              <a:spcAft>
                <a:spcPts val="1000"/>
              </a:spcAft>
              <a:buClr>
                <a:schemeClr val="tx2"/>
              </a:buClr>
              <a:buFont typeface="Arial" panose="020B0604020202020204" pitchFamily="34" charset="0"/>
              <a:buChar char="•"/>
            </a:pPr>
            <a:r>
              <a:rPr lang="en-US" sz="1200" dirty="0"/>
              <a:t>Today we save time and costs, we are more efficient</a:t>
            </a:r>
          </a:p>
        </p:txBody>
      </p:sp>
      <p:grpSp>
        <p:nvGrpSpPr>
          <p:cNvPr id="24" name="Graphic 3">
            <a:extLst>
              <a:ext uri="{FF2B5EF4-FFF2-40B4-BE49-F238E27FC236}">
                <a16:creationId xmlns:a16="http://schemas.microsoft.com/office/drawing/2014/main" id="{70C7DA97-3690-FAF0-A778-2307E03C0DAE}"/>
              </a:ext>
            </a:extLst>
          </p:cNvPr>
          <p:cNvGrpSpPr/>
          <p:nvPr/>
        </p:nvGrpSpPr>
        <p:grpSpPr>
          <a:xfrm>
            <a:off x="685151" y="2136889"/>
            <a:ext cx="509291" cy="512181"/>
            <a:chOff x="6049633" y="2683766"/>
            <a:chExt cx="547694" cy="550802"/>
          </a:xfrm>
        </p:grpSpPr>
        <p:sp>
          <p:nvSpPr>
            <p:cNvPr id="25" name="Graphic 3">
              <a:extLst>
                <a:ext uri="{FF2B5EF4-FFF2-40B4-BE49-F238E27FC236}">
                  <a16:creationId xmlns:a16="http://schemas.microsoft.com/office/drawing/2014/main" id="{86FE516C-D46D-8162-AF74-F390E628BC83}"/>
                </a:ext>
              </a:extLst>
            </p:cNvPr>
            <p:cNvSpPr/>
            <p:nvPr/>
          </p:nvSpPr>
          <p:spPr>
            <a:xfrm>
              <a:off x="6049633" y="2896381"/>
              <a:ext cx="175521" cy="338187"/>
            </a:xfrm>
            <a:custGeom>
              <a:avLst/>
              <a:gdLst>
                <a:gd name="connsiteX0" fmla="*/ 149353 w 175521"/>
                <a:gd name="connsiteY0" fmla="*/ 338155 h 338187"/>
                <a:gd name="connsiteX1" fmla="*/ 26168 w 175521"/>
                <a:gd name="connsiteY1" fmla="*/ 338155 h 338187"/>
                <a:gd name="connsiteX2" fmla="*/ 0 w 175521"/>
                <a:gd name="connsiteY2" fmla="*/ 311987 h 338187"/>
                <a:gd name="connsiteX3" fmla="*/ 0 w 175521"/>
                <a:gd name="connsiteY3" fmla="*/ 26168 h 338187"/>
                <a:gd name="connsiteX4" fmla="*/ 26168 w 175521"/>
                <a:gd name="connsiteY4" fmla="*/ 0 h 338187"/>
                <a:gd name="connsiteX5" fmla="*/ 148176 w 175521"/>
                <a:gd name="connsiteY5" fmla="*/ 0 h 338187"/>
                <a:gd name="connsiteX6" fmla="*/ 174344 w 175521"/>
                <a:gd name="connsiteY6" fmla="*/ 26168 h 338187"/>
                <a:gd name="connsiteX7" fmla="*/ 175521 w 175521"/>
                <a:gd name="connsiteY7" fmla="*/ 312020 h 338187"/>
                <a:gd name="connsiteX8" fmla="*/ 149353 w 175521"/>
                <a:gd name="connsiteY8" fmla="*/ 338188 h 338187"/>
                <a:gd name="connsiteX9" fmla="*/ 52336 w 175521"/>
                <a:gd name="connsiteY9" fmla="*/ 285819 h 338187"/>
                <a:gd name="connsiteX10" fmla="*/ 123055 w 175521"/>
                <a:gd name="connsiteY10" fmla="*/ 285819 h 338187"/>
                <a:gd name="connsiteX11" fmla="*/ 122139 w 175521"/>
                <a:gd name="connsiteY11" fmla="*/ 52336 h 338187"/>
                <a:gd name="connsiteX12" fmla="*/ 52336 w 175521"/>
                <a:gd name="connsiteY12" fmla="*/ 52336 h 338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21" h="338187">
                  <a:moveTo>
                    <a:pt x="149353" y="338155"/>
                  </a:moveTo>
                  <a:lnTo>
                    <a:pt x="26168" y="338155"/>
                  </a:lnTo>
                  <a:cubicBezTo>
                    <a:pt x="11716" y="338155"/>
                    <a:pt x="0" y="326438"/>
                    <a:pt x="0" y="311987"/>
                  </a:cubicBezTo>
                  <a:lnTo>
                    <a:pt x="0" y="26168"/>
                  </a:lnTo>
                  <a:cubicBezTo>
                    <a:pt x="0" y="11716"/>
                    <a:pt x="11716" y="0"/>
                    <a:pt x="26168" y="0"/>
                  </a:cubicBezTo>
                  <a:lnTo>
                    <a:pt x="148176" y="0"/>
                  </a:lnTo>
                  <a:cubicBezTo>
                    <a:pt x="162628" y="0"/>
                    <a:pt x="174344" y="11716"/>
                    <a:pt x="174344" y="26168"/>
                  </a:cubicBezTo>
                  <a:lnTo>
                    <a:pt x="175521" y="312020"/>
                  </a:lnTo>
                  <a:cubicBezTo>
                    <a:pt x="175521" y="326471"/>
                    <a:pt x="163806" y="338188"/>
                    <a:pt x="149353" y="338188"/>
                  </a:cubicBezTo>
                  <a:close/>
                  <a:moveTo>
                    <a:pt x="52336" y="285819"/>
                  </a:moveTo>
                  <a:lnTo>
                    <a:pt x="123055" y="285819"/>
                  </a:lnTo>
                  <a:lnTo>
                    <a:pt x="122139" y="52336"/>
                  </a:lnTo>
                  <a:lnTo>
                    <a:pt x="52336" y="52336"/>
                  </a:lnTo>
                  <a:close/>
                </a:path>
              </a:pathLst>
            </a:custGeom>
            <a:solidFill>
              <a:srgbClr val="C42828"/>
            </a:solidFill>
            <a:ln w="3266" cap="flat">
              <a:noFill/>
              <a:prstDash val="solid"/>
              <a:miter/>
            </a:ln>
          </p:spPr>
          <p:txBody>
            <a:bodyPr rtlCol="0" anchor="ctr"/>
            <a:lstStyle/>
            <a:p>
              <a:endParaRPr lang="en-US"/>
            </a:p>
          </p:txBody>
        </p:sp>
        <p:sp>
          <p:nvSpPr>
            <p:cNvPr id="26" name="Graphic 3">
              <a:extLst>
                <a:ext uri="{FF2B5EF4-FFF2-40B4-BE49-F238E27FC236}">
                  <a16:creationId xmlns:a16="http://schemas.microsoft.com/office/drawing/2014/main" id="{F6526FD4-5BC3-93E2-9549-48BAC50D8350}"/>
                </a:ext>
              </a:extLst>
            </p:cNvPr>
            <p:cNvSpPr/>
            <p:nvPr/>
          </p:nvSpPr>
          <p:spPr>
            <a:xfrm>
              <a:off x="6415264" y="2833087"/>
              <a:ext cx="182063" cy="400336"/>
            </a:xfrm>
            <a:custGeom>
              <a:avLst/>
              <a:gdLst>
                <a:gd name="connsiteX0" fmla="*/ 155895 w 182063"/>
                <a:gd name="connsiteY0" fmla="*/ 400336 h 400336"/>
                <a:gd name="connsiteX1" fmla="*/ 26168 w 182063"/>
                <a:gd name="connsiteY1" fmla="*/ 400336 h 400336"/>
                <a:gd name="connsiteX2" fmla="*/ 0 w 182063"/>
                <a:gd name="connsiteY2" fmla="*/ 374168 h 400336"/>
                <a:gd name="connsiteX3" fmla="*/ 0 w 182063"/>
                <a:gd name="connsiteY3" fmla="*/ 373939 h 400336"/>
                <a:gd name="connsiteX4" fmla="*/ 3271 w 182063"/>
                <a:gd name="connsiteY4" fmla="*/ 25939 h 400336"/>
                <a:gd name="connsiteX5" fmla="*/ 29439 w 182063"/>
                <a:gd name="connsiteY5" fmla="*/ 0 h 400336"/>
                <a:gd name="connsiteX6" fmla="*/ 154750 w 182063"/>
                <a:gd name="connsiteY6" fmla="*/ 0 h 400336"/>
                <a:gd name="connsiteX7" fmla="*/ 180918 w 182063"/>
                <a:gd name="connsiteY7" fmla="*/ 26168 h 400336"/>
                <a:gd name="connsiteX8" fmla="*/ 182063 w 182063"/>
                <a:gd name="connsiteY8" fmla="*/ 374136 h 400336"/>
                <a:gd name="connsiteX9" fmla="*/ 155895 w 182063"/>
                <a:gd name="connsiteY9" fmla="*/ 400304 h 400336"/>
                <a:gd name="connsiteX10" fmla="*/ 52598 w 182063"/>
                <a:gd name="connsiteY10" fmla="*/ 348001 h 400336"/>
                <a:gd name="connsiteX11" fmla="*/ 129629 w 182063"/>
                <a:gd name="connsiteY11" fmla="*/ 348001 h 400336"/>
                <a:gd name="connsiteX12" fmla="*/ 128648 w 182063"/>
                <a:gd name="connsiteY12" fmla="*/ 52467 h 400336"/>
                <a:gd name="connsiteX13" fmla="*/ 55378 w 182063"/>
                <a:gd name="connsiteY13" fmla="*/ 52467 h 40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063" h="400336">
                  <a:moveTo>
                    <a:pt x="155895" y="400336"/>
                  </a:moveTo>
                  <a:lnTo>
                    <a:pt x="26168" y="400336"/>
                  </a:lnTo>
                  <a:cubicBezTo>
                    <a:pt x="11717" y="400336"/>
                    <a:pt x="0" y="388623"/>
                    <a:pt x="0" y="374168"/>
                  </a:cubicBezTo>
                  <a:cubicBezTo>
                    <a:pt x="0" y="374093"/>
                    <a:pt x="0" y="374015"/>
                    <a:pt x="0" y="373939"/>
                  </a:cubicBezTo>
                  <a:lnTo>
                    <a:pt x="3271" y="25939"/>
                  </a:lnTo>
                  <a:cubicBezTo>
                    <a:pt x="3395" y="11576"/>
                    <a:pt x="15076" y="-1"/>
                    <a:pt x="29439" y="0"/>
                  </a:cubicBezTo>
                  <a:lnTo>
                    <a:pt x="154750" y="0"/>
                  </a:lnTo>
                  <a:cubicBezTo>
                    <a:pt x="169202" y="0"/>
                    <a:pt x="180918" y="11716"/>
                    <a:pt x="180918" y="26168"/>
                  </a:cubicBezTo>
                  <a:lnTo>
                    <a:pt x="182063" y="374136"/>
                  </a:lnTo>
                  <a:cubicBezTo>
                    <a:pt x="182063" y="388587"/>
                    <a:pt x="170347" y="400304"/>
                    <a:pt x="155895" y="400304"/>
                  </a:cubicBezTo>
                  <a:close/>
                  <a:moveTo>
                    <a:pt x="52598" y="348001"/>
                  </a:moveTo>
                  <a:lnTo>
                    <a:pt x="129629" y="348001"/>
                  </a:lnTo>
                  <a:lnTo>
                    <a:pt x="128648" y="52467"/>
                  </a:lnTo>
                  <a:lnTo>
                    <a:pt x="55378" y="52467"/>
                  </a:lnTo>
                  <a:close/>
                </a:path>
              </a:pathLst>
            </a:custGeom>
            <a:solidFill>
              <a:srgbClr val="C42828"/>
            </a:solidFill>
            <a:ln w="3266" cap="flat">
              <a:noFill/>
              <a:prstDash val="solid"/>
              <a:miter/>
            </a:ln>
          </p:spPr>
          <p:txBody>
            <a:bodyPr rtlCol="0" anchor="ctr"/>
            <a:lstStyle/>
            <a:p>
              <a:endParaRPr lang="en-US"/>
            </a:p>
          </p:txBody>
        </p:sp>
        <p:sp>
          <p:nvSpPr>
            <p:cNvPr id="27" name="Graphic 3">
              <a:extLst>
                <a:ext uri="{FF2B5EF4-FFF2-40B4-BE49-F238E27FC236}">
                  <a16:creationId xmlns:a16="http://schemas.microsoft.com/office/drawing/2014/main" id="{6461C499-826E-351D-E87C-2B3D50049117}"/>
                </a:ext>
              </a:extLst>
            </p:cNvPr>
            <p:cNvSpPr/>
            <p:nvPr/>
          </p:nvSpPr>
          <p:spPr>
            <a:xfrm>
              <a:off x="6171641" y="2746046"/>
              <a:ext cx="297659" cy="487377"/>
            </a:xfrm>
            <a:custGeom>
              <a:avLst/>
              <a:gdLst>
                <a:gd name="connsiteX0" fmla="*/ 270445 w 297659"/>
                <a:gd name="connsiteY0" fmla="*/ 487377 h 487377"/>
                <a:gd name="connsiteX1" fmla="*/ 26168 w 297659"/>
                <a:gd name="connsiteY1" fmla="*/ 487377 h 487377"/>
                <a:gd name="connsiteX2" fmla="*/ 0 w 297659"/>
                <a:gd name="connsiteY2" fmla="*/ 461209 h 487377"/>
                <a:gd name="connsiteX3" fmla="*/ 0 w 297659"/>
                <a:gd name="connsiteY3" fmla="*/ 26168 h 487377"/>
                <a:gd name="connsiteX4" fmla="*/ 26168 w 297659"/>
                <a:gd name="connsiteY4" fmla="*/ 0 h 487377"/>
                <a:gd name="connsiteX5" fmla="*/ 271492 w 297659"/>
                <a:gd name="connsiteY5" fmla="*/ 0 h 487377"/>
                <a:gd name="connsiteX6" fmla="*/ 297660 w 297659"/>
                <a:gd name="connsiteY6" fmla="*/ 26168 h 487377"/>
                <a:gd name="connsiteX7" fmla="*/ 296613 w 297659"/>
                <a:gd name="connsiteY7" fmla="*/ 461209 h 487377"/>
                <a:gd name="connsiteX8" fmla="*/ 270445 w 297659"/>
                <a:gd name="connsiteY8" fmla="*/ 487377 h 487377"/>
                <a:gd name="connsiteX9" fmla="*/ 52336 w 297659"/>
                <a:gd name="connsiteY9" fmla="*/ 435042 h 487377"/>
                <a:gd name="connsiteX10" fmla="*/ 244343 w 297659"/>
                <a:gd name="connsiteY10" fmla="*/ 435042 h 487377"/>
                <a:gd name="connsiteX11" fmla="*/ 245259 w 297659"/>
                <a:gd name="connsiteY11" fmla="*/ 52336 h 487377"/>
                <a:gd name="connsiteX12" fmla="*/ 52270 w 297659"/>
                <a:gd name="connsiteY12" fmla="*/ 52336 h 48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659" h="487377">
                  <a:moveTo>
                    <a:pt x="270445" y="487377"/>
                  </a:moveTo>
                  <a:lnTo>
                    <a:pt x="26168" y="487377"/>
                  </a:lnTo>
                  <a:cubicBezTo>
                    <a:pt x="11716" y="487377"/>
                    <a:pt x="0" y="475661"/>
                    <a:pt x="0" y="461209"/>
                  </a:cubicBezTo>
                  <a:lnTo>
                    <a:pt x="0" y="26168"/>
                  </a:lnTo>
                  <a:cubicBezTo>
                    <a:pt x="0" y="11716"/>
                    <a:pt x="11716" y="0"/>
                    <a:pt x="26168" y="0"/>
                  </a:cubicBezTo>
                  <a:lnTo>
                    <a:pt x="271492" y="0"/>
                  </a:lnTo>
                  <a:cubicBezTo>
                    <a:pt x="285943" y="0"/>
                    <a:pt x="297660" y="11716"/>
                    <a:pt x="297660" y="26168"/>
                  </a:cubicBezTo>
                  <a:lnTo>
                    <a:pt x="296613" y="461209"/>
                  </a:lnTo>
                  <a:cubicBezTo>
                    <a:pt x="296613" y="475661"/>
                    <a:pt x="284897" y="487377"/>
                    <a:pt x="270445" y="487377"/>
                  </a:cubicBezTo>
                  <a:close/>
                  <a:moveTo>
                    <a:pt x="52336" y="435042"/>
                  </a:moveTo>
                  <a:lnTo>
                    <a:pt x="244343" y="435042"/>
                  </a:lnTo>
                  <a:lnTo>
                    <a:pt x="245259" y="52336"/>
                  </a:lnTo>
                  <a:lnTo>
                    <a:pt x="52270" y="52336"/>
                  </a:lnTo>
                  <a:close/>
                </a:path>
              </a:pathLst>
            </a:custGeom>
            <a:solidFill>
              <a:srgbClr val="C42828"/>
            </a:solidFill>
            <a:ln w="3266" cap="flat">
              <a:noFill/>
              <a:prstDash val="solid"/>
              <a:miter/>
            </a:ln>
          </p:spPr>
          <p:txBody>
            <a:bodyPr rtlCol="0" anchor="ctr"/>
            <a:lstStyle/>
            <a:p>
              <a:endParaRPr lang="en-US"/>
            </a:p>
          </p:txBody>
        </p:sp>
        <p:sp>
          <p:nvSpPr>
            <p:cNvPr id="28" name="Graphic 3">
              <a:extLst>
                <a:ext uri="{FF2B5EF4-FFF2-40B4-BE49-F238E27FC236}">
                  <a16:creationId xmlns:a16="http://schemas.microsoft.com/office/drawing/2014/main" id="{16044677-CBDC-8949-C4FC-5D763B9D9889}"/>
                </a:ext>
              </a:extLst>
            </p:cNvPr>
            <p:cNvSpPr/>
            <p:nvPr/>
          </p:nvSpPr>
          <p:spPr>
            <a:xfrm>
              <a:off x="6230519" y="2683766"/>
              <a:ext cx="179904" cy="52335"/>
            </a:xfrm>
            <a:custGeom>
              <a:avLst/>
              <a:gdLst>
                <a:gd name="connsiteX0" fmla="*/ 153736 w 179904"/>
                <a:gd name="connsiteY0" fmla="*/ 52336 h 52335"/>
                <a:gd name="connsiteX1" fmla="*/ 26168 w 179904"/>
                <a:gd name="connsiteY1" fmla="*/ 52336 h 52335"/>
                <a:gd name="connsiteX2" fmla="*/ 0 w 179904"/>
                <a:gd name="connsiteY2" fmla="*/ 26168 h 52335"/>
                <a:gd name="connsiteX3" fmla="*/ 26168 w 179904"/>
                <a:gd name="connsiteY3" fmla="*/ 0 h 52335"/>
                <a:gd name="connsiteX4" fmla="*/ 153736 w 179904"/>
                <a:gd name="connsiteY4" fmla="*/ 0 h 52335"/>
                <a:gd name="connsiteX5" fmla="*/ 179904 w 179904"/>
                <a:gd name="connsiteY5" fmla="*/ 26168 h 52335"/>
                <a:gd name="connsiteX6" fmla="*/ 153736 w 179904"/>
                <a:gd name="connsiteY6" fmla="*/ 52336 h 5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904" h="52335">
                  <a:moveTo>
                    <a:pt x="153736" y="52336"/>
                  </a:moveTo>
                  <a:lnTo>
                    <a:pt x="26168" y="52336"/>
                  </a:lnTo>
                  <a:cubicBezTo>
                    <a:pt x="11716" y="52336"/>
                    <a:pt x="0" y="40620"/>
                    <a:pt x="0" y="26168"/>
                  </a:cubicBezTo>
                  <a:cubicBezTo>
                    <a:pt x="0" y="11716"/>
                    <a:pt x="11716" y="0"/>
                    <a:pt x="26168" y="0"/>
                  </a:cubicBezTo>
                  <a:lnTo>
                    <a:pt x="153736" y="0"/>
                  </a:lnTo>
                  <a:cubicBezTo>
                    <a:pt x="168188" y="0"/>
                    <a:pt x="179904" y="11716"/>
                    <a:pt x="179904" y="26168"/>
                  </a:cubicBezTo>
                  <a:cubicBezTo>
                    <a:pt x="179904" y="40620"/>
                    <a:pt x="168188" y="52336"/>
                    <a:pt x="153736" y="52336"/>
                  </a:cubicBezTo>
                  <a:close/>
                </a:path>
              </a:pathLst>
            </a:custGeom>
            <a:solidFill>
              <a:srgbClr val="C42828"/>
            </a:solidFill>
            <a:ln w="3266" cap="flat">
              <a:noFill/>
              <a:prstDash val="solid"/>
              <a:miter/>
            </a:ln>
          </p:spPr>
          <p:txBody>
            <a:bodyPr rtlCol="0" anchor="ctr"/>
            <a:lstStyle/>
            <a:p>
              <a:endParaRPr lang="en-US"/>
            </a:p>
          </p:txBody>
        </p:sp>
        <p:sp>
          <p:nvSpPr>
            <p:cNvPr id="29" name="Graphic 3">
              <a:extLst>
                <a:ext uri="{FF2B5EF4-FFF2-40B4-BE49-F238E27FC236}">
                  <a16:creationId xmlns:a16="http://schemas.microsoft.com/office/drawing/2014/main" id="{492AA26C-2744-BC08-A6C9-6E1F17B27972}"/>
                </a:ext>
              </a:extLst>
            </p:cNvPr>
            <p:cNvSpPr/>
            <p:nvPr/>
          </p:nvSpPr>
          <p:spPr>
            <a:xfrm>
              <a:off x="6109556" y="2994510"/>
              <a:ext cx="52273" cy="53840"/>
            </a:xfrm>
            <a:custGeom>
              <a:avLst/>
              <a:gdLst>
                <a:gd name="connsiteX0" fmla="*/ 26169 w 52273"/>
                <a:gd name="connsiteY0" fmla="*/ 53840 h 53840"/>
                <a:gd name="connsiteX1" fmla="*/ 1 w 52273"/>
                <a:gd name="connsiteY1" fmla="*/ 27934 h 53840"/>
                <a:gd name="connsiteX2" fmla="*/ 1 w 52273"/>
                <a:gd name="connsiteY2" fmla="*/ 26430 h 53840"/>
                <a:gd name="connsiteX3" fmla="*/ 25842 w 52273"/>
                <a:gd name="connsiteY3" fmla="*/ 0 h 53840"/>
                <a:gd name="connsiteX4" fmla="*/ 26104 w 52273"/>
                <a:gd name="connsiteY4" fmla="*/ 0 h 53840"/>
                <a:gd name="connsiteX5" fmla="*/ 52272 w 52273"/>
                <a:gd name="connsiteY5" fmla="*/ 25874 h 53840"/>
                <a:gd name="connsiteX6" fmla="*/ 52272 w 52273"/>
                <a:gd name="connsiteY6" fmla="*/ 27378 h 53840"/>
                <a:gd name="connsiteX7" fmla="*/ 26401 w 52273"/>
                <a:gd name="connsiteY7" fmla="*/ 53840 h 53840"/>
                <a:gd name="connsiteX8" fmla="*/ 26366 w 52273"/>
                <a:gd name="connsiteY8"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73" h="53840">
                  <a:moveTo>
                    <a:pt x="26169" y="53840"/>
                  </a:moveTo>
                  <a:cubicBezTo>
                    <a:pt x="11819" y="53840"/>
                    <a:pt x="145" y="42284"/>
                    <a:pt x="1" y="27934"/>
                  </a:cubicBezTo>
                  <a:lnTo>
                    <a:pt x="1" y="26430"/>
                  </a:lnTo>
                  <a:cubicBezTo>
                    <a:pt x="-144" y="12001"/>
                    <a:pt x="11415" y="180"/>
                    <a:pt x="25842" y="0"/>
                  </a:cubicBezTo>
                  <a:lnTo>
                    <a:pt x="26104" y="0"/>
                  </a:lnTo>
                  <a:cubicBezTo>
                    <a:pt x="40442" y="-1"/>
                    <a:pt x="52111" y="11537"/>
                    <a:pt x="52272" y="25874"/>
                  </a:cubicBezTo>
                  <a:lnTo>
                    <a:pt x="52272" y="27378"/>
                  </a:lnTo>
                  <a:cubicBezTo>
                    <a:pt x="52435" y="41829"/>
                    <a:pt x="40852" y="53677"/>
                    <a:pt x="26401" y="53840"/>
                  </a:cubicBezTo>
                  <a:cubicBezTo>
                    <a:pt x="26389" y="53840"/>
                    <a:pt x="26377" y="53840"/>
                    <a:pt x="26366" y="53840"/>
                  </a:cubicBezTo>
                  <a:close/>
                </a:path>
              </a:pathLst>
            </a:custGeom>
            <a:solidFill>
              <a:srgbClr val="EF463C"/>
            </a:solidFill>
            <a:ln w="3266" cap="flat">
              <a:noFill/>
              <a:prstDash val="solid"/>
              <a:miter/>
            </a:ln>
          </p:spPr>
          <p:txBody>
            <a:bodyPr rtlCol="0" anchor="ctr"/>
            <a:lstStyle/>
            <a:p>
              <a:endParaRPr lang="en-US"/>
            </a:p>
          </p:txBody>
        </p:sp>
        <p:sp>
          <p:nvSpPr>
            <p:cNvPr id="30" name="Graphic 3">
              <a:extLst>
                <a:ext uri="{FF2B5EF4-FFF2-40B4-BE49-F238E27FC236}">
                  <a16:creationId xmlns:a16="http://schemas.microsoft.com/office/drawing/2014/main" id="{B54FFF2C-883E-2B64-B04E-569638A86F60}"/>
                </a:ext>
              </a:extLst>
            </p:cNvPr>
            <p:cNvSpPr/>
            <p:nvPr/>
          </p:nvSpPr>
          <p:spPr>
            <a:xfrm>
              <a:off x="6110210" y="3089402"/>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74 h 53840"/>
                <a:gd name="connsiteX6" fmla="*/ 52337 w 52338"/>
                <a:gd name="connsiteY6" fmla="*/ 27411 h 53840"/>
                <a:gd name="connsiteX7" fmla="*/ 26464 w 52338"/>
                <a:gd name="connsiteY7"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0"/>
                    <a:pt x="163" y="42304"/>
                    <a:pt x="1" y="27967"/>
                  </a:cubicBezTo>
                  <a:lnTo>
                    <a:pt x="1" y="26430"/>
                  </a:lnTo>
                  <a:cubicBezTo>
                    <a:pt x="-144" y="11988"/>
                    <a:pt x="11435" y="160"/>
                    <a:pt x="25875" y="0"/>
                  </a:cubicBezTo>
                  <a:lnTo>
                    <a:pt x="26169" y="0"/>
                  </a:lnTo>
                  <a:cubicBezTo>
                    <a:pt x="40507" y="0"/>
                    <a:pt x="52176" y="11537"/>
                    <a:pt x="52337" y="25874"/>
                  </a:cubicBezTo>
                  <a:lnTo>
                    <a:pt x="52337" y="27411"/>
                  </a:lnTo>
                  <a:cubicBezTo>
                    <a:pt x="52482" y="41852"/>
                    <a:pt x="40903" y="53680"/>
                    <a:pt x="26464" y="53840"/>
                  </a:cubicBezTo>
                  <a:close/>
                </a:path>
              </a:pathLst>
            </a:custGeom>
            <a:solidFill>
              <a:srgbClr val="EF463C"/>
            </a:solidFill>
            <a:ln w="3266" cap="flat">
              <a:noFill/>
              <a:prstDash val="solid"/>
              <a:miter/>
            </a:ln>
          </p:spPr>
          <p:txBody>
            <a:bodyPr rtlCol="0" anchor="ctr"/>
            <a:lstStyle/>
            <a:p>
              <a:endParaRPr lang="en-US"/>
            </a:p>
          </p:txBody>
        </p:sp>
        <p:sp>
          <p:nvSpPr>
            <p:cNvPr id="31" name="Graphic 3">
              <a:extLst>
                <a:ext uri="{FF2B5EF4-FFF2-40B4-BE49-F238E27FC236}">
                  <a16:creationId xmlns:a16="http://schemas.microsoft.com/office/drawing/2014/main" id="{7D00EEA3-4DEA-974C-47C3-C405EE9A43AB}"/>
                </a:ext>
              </a:extLst>
            </p:cNvPr>
            <p:cNvSpPr/>
            <p:nvPr/>
          </p:nvSpPr>
          <p:spPr>
            <a:xfrm>
              <a:off x="6482122" y="2903871"/>
              <a:ext cx="52338" cy="53938"/>
            </a:xfrm>
            <a:custGeom>
              <a:avLst/>
              <a:gdLst>
                <a:gd name="connsiteX0" fmla="*/ 26169 w 52338"/>
                <a:gd name="connsiteY0" fmla="*/ 53840 h 53938"/>
                <a:gd name="connsiteX1" fmla="*/ 1 w 52338"/>
                <a:gd name="connsiteY1" fmla="*/ 27934 h 53938"/>
                <a:gd name="connsiteX2" fmla="*/ 1 w 52338"/>
                <a:gd name="connsiteY2" fmla="*/ 26430 h 53938"/>
                <a:gd name="connsiteX3" fmla="*/ 25875 w 52338"/>
                <a:gd name="connsiteY3" fmla="*/ 0 h 53938"/>
                <a:gd name="connsiteX4" fmla="*/ 26169 w 52338"/>
                <a:gd name="connsiteY4" fmla="*/ 0 h 53938"/>
                <a:gd name="connsiteX5" fmla="*/ 52337 w 52338"/>
                <a:gd name="connsiteY5" fmla="*/ 25874 h 53938"/>
                <a:gd name="connsiteX6" fmla="*/ 52337 w 52338"/>
                <a:gd name="connsiteY6" fmla="*/ 27476 h 53938"/>
                <a:gd name="connsiteX7" fmla="*/ 26467 w 52338"/>
                <a:gd name="connsiteY7" fmla="*/ 53939 h 53938"/>
                <a:gd name="connsiteX8" fmla="*/ 26464 w 52338"/>
                <a:gd name="connsiteY8"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38" h="53938">
                  <a:moveTo>
                    <a:pt x="26169" y="53840"/>
                  </a:moveTo>
                  <a:cubicBezTo>
                    <a:pt x="11819" y="53841"/>
                    <a:pt x="145" y="42284"/>
                    <a:pt x="1" y="27934"/>
                  </a:cubicBezTo>
                  <a:lnTo>
                    <a:pt x="1" y="26430"/>
                  </a:lnTo>
                  <a:cubicBezTo>
                    <a:pt x="-143" y="11990"/>
                    <a:pt x="11437" y="162"/>
                    <a:pt x="25875" y="0"/>
                  </a:cubicBezTo>
                  <a:lnTo>
                    <a:pt x="26169" y="0"/>
                  </a:lnTo>
                  <a:cubicBezTo>
                    <a:pt x="40506" y="-1"/>
                    <a:pt x="52177" y="11536"/>
                    <a:pt x="52337" y="25874"/>
                  </a:cubicBezTo>
                  <a:lnTo>
                    <a:pt x="52337" y="27476"/>
                  </a:lnTo>
                  <a:cubicBezTo>
                    <a:pt x="52501" y="41928"/>
                    <a:pt x="40918" y="53775"/>
                    <a:pt x="26467" y="53939"/>
                  </a:cubicBezTo>
                  <a:cubicBezTo>
                    <a:pt x="26467"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2" name="Graphic 3">
              <a:extLst>
                <a:ext uri="{FF2B5EF4-FFF2-40B4-BE49-F238E27FC236}">
                  <a16:creationId xmlns:a16="http://schemas.microsoft.com/office/drawing/2014/main" id="{103F6F62-906A-1153-BC3E-C18C8990C86F}"/>
                </a:ext>
              </a:extLst>
            </p:cNvPr>
            <p:cNvSpPr/>
            <p:nvPr/>
          </p:nvSpPr>
          <p:spPr>
            <a:xfrm>
              <a:off x="6482678" y="2995492"/>
              <a:ext cx="52371" cy="53873"/>
            </a:xfrm>
            <a:custGeom>
              <a:avLst/>
              <a:gdLst>
                <a:gd name="connsiteX0" fmla="*/ 26169 w 52371"/>
                <a:gd name="connsiteY0" fmla="*/ 53840 h 53873"/>
                <a:gd name="connsiteX1" fmla="*/ 1 w 52371"/>
                <a:gd name="connsiteY1" fmla="*/ 27967 h 53873"/>
                <a:gd name="connsiteX2" fmla="*/ 1 w 52371"/>
                <a:gd name="connsiteY2" fmla="*/ 26430 h 53873"/>
                <a:gd name="connsiteX3" fmla="*/ 25904 w 52371"/>
                <a:gd name="connsiteY3" fmla="*/ 0 h 53873"/>
                <a:gd name="connsiteX4" fmla="*/ 25908 w 52371"/>
                <a:gd name="connsiteY4" fmla="*/ 0 h 53873"/>
                <a:gd name="connsiteX5" fmla="*/ 26202 w 52371"/>
                <a:gd name="connsiteY5" fmla="*/ 0 h 53873"/>
                <a:gd name="connsiteX6" fmla="*/ 52370 w 52371"/>
                <a:gd name="connsiteY6" fmla="*/ 25874 h 53873"/>
                <a:gd name="connsiteX7" fmla="*/ 52370 w 52371"/>
                <a:gd name="connsiteY7" fmla="*/ 27444 h 53873"/>
                <a:gd name="connsiteX8" fmla="*/ 26467 w 52371"/>
                <a:gd name="connsiteY8" fmla="*/ 53873 h 53873"/>
                <a:gd name="connsiteX9" fmla="*/ 26464 w 52371"/>
                <a:gd name="connsiteY9" fmla="*/ 53873 h 5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73">
                  <a:moveTo>
                    <a:pt x="26169" y="53840"/>
                  </a:moveTo>
                  <a:cubicBezTo>
                    <a:pt x="11833" y="53840"/>
                    <a:pt x="162" y="42304"/>
                    <a:pt x="1" y="27967"/>
                  </a:cubicBezTo>
                  <a:lnTo>
                    <a:pt x="1" y="26430"/>
                  </a:lnTo>
                  <a:cubicBezTo>
                    <a:pt x="-143" y="11978"/>
                    <a:pt x="11453" y="145"/>
                    <a:pt x="25904" y="0"/>
                  </a:cubicBezTo>
                  <a:cubicBezTo>
                    <a:pt x="25904" y="0"/>
                    <a:pt x="25908" y="0"/>
                    <a:pt x="25908" y="0"/>
                  </a:cubicBezTo>
                  <a:lnTo>
                    <a:pt x="26202" y="0"/>
                  </a:lnTo>
                  <a:cubicBezTo>
                    <a:pt x="40539" y="-1"/>
                    <a:pt x="52210" y="11537"/>
                    <a:pt x="52370" y="25874"/>
                  </a:cubicBezTo>
                  <a:lnTo>
                    <a:pt x="52370" y="27444"/>
                  </a:lnTo>
                  <a:cubicBezTo>
                    <a:pt x="52514" y="41895"/>
                    <a:pt x="40918" y="53729"/>
                    <a:pt x="26467" y="53873"/>
                  </a:cubicBezTo>
                  <a:cubicBezTo>
                    <a:pt x="26467" y="53873"/>
                    <a:pt x="26464" y="53873"/>
                    <a:pt x="26464" y="53873"/>
                  </a:cubicBezTo>
                  <a:close/>
                </a:path>
              </a:pathLst>
            </a:custGeom>
            <a:solidFill>
              <a:srgbClr val="EF463C"/>
            </a:solidFill>
            <a:ln w="3266" cap="flat">
              <a:noFill/>
              <a:prstDash val="solid"/>
              <a:miter/>
            </a:ln>
          </p:spPr>
          <p:txBody>
            <a:bodyPr rtlCol="0" anchor="ctr"/>
            <a:lstStyle/>
            <a:p>
              <a:endParaRPr lang="en-US"/>
            </a:p>
          </p:txBody>
        </p:sp>
        <p:sp>
          <p:nvSpPr>
            <p:cNvPr id="33" name="Graphic 3">
              <a:extLst>
                <a:ext uri="{FF2B5EF4-FFF2-40B4-BE49-F238E27FC236}">
                  <a16:creationId xmlns:a16="http://schemas.microsoft.com/office/drawing/2014/main" id="{A9C28629-5345-53D1-5109-04DC9177A361}"/>
                </a:ext>
              </a:extLst>
            </p:cNvPr>
            <p:cNvSpPr/>
            <p:nvPr/>
          </p:nvSpPr>
          <p:spPr>
            <a:xfrm>
              <a:off x="6482350" y="3090318"/>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40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3" y="53840"/>
                    <a:pt x="182" y="42323"/>
                    <a:pt x="2" y="28000"/>
                  </a:cubicBezTo>
                  <a:lnTo>
                    <a:pt x="2" y="26495"/>
                  </a:lnTo>
                  <a:cubicBezTo>
                    <a:pt x="-181" y="12044"/>
                    <a:pt x="11388" y="183"/>
                    <a:pt x="25840" y="0"/>
                  </a:cubicBezTo>
                  <a:cubicBezTo>
                    <a:pt x="25840" y="0"/>
                    <a:pt x="25843" y="0"/>
                    <a:pt x="25843" y="0"/>
                  </a:cubicBezTo>
                  <a:lnTo>
                    <a:pt x="26170" y="0"/>
                  </a:lnTo>
                  <a:cubicBezTo>
                    <a:pt x="40507" y="0"/>
                    <a:pt x="52178" y="11537"/>
                    <a:pt x="52338" y="25874"/>
                  </a:cubicBezTo>
                  <a:lnTo>
                    <a:pt x="52338" y="27476"/>
                  </a:lnTo>
                  <a:cubicBezTo>
                    <a:pt x="52501" y="41928"/>
                    <a:pt x="40919" y="53775"/>
                    <a:pt x="26468" y="53939"/>
                  </a:cubicBezTo>
                  <a:cubicBezTo>
                    <a:pt x="26468"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4" name="Graphic 3">
              <a:extLst>
                <a:ext uri="{FF2B5EF4-FFF2-40B4-BE49-F238E27FC236}">
                  <a16:creationId xmlns:a16="http://schemas.microsoft.com/office/drawing/2014/main" id="{43AC253A-98CB-C543-DED5-2B2B74099E9B}"/>
                </a:ext>
              </a:extLst>
            </p:cNvPr>
            <p:cNvSpPr/>
            <p:nvPr/>
          </p:nvSpPr>
          <p:spPr>
            <a:xfrm>
              <a:off x="6331656"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6" y="-1"/>
                    <a:pt x="52157" y="11517"/>
                    <a:pt x="52337" y="25841"/>
                  </a:cubicBezTo>
                  <a:lnTo>
                    <a:pt x="52337" y="27378"/>
                  </a:lnTo>
                  <a:cubicBezTo>
                    <a:pt x="52481" y="41818"/>
                    <a:pt x="40902" y="53646"/>
                    <a:pt x="26464" y="53808"/>
                  </a:cubicBezTo>
                  <a:close/>
                </a:path>
              </a:pathLst>
            </a:custGeom>
            <a:solidFill>
              <a:srgbClr val="EF463C"/>
            </a:solidFill>
            <a:ln w="3266" cap="flat">
              <a:noFill/>
              <a:prstDash val="solid"/>
              <a:miter/>
            </a:ln>
          </p:spPr>
          <p:txBody>
            <a:bodyPr rtlCol="0" anchor="ctr"/>
            <a:lstStyle/>
            <a:p>
              <a:endParaRPr lang="en-US"/>
            </a:p>
          </p:txBody>
        </p:sp>
        <p:sp>
          <p:nvSpPr>
            <p:cNvPr id="35" name="Graphic 3">
              <a:extLst>
                <a:ext uri="{FF2B5EF4-FFF2-40B4-BE49-F238E27FC236}">
                  <a16:creationId xmlns:a16="http://schemas.microsoft.com/office/drawing/2014/main" id="{BEB6AE04-F228-ADF5-AC1D-344322B36554}"/>
                </a:ext>
              </a:extLst>
            </p:cNvPr>
            <p:cNvSpPr/>
            <p:nvPr/>
          </p:nvSpPr>
          <p:spPr>
            <a:xfrm>
              <a:off x="6332212"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2" y="-1"/>
                    <a:pt x="52226" y="11556"/>
                    <a:pt x="52370" y="25906"/>
                  </a:cubicBezTo>
                  <a:lnTo>
                    <a:pt x="52370" y="27411"/>
                  </a:lnTo>
                  <a:cubicBezTo>
                    <a:pt x="52514" y="41862"/>
                    <a:pt x="40919"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6" name="Graphic 3">
              <a:extLst>
                <a:ext uri="{FF2B5EF4-FFF2-40B4-BE49-F238E27FC236}">
                  <a16:creationId xmlns:a16="http://schemas.microsoft.com/office/drawing/2014/main" id="{14335A8B-5747-53E9-F4BC-2D00DFF4EFBF}"/>
                </a:ext>
              </a:extLst>
            </p:cNvPr>
            <p:cNvSpPr/>
            <p:nvPr/>
          </p:nvSpPr>
          <p:spPr>
            <a:xfrm>
              <a:off x="6331885"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5" y="-1"/>
                    <a:pt x="52256" y="11517"/>
                    <a:pt x="52436" y="25841"/>
                  </a:cubicBezTo>
                  <a:lnTo>
                    <a:pt x="52436" y="27345"/>
                  </a:lnTo>
                  <a:cubicBezTo>
                    <a:pt x="52619" y="41797"/>
                    <a:pt x="41049"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37" name="Graphic 3">
              <a:extLst>
                <a:ext uri="{FF2B5EF4-FFF2-40B4-BE49-F238E27FC236}">
                  <a16:creationId xmlns:a16="http://schemas.microsoft.com/office/drawing/2014/main" id="{94FF31EB-031A-4F4C-F9C4-6CBA92ACF332}"/>
                </a:ext>
              </a:extLst>
            </p:cNvPr>
            <p:cNvSpPr/>
            <p:nvPr/>
          </p:nvSpPr>
          <p:spPr>
            <a:xfrm>
              <a:off x="6259694"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5" y="-1"/>
                    <a:pt x="52158" y="11517"/>
                    <a:pt x="52337" y="25841"/>
                  </a:cubicBezTo>
                  <a:lnTo>
                    <a:pt x="52337" y="27378"/>
                  </a:lnTo>
                  <a:cubicBezTo>
                    <a:pt x="52482" y="41818"/>
                    <a:pt x="40903" y="53646"/>
                    <a:pt x="26464" y="53808"/>
                  </a:cubicBezTo>
                  <a:close/>
                </a:path>
              </a:pathLst>
            </a:custGeom>
            <a:solidFill>
              <a:srgbClr val="EF463C"/>
            </a:solidFill>
            <a:ln w="3266" cap="flat">
              <a:noFill/>
              <a:prstDash val="solid"/>
              <a:miter/>
            </a:ln>
          </p:spPr>
          <p:txBody>
            <a:bodyPr rtlCol="0" anchor="ctr"/>
            <a:lstStyle/>
            <a:p>
              <a:endParaRPr lang="en-US"/>
            </a:p>
          </p:txBody>
        </p:sp>
        <p:sp>
          <p:nvSpPr>
            <p:cNvPr id="38" name="Graphic 3">
              <a:extLst>
                <a:ext uri="{FF2B5EF4-FFF2-40B4-BE49-F238E27FC236}">
                  <a16:creationId xmlns:a16="http://schemas.microsoft.com/office/drawing/2014/main" id="{1FCA0041-B951-8462-1CEA-11F5FD51E165}"/>
                </a:ext>
              </a:extLst>
            </p:cNvPr>
            <p:cNvSpPr/>
            <p:nvPr/>
          </p:nvSpPr>
          <p:spPr>
            <a:xfrm>
              <a:off x="6260250"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3" y="-1"/>
                    <a:pt x="52227" y="11556"/>
                    <a:pt x="52370" y="25906"/>
                  </a:cubicBezTo>
                  <a:lnTo>
                    <a:pt x="52370" y="27411"/>
                  </a:lnTo>
                  <a:cubicBezTo>
                    <a:pt x="52515" y="41862"/>
                    <a:pt x="40918"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9" name="Graphic 3">
              <a:extLst>
                <a:ext uri="{FF2B5EF4-FFF2-40B4-BE49-F238E27FC236}">
                  <a16:creationId xmlns:a16="http://schemas.microsoft.com/office/drawing/2014/main" id="{34ED515C-35CC-1E66-420D-2DACA721BE97}"/>
                </a:ext>
              </a:extLst>
            </p:cNvPr>
            <p:cNvSpPr/>
            <p:nvPr/>
          </p:nvSpPr>
          <p:spPr>
            <a:xfrm>
              <a:off x="6259923"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3" y="-1"/>
                    <a:pt x="52257" y="11517"/>
                    <a:pt x="52436" y="25841"/>
                  </a:cubicBezTo>
                  <a:lnTo>
                    <a:pt x="52436" y="27345"/>
                  </a:lnTo>
                  <a:cubicBezTo>
                    <a:pt x="52617" y="41797"/>
                    <a:pt x="41050"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40" name="Graphic 3">
              <a:extLst>
                <a:ext uri="{FF2B5EF4-FFF2-40B4-BE49-F238E27FC236}">
                  <a16:creationId xmlns:a16="http://schemas.microsoft.com/office/drawing/2014/main" id="{B298A816-ED7F-D92D-5C1B-2A5C52F1EEA6}"/>
                </a:ext>
              </a:extLst>
            </p:cNvPr>
            <p:cNvSpPr/>
            <p:nvPr/>
          </p:nvSpPr>
          <p:spPr>
            <a:xfrm>
              <a:off x="6333520"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7" y="0"/>
                    <a:pt x="52178"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sp>
          <p:nvSpPr>
            <p:cNvPr id="41" name="Graphic 3">
              <a:extLst>
                <a:ext uri="{FF2B5EF4-FFF2-40B4-BE49-F238E27FC236}">
                  <a16:creationId xmlns:a16="http://schemas.microsoft.com/office/drawing/2014/main" id="{B551254B-9438-3722-E64D-DAD77548D489}"/>
                </a:ext>
              </a:extLst>
            </p:cNvPr>
            <p:cNvSpPr/>
            <p:nvPr/>
          </p:nvSpPr>
          <p:spPr>
            <a:xfrm>
              <a:off x="6261558"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8" y="0"/>
                    <a:pt x="52177"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grpSp>
      <p:pic>
        <p:nvPicPr>
          <p:cNvPr id="3" name="Picture 2">
            <a:extLst>
              <a:ext uri="{FF2B5EF4-FFF2-40B4-BE49-F238E27FC236}">
                <a16:creationId xmlns:a16="http://schemas.microsoft.com/office/drawing/2014/main" id="{BCA68C27-617D-7D7A-C1E8-DB9B68D6D9C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904164" y="428990"/>
            <a:ext cx="1696598" cy="655967"/>
          </a:xfrm>
          <a:prstGeom prst="rect">
            <a:avLst/>
          </a:prstGeom>
        </p:spPr>
      </p:pic>
    </p:spTree>
    <p:extLst>
      <p:ext uri="{BB962C8B-B14F-4D97-AF65-F5344CB8AC3E}">
        <p14:creationId xmlns:p14="http://schemas.microsoft.com/office/powerpoint/2010/main" val="4187333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2023835-49D9-2705-CEFE-23818F0A6E4A}"/>
              </a:ext>
            </a:extLst>
          </p:cNvPr>
          <p:cNvGrpSpPr/>
          <p:nvPr/>
        </p:nvGrpSpPr>
        <p:grpSpPr>
          <a:xfrm>
            <a:off x="2065609" y="1870990"/>
            <a:ext cx="783907" cy="4735946"/>
            <a:chOff x="6997058" y="2444222"/>
            <a:chExt cx="783907" cy="3969828"/>
          </a:xfrm>
        </p:grpSpPr>
        <p:sp>
          <p:nvSpPr>
            <p:cNvPr id="13" name="Rectangle 12">
              <a:extLst>
                <a:ext uri="{FF2B5EF4-FFF2-40B4-BE49-F238E27FC236}">
                  <a16:creationId xmlns:a16="http://schemas.microsoft.com/office/drawing/2014/main" id="{90292ABE-B5BC-E6B8-DC2A-380A2DA7450E}"/>
                </a:ext>
              </a:extLst>
            </p:cNvPr>
            <p:cNvSpPr/>
            <p:nvPr/>
          </p:nvSpPr>
          <p:spPr>
            <a:xfrm>
              <a:off x="7131858" y="2623201"/>
              <a:ext cx="649107" cy="3611871"/>
            </a:xfrm>
            <a:prstGeom prst="rect">
              <a:avLst/>
            </a:prstGeom>
            <a:solidFill>
              <a:schemeClr val="bg1"/>
            </a:solidFill>
            <a:ln>
              <a:noFill/>
            </a:ln>
            <a:effectLst>
              <a:outerShdw blurRad="101600" dist="381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E8A33D0-0FF6-4CCE-CBED-E2E075E3AE6A}"/>
                </a:ext>
              </a:extLst>
            </p:cNvPr>
            <p:cNvSpPr/>
            <p:nvPr/>
          </p:nvSpPr>
          <p:spPr>
            <a:xfrm>
              <a:off x="6997058" y="2444222"/>
              <a:ext cx="783907" cy="3969828"/>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 name="Picture 8">
            <a:extLst>
              <a:ext uri="{FF2B5EF4-FFF2-40B4-BE49-F238E27FC236}">
                <a16:creationId xmlns:a16="http://schemas.microsoft.com/office/drawing/2014/main" id="{3878A3EB-EE6B-D2F0-1AE8-D9AF6960B4CE}"/>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12191999" cy="1713214"/>
          </a:xfrm>
          <a:custGeom>
            <a:avLst/>
            <a:gdLst>
              <a:gd name="connsiteX0" fmla="*/ 0 w 12191999"/>
              <a:gd name="connsiteY0" fmla="*/ 0 h 1713214"/>
              <a:gd name="connsiteX1" fmla="*/ 12191999 w 12191999"/>
              <a:gd name="connsiteY1" fmla="*/ 0 h 1713214"/>
              <a:gd name="connsiteX2" fmla="*/ 12191999 w 12191999"/>
              <a:gd name="connsiteY2" fmla="*/ 856607 h 1713214"/>
              <a:gd name="connsiteX3" fmla="*/ 11335392 w 12191999"/>
              <a:gd name="connsiteY3" fmla="*/ 1713214 h 1713214"/>
              <a:gd name="connsiteX4" fmla="*/ 0 w 12191999"/>
              <a:gd name="connsiteY4" fmla="*/ 1713214 h 17132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1713214">
                <a:moveTo>
                  <a:pt x="0" y="0"/>
                </a:moveTo>
                <a:lnTo>
                  <a:pt x="12191999" y="0"/>
                </a:lnTo>
                <a:lnTo>
                  <a:pt x="12191999" y="856607"/>
                </a:lnTo>
                <a:cubicBezTo>
                  <a:pt x="12191999" y="1329698"/>
                  <a:pt x="11808483" y="1713214"/>
                  <a:pt x="11335392" y="1713214"/>
                </a:cubicBezTo>
                <a:lnTo>
                  <a:pt x="0" y="1713214"/>
                </a:lnTo>
                <a:close/>
              </a:path>
            </a:pathLst>
          </a:custGeom>
        </p:spPr>
      </p:pic>
      <p:sp>
        <p:nvSpPr>
          <p:cNvPr id="10" name="Round Diagonal Corner of Rectangle 9">
            <a:extLst>
              <a:ext uri="{FF2B5EF4-FFF2-40B4-BE49-F238E27FC236}">
                <a16:creationId xmlns:a16="http://schemas.microsoft.com/office/drawing/2014/main" id="{2F586658-163A-D22A-CED7-BFD62890C6A9}"/>
              </a:ext>
            </a:extLst>
          </p:cNvPr>
          <p:cNvSpPr/>
          <p:nvPr/>
        </p:nvSpPr>
        <p:spPr>
          <a:xfrm>
            <a:off x="-1143001" y="0"/>
            <a:ext cx="13335000" cy="1713214"/>
          </a:xfrm>
          <a:prstGeom prst="round2DiagRect">
            <a:avLst>
              <a:gd name="adj1" fmla="val 50000"/>
              <a:gd name="adj2" fmla="val 0"/>
            </a:avLst>
          </a:prstGeom>
          <a:gradFill>
            <a:gsLst>
              <a:gs pos="99000">
                <a:schemeClr val="bg1">
                  <a:alpha val="85039"/>
                </a:schemeClr>
              </a:gs>
              <a:gs pos="6000">
                <a:schemeClr val="tx1">
                  <a:lumMod val="50000"/>
                  <a:alpha val="79000"/>
                </a:schemeClr>
              </a:gs>
              <a:gs pos="52000">
                <a:schemeClr val="accent4">
                  <a:lumMod val="75000"/>
                  <a:alpha val="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027A7BFD-6353-FDBE-75CC-271F24BEDB50}"/>
              </a:ext>
            </a:extLst>
          </p:cNvPr>
          <p:cNvSpPr>
            <a:spLocks noGrp="1"/>
          </p:cNvSpPr>
          <p:nvPr>
            <p:ph type="ctrTitle"/>
          </p:nvPr>
        </p:nvSpPr>
        <p:spPr>
          <a:xfrm>
            <a:off x="433754" y="360609"/>
            <a:ext cx="10234246" cy="1022713"/>
          </a:xfrm>
        </p:spPr>
        <p:txBody>
          <a:bodyPr>
            <a:normAutofit/>
          </a:bodyPr>
          <a:lstStyle/>
          <a:p>
            <a:pPr>
              <a:spcBef>
                <a:spcPts val="0"/>
              </a:spcBef>
            </a:pPr>
            <a:r>
              <a:rPr lang="pt-BR" dirty="0" err="1">
                <a:solidFill>
                  <a:schemeClr val="bg1"/>
                </a:solidFill>
              </a:rPr>
              <a:t>our</a:t>
            </a:r>
            <a:r>
              <a:rPr lang="pt-BR" dirty="0">
                <a:solidFill>
                  <a:schemeClr val="bg1"/>
                </a:solidFill>
              </a:rPr>
              <a:t> </a:t>
            </a:r>
            <a:r>
              <a:rPr lang="pt-BR" dirty="0" err="1">
                <a:solidFill>
                  <a:schemeClr val="bg1"/>
                </a:solidFill>
              </a:rPr>
              <a:t>success</a:t>
            </a:r>
            <a:r>
              <a:rPr lang="pt-BR" dirty="0">
                <a:solidFill>
                  <a:schemeClr val="bg1"/>
                </a:solidFill>
              </a:rPr>
              <a:t> cases</a:t>
            </a:r>
            <a:endParaRPr lang="en-US" dirty="0">
              <a:solidFill>
                <a:schemeClr val="bg1"/>
              </a:solidFill>
              <a:effectLst>
                <a:outerShdw blurRad="254000" algn="ctr" rotWithShape="0">
                  <a:prstClr val="black">
                    <a:alpha val="21000"/>
                  </a:prstClr>
                </a:outerShdw>
              </a:effectLst>
            </a:endParaRPr>
          </a:p>
        </p:txBody>
      </p:sp>
      <p:sp>
        <p:nvSpPr>
          <p:cNvPr id="15" name="Rectangle 14">
            <a:extLst>
              <a:ext uri="{FF2B5EF4-FFF2-40B4-BE49-F238E27FC236}">
                <a16:creationId xmlns:a16="http://schemas.microsoft.com/office/drawing/2014/main" id="{02030F63-E2B2-EDD0-1230-B85677A25AA5}"/>
              </a:ext>
            </a:extLst>
          </p:cNvPr>
          <p:cNvSpPr/>
          <p:nvPr/>
        </p:nvSpPr>
        <p:spPr>
          <a:xfrm>
            <a:off x="3272232" y="2007886"/>
            <a:ext cx="7638306" cy="1225977"/>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Challenge</a:t>
            </a:r>
            <a:endParaRPr lang="en-US" b="1" dirty="0">
              <a:solidFill>
                <a:schemeClr val="tx2"/>
              </a:solidFill>
              <a:cs typeface="Arial" pitchFamily="34" charset="0"/>
            </a:endParaRPr>
          </a:p>
          <a:p>
            <a:pPr marL="185738" lvl="1" indent="-185738">
              <a:spcAft>
                <a:spcPts val="1000"/>
              </a:spcAft>
              <a:buClr>
                <a:schemeClr val="tx2"/>
              </a:buClr>
              <a:buFont typeface="Arial" panose="020B0604020202020204" pitchFamily="34" charset="0"/>
              <a:buChar char="•"/>
            </a:pPr>
            <a:r>
              <a:rPr lang="pt-BR" sz="1200" dirty="0"/>
              <a:t>Make </a:t>
            </a:r>
            <a:r>
              <a:rPr lang="pt-BR" sz="1200" dirty="0" err="1"/>
              <a:t>planning</a:t>
            </a:r>
            <a:r>
              <a:rPr lang="pt-BR" sz="1200" dirty="0"/>
              <a:t> </a:t>
            </a:r>
            <a:r>
              <a:rPr lang="pt-BR" sz="1200" dirty="0" err="1"/>
              <a:t>process</a:t>
            </a:r>
            <a:r>
              <a:rPr lang="pt-BR" sz="1200" dirty="0"/>
              <a:t> </a:t>
            </a:r>
            <a:r>
              <a:rPr lang="pt-BR" sz="1200" dirty="0" err="1"/>
              <a:t>collaborative</a:t>
            </a:r>
            <a:endParaRPr lang="pt-BR" sz="1200" dirty="0"/>
          </a:p>
          <a:p>
            <a:pPr marL="185738" lvl="1" indent="-185738">
              <a:spcAft>
                <a:spcPts val="1000"/>
              </a:spcAft>
              <a:buClr>
                <a:schemeClr val="tx2"/>
              </a:buClr>
              <a:buFont typeface="Arial" panose="020B0604020202020204" pitchFamily="34" charset="0"/>
              <a:buChar char="•"/>
            </a:pPr>
            <a:r>
              <a:rPr lang="pt-BR" sz="1200" dirty="0" err="1"/>
              <a:t>Simplify</a:t>
            </a:r>
            <a:r>
              <a:rPr lang="pt-BR" sz="1200" dirty="0"/>
              <a:t> budget </a:t>
            </a:r>
            <a:r>
              <a:rPr lang="pt-BR" sz="1200" dirty="0" err="1"/>
              <a:t>process</a:t>
            </a:r>
            <a:r>
              <a:rPr lang="pt-BR" sz="1200" dirty="0"/>
              <a:t> </a:t>
            </a:r>
            <a:r>
              <a:rPr lang="pt-BR" sz="1200" dirty="0" err="1"/>
              <a:t>to</a:t>
            </a:r>
            <a:r>
              <a:rPr lang="pt-BR" sz="1200" dirty="0"/>
              <a:t> </a:t>
            </a:r>
            <a:r>
              <a:rPr lang="pt-BR" sz="1200" dirty="0" err="1"/>
              <a:t>be</a:t>
            </a:r>
            <a:r>
              <a:rPr lang="pt-BR" sz="1200" dirty="0"/>
              <a:t> more </a:t>
            </a:r>
            <a:r>
              <a:rPr lang="pt-BR" sz="1200" dirty="0" err="1"/>
              <a:t>effective</a:t>
            </a:r>
            <a:endParaRPr lang="pt-BR" sz="1200" dirty="0"/>
          </a:p>
          <a:p>
            <a:pPr marL="185738" lvl="1" indent="-185738">
              <a:spcAft>
                <a:spcPts val="1000"/>
              </a:spcAft>
              <a:buClr>
                <a:schemeClr val="tx2"/>
              </a:buClr>
              <a:buFont typeface="Arial" panose="020B0604020202020204" pitchFamily="34" charset="0"/>
              <a:buChar char="•"/>
            </a:pPr>
            <a:r>
              <a:rPr lang="pt-BR" sz="1200" dirty="0" err="1"/>
              <a:t>Easy</a:t>
            </a:r>
            <a:r>
              <a:rPr lang="pt-BR" sz="1200" dirty="0"/>
              <a:t> </a:t>
            </a:r>
            <a:r>
              <a:rPr lang="pt-BR" sz="1200" dirty="0" err="1"/>
              <a:t>and</a:t>
            </a:r>
            <a:r>
              <a:rPr lang="pt-BR" sz="1200" dirty="0"/>
              <a:t> </a:t>
            </a:r>
            <a:r>
              <a:rPr lang="pt-BR" sz="1200" dirty="0" err="1"/>
              <a:t>quick</a:t>
            </a:r>
            <a:r>
              <a:rPr lang="pt-BR" sz="1200" dirty="0"/>
              <a:t> </a:t>
            </a:r>
            <a:r>
              <a:rPr lang="pt-BR" sz="1200" dirty="0" err="1"/>
              <a:t>simulation</a:t>
            </a:r>
            <a:endParaRPr lang="en-US" sz="1200" dirty="0">
              <a:solidFill>
                <a:srgbClr val="3C3C3C"/>
              </a:solidFill>
            </a:endParaRPr>
          </a:p>
        </p:txBody>
      </p:sp>
      <p:sp>
        <p:nvSpPr>
          <p:cNvPr id="16" name="Rectangle 15">
            <a:extLst>
              <a:ext uri="{FF2B5EF4-FFF2-40B4-BE49-F238E27FC236}">
                <a16:creationId xmlns:a16="http://schemas.microsoft.com/office/drawing/2014/main" id="{EE6E1A93-A535-4AD0-C1BA-A51E048B5FA3}"/>
              </a:ext>
            </a:extLst>
          </p:cNvPr>
          <p:cNvSpPr/>
          <p:nvPr/>
        </p:nvSpPr>
        <p:spPr>
          <a:xfrm>
            <a:off x="685151" y="2865976"/>
            <a:ext cx="1947880" cy="623248"/>
          </a:xfrm>
          <a:prstGeom prst="rect">
            <a:avLst/>
          </a:prstGeom>
        </p:spPr>
        <p:txBody>
          <a:bodyPr wrap="square" lIns="0" rIns="0">
            <a:spAutoFit/>
          </a:bodyPr>
          <a:lstStyle/>
          <a:p>
            <a:pPr defTabSz="885700" eaLnBrk="0" fontAlgn="base" hangingPunct="0">
              <a:spcBef>
                <a:spcPts val="300"/>
              </a:spcBef>
              <a:spcAft>
                <a:spcPts val="300"/>
              </a:spcAft>
              <a:defRPr/>
            </a:pPr>
            <a:r>
              <a:rPr lang="en-US" b="1" dirty="0">
                <a:solidFill>
                  <a:schemeClr val="tx2"/>
                </a:solidFill>
                <a:cs typeface="Arial" pitchFamily="34" charset="0"/>
              </a:rPr>
              <a:t>Industry</a:t>
            </a:r>
          </a:p>
          <a:p>
            <a:pPr lvl="0" defTabSz="885700" eaLnBrk="0" fontAlgn="base" hangingPunct="0">
              <a:defRPr/>
            </a:pPr>
            <a:r>
              <a:rPr lang="en-US" sz="1400" dirty="0">
                <a:solidFill>
                  <a:srgbClr val="3C3C3C"/>
                </a:solidFill>
              </a:rPr>
              <a:t>Car rental</a:t>
            </a:r>
          </a:p>
        </p:txBody>
      </p:sp>
      <p:sp>
        <p:nvSpPr>
          <p:cNvPr id="21" name="Rectangle 20">
            <a:extLst>
              <a:ext uri="{FF2B5EF4-FFF2-40B4-BE49-F238E27FC236}">
                <a16:creationId xmlns:a16="http://schemas.microsoft.com/office/drawing/2014/main" id="{585FB4F8-ADB3-38D9-FF43-7055D130A773}"/>
              </a:ext>
            </a:extLst>
          </p:cNvPr>
          <p:cNvSpPr/>
          <p:nvPr/>
        </p:nvSpPr>
        <p:spPr>
          <a:xfrm>
            <a:off x="3272232" y="3471620"/>
            <a:ext cx="7638306" cy="1097736"/>
          </a:xfrm>
          <a:prstGeom prst="rect">
            <a:avLst/>
          </a:prstGeom>
        </p:spPr>
        <p:txBody>
          <a:bodyPr wrap="square">
            <a:spAutoFit/>
          </a:bodyPr>
          <a:lstStyle/>
          <a:p>
            <a:pPr defTabSz="885700" eaLnBrk="0" fontAlgn="base" hangingPunct="0">
              <a:spcAft>
                <a:spcPts val="600"/>
              </a:spcAft>
              <a:defRPr/>
            </a:pPr>
            <a:r>
              <a:rPr lang="en-US" sz="1600" b="1" dirty="0">
                <a:solidFill>
                  <a:schemeClr val="tx2"/>
                </a:solidFill>
                <a:cs typeface="Arial" pitchFamily="34" charset="0"/>
              </a:rPr>
              <a:t>Scope</a:t>
            </a:r>
            <a:endParaRPr lang="en-US" b="1" dirty="0">
              <a:solidFill>
                <a:schemeClr val="tx2"/>
              </a:solidFill>
              <a:cs typeface="Arial" pitchFamily="34" charset="0"/>
            </a:endParaRPr>
          </a:p>
          <a:p>
            <a:pPr marL="185738" lvl="1" indent="-185738">
              <a:spcAft>
                <a:spcPts val="1000"/>
              </a:spcAft>
              <a:buClr>
                <a:schemeClr val="tx2"/>
              </a:buClr>
              <a:buFont typeface="Arial" panose="020B0604020202020204" pitchFamily="34" charset="0"/>
              <a:buChar char="•"/>
            </a:pPr>
            <a:r>
              <a:rPr lang="en-US" sz="1200" dirty="0"/>
              <a:t>end-to-end implementation covering revenues, expenses, human resources (Payroll), investments, statements (P&amp;L, Cash Flow, balance sheet)</a:t>
            </a:r>
            <a:endParaRPr lang="pt-BR" sz="1200" dirty="0"/>
          </a:p>
          <a:p>
            <a:pPr marL="185738" lvl="1" indent="-185738">
              <a:spcAft>
                <a:spcPts val="1000"/>
              </a:spcAft>
              <a:buClr>
                <a:schemeClr val="tx2"/>
              </a:buClr>
              <a:buFont typeface="Arial" panose="020B0604020202020204" pitchFamily="34" charset="0"/>
              <a:buChar char="•"/>
            </a:pPr>
            <a:r>
              <a:rPr lang="en-US" sz="1200" dirty="0"/>
              <a:t>attending to stakeholders and official reports</a:t>
            </a:r>
          </a:p>
        </p:txBody>
      </p:sp>
      <p:sp>
        <p:nvSpPr>
          <p:cNvPr id="22" name="Rectangle 21">
            <a:extLst>
              <a:ext uri="{FF2B5EF4-FFF2-40B4-BE49-F238E27FC236}">
                <a16:creationId xmlns:a16="http://schemas.microsoft.com/office/drawing/2014/main" id="{8C374F81-D292-AB3B-40D1-5C08334B8F4A}"/>
              </a:ext>
            </a:extLst>
          </p:cNvPr>
          <p:cNvSpPr/>
          <p:nvPr/>
        </p:nvSpPr>
        <p:spPr>
          <a:xfrm>
            <a:off x="3272232" y="4795947"/>
            <a:ext cx="7638306" cy="1538883"/>
          </a:xfrm>
          <a:prstGeom prst="rect">
            <a:avLst/>
          </a:prstGeom>
        </p:spPr>
        <p:txBody>
          <a:bodyPr wrap="square">
            <a:spAutoFit/>
          </a:bodyPr>
          <a:lstStyle/>
          <a:p>
            <a:pPr defTabSz="885700" eaLnBrk="0" fontAlgn="base" hangingPunct="0">
              <a:spcAft>
                <a:spcPts val="600"/>
              </a:spcAft>
              <a:defRPr/>
            </a:pPr>
            <a:r>
              <a:rPr lang="en-US" sz="1600" b="1" dirty="0" err="1">
                <a:solidFill>
                  <a:schemeClr val="tx2"/>
                </a:solidFill>
                <a:cs typeface="Arial" pitchFamily="34" charset="0"/>
              </a:rPr>
              <a:t>Depoiments</a:t>
            </a:r>
            <a:endParaRPr lang="en-US" sz="1600" b="1" dirty="0">
              <a:solidFill>
                <a:schemeClr val="tx2"/>
              </a:solidFill>
              <a:cs typeface="Arial" pitchFamily="34" charset="0"/>
            </a:endParaRPr>
          </a:p>
          <a:p>
            <a:pPr marL="185738" lvl="1" indent="-176213">
              <a:spcAft>
                <a:spcPts val="1000"/>
              </a:spcAft>
              <a:buClr>
                <a:schemeClr val="tx2"/>
              </a:buClr>
              <a:buFont typeface="Arial" panose="020B0604020202020204" pitchFamily="34" charset="0"/>
              <a:buChar char="•"/>
            </a:pPr>
            <a:r>
              <a:rPr lang="en-US" sz="1200" dirty="0"/>
              <a:t>Entire process from months to days</a:t>
            </a:r>
          </a:p>
          <a:p>
            <a:pPr marL="185738" lvl="1" indent="-176213">
              <a:spcAft>
                <a:spcPts val="1000"/>
              </a:spcAft>
              <a:buClr>
                <a:schemeClr val="tx2"/>
              </a:buClr>
              <a:buFont typeface="Arial" panose="020B0604020202020204" pitchFamily="34" charset="0"/>
              <a:buChar char="•"/>
            </a:pPr>
            <a:r>
              <a:rPr lang="en-US" sz="1200" dirty="0"/>
              <a:t>We are able to forecasting and simulations quickly</a:t>
            </a:r>
          </a:p>
          <a:p>
            <a:pPr marL="185738" lvl="1" indent="-176213">
              <a:spcAft>
                <a:spcPts val="1000"/>
              </a:spcAft>
              <a:buClr>
                <a:schemeClr val="tx2"/>
              </a:buClr>
              <a:buFont typeface="Arial" panose="020B0604020202020204" pitchFamily="34" charset="0"/>
              <a:buChar char="•"/>
            </a:pPr>
            <a:r>
              <a:rPr lang="en-US" sz="1200" dirty="0"/>
              <a:t>Consolidating information is no longer a concern, the system takes care of it automatically</a:t>
            </a:r>
          </a:p>
          <a:p>
            <a:pPr marL="185738" lvl="1" indent="-176213">
              <a:spcAft>
                <a:spcPts val="1000"/>
              </a:spcAft>
              <a:buClr>
                <a:schemeClr val="tx2"/>
              </a:buClr>
              <a:buFont typeface="Arial" panose="020B0604020202020204" pitchFamily="34" charset="0"/>
              <a:buChar char="•"/>
            </a:pPr>
            <a:r>
              <a:rPr lang="en-US" sz="1200" dirty="0"/>
              <a:t>Today we save time and costs, we are more efficient</a:t>
            </a:r>
          </a:p>
        </p:txBody>
      </p:sp>
      <p:grpSp>
        <p:nvGrpSpPr>
          <p:cNvPr id="24" name="Graphic 3">
            <a:extLst>
              <a:ext uri="{FF2B5EF4-FFF2-40B4-BE49-F238E27FC236}">
                <a16:creationId xmlns:a16="http://schemas.microsoft.com/office/drawing/2014/main" id="{70C7DA97-3690-FAF0-A778-2307E03C0DAE}"/>
              </a:ext>
            </a:extLst>
          </p:cNvPr>
          <p:cNvGrpSpPr/>
          <p:nvPr/>
        </p:nvGrpSpPr>
        <p:grpSpPr>
          <a:xfrm>
            <a:off x="685151" y="2136889"/>
            <a:ext cx="509291" cy="512181"/>
            <a:chOff x="6049633" y="2683766"/>
            <a:chExt cx="547694" cy="550802"/>
          </a:xfrm>
        </p:grpSpPr>
        <p:sp>
          <p:nvSpPr>
            <p:cNvPr id="25" name="Graphic 3">
              <a:extLst>
                <a:ext uri="{FF2B5EF4-FFF2-40B4-BE49-F238E27FC236}">
                  <a16:creationId xmlns:a16="http://schemas.microsoft.com/office/drawing/2014/main" id="{86FE516C-D46D-8162-AF74-F390E628BC83}"/>
                </a:ext>
              </a:extLst>
            </p:cNvPr>
            <p:cNvSpPr/>
            <p:nvPr/>
          </p:nvSpPr>
          <p:spPr>
            <a:xfrm>
              <a:off x="6049633" y="2896381"/>
              <a:ext cx="175521" cy="338187"/>
            </a:xfrm>
            <a:custGeom>
              <a:avLst/>
              <a:gdLst>
                <a:gd name="connsiteX0" fmla="*/ 149353 w 175521"/>
                <a:gd name="connsiteY0" fmla="*/ 338155 h 338187"/>
                <a:gd name="connsiteX1" fmla="*/ 26168 w 175521"/>
                <a:gd name="connsiteY1" fmla="*/ 338155 h 338187"/>
                <a:gd name="connsiteX2" fmla="*/ 0 w 175521"/>
                <a:gd name="connsiteY2" fmla="*/ 311987 h 338187"/>
                <a:gd name="connsiteX3" fmla="*/ 0 w 175521"/>
                <a:gd name="connsiteY3" fmla="*/ 26168 h 338187"/>
                <a:gd name="connsiteX4" fmla="*/ 26168 w 175521"/>
                <a:gd name="connsiteY4" fmla="*/ 0 h 338187"/>
                <a:gd name="connsiteX5" fmla="*/ 148176 w 175521"/>
                <a:gd name="connsiteY5" fmla="*/ 0 h 338187"/>
                <a:gd name="connsiteX6" fmla="*/ 174344 w 175521"/>
                <a:gd name="connsiteY6" fmla="*/ 26168 h 338187"/>
                <a:gd name="connsiteX7" fmla="*/ 175521 w 175521"/>
                <a:gd name="connsiteY7" fmla="*/ 312020 h 338187"/>
                <a:gd name="connsiteX8" fmla="*/ 149353 w 175521"/>
                <a:gd name="connsiteY8" fmla="*/ 338188 h 338187"/>
                <a:gd name="connsiteX9" fmla="*/ 52336 w 175521"/>
                <a:gd name="connsiteY9" fmla="*/ 285819 h 338187"/>
                <a:gd name="connsiteX10" fmla="*/ 123055 w 175521"/>
                <a:gd name="connsiteY10" fmla="*/ 285819 h 338187"/>
                <a:gd name="connsiteX11" fmla="*/ 122139 w 175521"/>
                <a:gd name="connsiteY11" fmla="*/ 52336 h 338187"/>
                <a:gd name="connsiteX12" fmla="*/ 52336 w 175521"/>
                <a:gd name="connsiteY12" fmla="*/ 52336 h 338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521" h="338187">
                  <a:moveTo>
                    <a:pt x="149353" y="338155"/>
                  </a:moveTo>
                  <a:lnTo>
                    <a:pt x="26168" y="338155"/>
                  </a:lnTo>
                  <a:cubicBezTo>
                    <a:pt x="11716" y="338155"/>
                    <a:pt x="0" y="326438"/>
                    <a:pt x="0" y="311987"/>
                  </a:cubicBezTo>
                  <a:lnTo>
                    <a:pt x="0" y="26168"/>
                  </a:lnTo>
                  <a:cubicBezTo>
                    <a:pt x="0" y="11716"/>
                    <a:pt x="11716" y="0"/>
                    <a:pt x="26168" y="0"/>
                  </a:cubicBezTo>
                  <a:lnTo>
                    <a:pt x="148176" y="0"/>
                  </a:lnTo>
                  <a:cubicBezTo>
                    <a:pt x="162628" y="0"/>
                    <a:pt x="174344" y="11716"/>
                    <a:pt x="174344" y="26168"/>
                  </a:cubicBezTo>
                  <a:lnTo>
                    <a:pt x="175521" y="312020"/>
                  </a:lnTo>
                  <a:cubicBezTo>
                    <a:pt x="175521" y="326471"/>
                    <a:pt x="163806" y="338188"/>
                    <a:pt x="149353" y="338188"/>
                  </a:cubicBezTo>
                  <a:close/>
                  <a:moveTo>
                    <a:pt x="52336" y="285819"/>
                  </a:moveTo>
                  <a:lnTo>
                    <a:pt x="123055" y="285819"/>
                  </a:lnTo>
                  <a:lnTo>
                    <a:pt x="122139" y="52336"/>
                  </a:lnTo>
                  <a:lnTo>
                    <a:pt x="52336" y="52336"/>
                  </a:lnTo>
                  <a:close/>
                </a:path>
              </a:pathLst>
            </a:custGeom>
            <a:solidFill>
              <a:srgbClr val="C42828"/>
            </a:solidFill>
            <a:ln w="3266" cap="flat">
              <a:noFill/>
              <a:prstDash val="solid"/>
              <a:miter/>
            </a:ln>
          </p:spPr>
          <p:txBody>
            <a:bodyPr rtlCol="0" anchor="ctr"/>
            <a:lstStyle/>
            <a:p>
              <a:endParaRPr lang="en-US"/>
            </a:p>
          </p:txBody>
        </p:sp>
        <p:sp>
          <p:nvSpPr>
            <p:cNvPr id="26" name="Graphic 3">
              <a:extLst>
                <a:ext uri="{FF2B5EF4-FFF2-40B4-BE49-F238E27FC236}">
                  <a16:creationId xmlns:a16="http://schemas.microsoft.com/office/drawing/2014/main" id="{F6526FD4-5BC3-93E2-9549-48BAC50D8350}"/>
                </a:ext>
              </a:extLst>
            </p:cNvPr>
            <p:cNvSpPr/>
            <p:nvPr/>
          </p:nvSpPr>
          <p:spPr>
            <a:xfrm>
              <a:off x="6415264" y="2833087"/>
              <a:ext cx="182063" cy="400336"/>
            </a:xfrm>
            <a:custGeom>
              <a:avLst/>
              <a:gdLst>
                <a:gd name="connsiteX0" fmla="*/ 155895 w 182063"/>
                <a:gd name="connsiteY0" fmla="*/ 400336 h 400336"/>
                <a:gd name="connsiteX1" fmla="*/ 26168 w 182063"/>
                <a:gd name="connsiteY1" fmla="*/ 400336 h 400336"/>
                <a:gd name="connsiteX2" fmla="*/ 0 w 182063"/>
                <a:gd name="connsiteY2" fmla="*/ 374168 h 400336"/>
                <a:gd name="connsiteX3" fmla="*/ 0 w 182063"/>
                <a:gd name="connsiteY3" fmla="*/ 373939 h 400336"/>
                <a:gd name="connsiteX4" fmla="*/ 3271 w 182063"/>
                <a:gd name="connsiteY4" fmla="*/ 25939 h 400336"/>
                <a:gd name="connsiteX5" fmla="*/ 29439 w 182063"/>
                <a:gd name="connsiteY5" fmla="*/ 0 h 400336"/>
                <a:gd name="connsiteX6" fmla="*/ 154750 w 182063"/>
                <a:gd name="connsiteY6" fmla="*/ 0 h 400336"/>
                <a:gd name="connsiteX7" fmla="*/ 180918 w 182063"/>
                <a:gd name="connsiteY7" fmla="*/ 26168 h 400336"/>
                <a:gd name="connsiteX8" fmla="*/ 182063 w 182063"/>
                <a:gd name="connsiteY8" fmla="*/ 374136 h 400336"/>
                <a:gd name="connsiteX9" fmla="*/ 155895 w 182063"/>
                <a:gd name="connsiteY9" fmla="*/ 400304 h 400336"/>
                <a:gd name="connsiteX10" fmla="*/ 52598 w 182063"/>
                <a:gd name="connsiteY10" fmla="*/ 348001 h 400336"/>
                <a:gd name="connsiteX11" fmla="*/ 129629 w 182063"/>
                <a:gd name="connsiteY11" fmla="*/ 348001 h 400336"/>
                <a:gd name="connsiteX12" fmla="*/ 128648 w 182063"/>
                <a:gd name="connsiteY12" fmla="*/ 52467 h 400336"/>
                <a:gd name="connsiteX13" fmla="*/ 55378 w 182063"/>
                <a:gd name="connsiteY13" fmla="*/ 52467 h 40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063" h="400336">
                  <a:moveTo>
                    <a:pt x="155895" y="400336"/>
                  </a:moveTo>
                  <a:lnTo>
                    <a:pt x="26168" y="400336"/>
                  </a:lnTo>
                  <a:cubicBezTo>
                    <a:pt x="11717" y="400336"/>
                    <a:pt x="0" y="388623"/>
                    <a:pt x="0" y="374168"/>
                  </a:cubicBezTo>
                  <a:cubicBezTo>
                    <a:pt x="0" y="374093"/>
                    <a:pt x="0" y="374015"/>
                    <a:pt x="0" y="373939"/>
                  </a:cubicBezTo>
                  <a:lnTo>
                    <a:pt x="3271" y="25939"/>
                  </a:lnTo>
                  <a:cubicBezTo>
                    <a:pt x="3395" y="11576"/>
                    <a:pt x="15076" y="-1"/>
                    <a:pt x="29439" y="0"/>
                  </a:cubicBezTo>
                  <a:lnTo>
                    <a:pt x="154750" y="0"/>
                  </a:lnTo>
                  <a:cubicBezTo>
                    <a:pt x="169202" y="0"/>
                    <a:pt x="180918" y="11716"/>
                    <a:pt x="180918" y="26168"/>
                  </a:cubicBezTo>
                  <a:lnTo>
                    <a:pt x="182063" y="374136"/>
                  </a:lnTo>
                  <a:cubicBezTo>
                    <a:pt x="182063" y="388587"/>
                    <a:pt x="170347" y="400304"/>
                    <a:pt x="155895" y="400304"/>
                  </a:cubicBezTo>
                  <a:close/>
                  <a:moveTo>
                    <a:pt x="52598" y="348001"/>
                  </a:moveTo>
                  <a:lnTo>
                    <a:pt x="129629" y="348001"/>
                  </a:lnTo>
                  <a:lnTo>
                    <a:pt x="128648" y="52467"/>
                  </a:lnTo>
                  <a:lnTo>
                    <a:pt x="55378" y="52467"/>
                  </a:lnTo>
                  <a:close/>
                </a:path>
              </a:pathLst>
            </a:custGeom>
            <a:solidFill>
              <a:srgbClr val="C42828"/>
            </a:solidFill>
            <a:ln w="3266" cap="flat">
              <a:noFill/>
              <a:prstDash val="solid"/>
              <a:miter/>
            </a:ln>
          </p:spPr>
          <p:txBody>
            <a:bodyPr rtlCol="0" anchor="ctr"/>
            <a:lstStyle/>
            <a:p>
              <a:endParaRPr lang="en-US"/>
            </a:p>
          </p:txBody>
        </p:sp>
        <p:sp>
          <p:nvSpPr>
            <p:cNvPr id="27" name="Graphic 3">
              <a:extLst>
                <a:ext uri="{FF2B5EF4-FFF2-40B4-BE49-F238E27FC236}">
                  <a16:creationId xmlns:a16="http://schemas.microsoft.com/office/drawing/2014/main" id="{6461C499-826E-351D-E87C-2B3D50049117}"/>
                </a:ext>
              </a:extLst>
            </p:cNvPr>
            <p:cNvSpPr/>
            <p:nvPr/>
          </p:nvSpPr>
          <p:spPr>
            <a:xfrm>
              <a:off x="6171641" y="2746046"/>
              <a:ext cx="297659" cy="487377"/>
            </a:xfrm>
            <a:custGeom>
              <a:avLst/>
              <a:gdLst>
                <a:gd name="connsiteX0" fmla="*/ 270445 w 297659"/>
                <a:gd name="connsiteY0" fmla="*/ 487377 h 487377"/>
                <a:gd name="connsiteX1" fmla="*/ 26168 w 297659"/>
                <a:gd name="connsiteY1" fmla="*/ 487377 h 487377"/>
                <a:gd name="connsiteX2" fmla="*/ 0 w 297659"/>
                <a:gd name="connsiteY2" fmla="*/ 461209 h 487377"/>
                <a:gd name="connsiteX3" fmla="*/ 0 w 297659"/>
                <a:gd name="connsiteY3" fmla="*/ 26168 h 487377"/>
                <a:gd name="connsiteX4" fmla="*/ 26168 w 297659"/>
                <a:gd name="connsiteY4" fmla="*/ 0 h 487377"/>
                <a:gd name="connsiteX5" fmla="*/ 271492 w 297659"/>
                <a:gd name="connsiteY5" fmla="*/ 0 h 487377"/>
                <a:gd name="connsiteX6" fmla="*/ 297660 w 297659"/>
                <a:gd name="connsiteY6" fmla="*/ 26168 h 487377"/>
                <a:gd name="connsiteX7" fmla="*/ 296613 w 297659"/>
                <a:gd name="connsiteY7" fmla="*/ 461209 h 487377"/>
                <a:gd name="connsiteX8" fmla="*/ 270445 w 297659"/>
                <a:gd name="connsiteY8" fmla="*/ 487377 h 487377"/>
                <a:gd name="connsiteX9" fmla="*/ 52336 w 297659"/>
                <a:gd name="connsiteY9" fmla="*/ 435042 h 487377"/>
                <a:gd name="connsiteX10" fmla="*/ 244343 w 297659"/>
                <a:gd name="connsiteY10" fmla="*/ 435042 h 487377"/>
                <a:gd name="connsiteX11" fmla="*/ 245259 w 297659"/>
                <a:gd name="connsiteY11" fmla="*/ 52336 h 487377"/>
                <a:gd name="connsiteX12" fmla="*/ 52270 w 297659"/>
                <a:gd name="connsiteY12" fmla="*/ 52336 h 48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659" h="487377">
                  <a:moveTo>
                    <a:pt x="270445" y="487377"/>
                  </a:moveTo>
                  <a:lnTo>
                    <a:pt x="26168" y="487377"/>
                  </a:lnTo>
                  <a:cubicBezTo>
                    <a:pt x="11716" y="487377"/>
                    <a:pt x="0" y="475661"/>
                    <a:pt x="0" y="461209"/>
                  </a:cubicBezTo>
                  <a:lnTo>
                    <a:pt x="0" y="26168"/>
                  </a:lnTo>
                  <a:cubicBezTo>
                    <a:pt x="0" y="11716"/>
                    <a:pt x="11716" y="0"/>
                    <a:pt x="26168" y="0"/>
                  </a:cubicBezTo>
                  <a:lnTo>
                    <a:pt x="271492" y="0"/>
                  </a:lnTo>
                  <a:cubicBezTo>
                    <a:pt x="285943" y="0"/>
                    <a:pt x="297660" y="11716"/>
                    <a:pt x="297660" y="26168"/>
                  </a:cubicBezTo>
                  <a:lnTo>
                    <a:pt x="296613" y="461209"/>
                  </a:lnTo>
                  <a:cubicBezTo>
                    <a:pt x="296613" y="475661"/>
                    <a:pt x="284897" y="487377"/>
                    <a:pt x="270445" y="487377"/>
                  </a:cubicBezTo>
                  <a:close/>
                  <a:moveTo>
                    <a:pt x="52336" y="435042"/>
                  </a:moveTo>
                  <a:lnTo>
                    <a:pt x="244343" y="435042"/>
                  </a:lnTo>
                  <a:lnTo>
                    <a:pt x="245259" y="52336"/>
                  </a:lnTo>
                  <a:lnTo>
                    <a:pt x="52270" y="52336"/>
                  </a:lnTo>
                  <a:close/>
                </a:path>
              </a:pathLst>
            </a:custGeom>
            <a:solidFill>
              <a:srgbClr val="C42828"/>
            </a:solidFill>
            <a:ln w="3266" cap="flat">
              <a:noFill/>
              <a:prstDash val="solid"/>
              <a:miter/>
            </a:ln>
          </p:spPr>
          <p:txBody>
            <a:bodyPr rtlCol="0" anchor="ctr"/>
            <a:lstStyle/>
            <a:p>
              <a:endParaRPr lang="en-US"/>
            </a:p>
          </p:txBody>
        </p:sp>
        <p:sp>
          <p:nvSpPr>
            <p:cNvPr id="28" name="Graphic 3">
              <a:extLst>
                <a:ext uri="{FF2B5EF4-FFF2-40B4-BE49-F238E27FC236}">
                  <a16:creationId xmlns:a16="http://schemas.microsoft.com/office/drawing/2014/main" id="{16044677-CBDC-8949-C4FC-5D763B9D9889}"/>
                </a:ext>
              </a:extLst>
            </p:cNvPr>
            <p:cNvSpPr/>
            <p:nvPr/>
          </p:nvSpPr>
          <p:spPr>
            <a:xfrm>
              <a:off x="6230519" y="2683766"/>
              <a:ext cx="179904" cy="52335"/>
            </a:xfrm>
            <a:custGeom>
              <a:avLst/>
              <a:gdLst>
                <a:gd name="connsiteX0" fmla="*/ 153736 w 179904"/>
                <a:gd name="connsiteY0" fmla="*/ 52336 h 52335"/>
                <a:gd name="connsiteX1" fmla="*/ 26168 w 179904"/>
                <a:gd name="connsiteY1" fmla="*/ 52336 h 52335"/>
                <a:gd name="connsiteX2" fmla="*/ 0 w 179904"/>
                <a:gd name="connsiteY2" fmla="*/ 26168 h 52335"/>
                <a:gd name="connsiteX3" fmla="*/ 26168 w 179904"/>
                <a:gd name="connsiteY3" fmla="*/ 0 h 52335"/>
                <a:gd name="connsiteX4" fmla="*/ 153736 w 179904"/>
                <a:gd name="connsiteY4" fmla="*/ 0 h 52335"/>
                <a:gd name="connsiteX5" fmla="*/ 179904 w 179904"/>
                <a:gd name="connsiteY5" fmla="*/ 26168 h 52335"/>
                <a:gd name="connsiteX6" fmla="*/ 153736 w 179904"/>
                <a:gd name="connsiteY6" fmla="*/ 52336 h 5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904" h="52335">
                  <a:moveTo>
                    <a:pt x="153736" y="52336"/>
                  </a:moveTo>
                  <a:lnTo>
                    <a:pt x="26168" y="52336"/>
                  </a:lnTo>
                  <a:cubicBezTo>
                    <a:pt x="11716" y="52336"/>
                    <a:pt x="0" y="40620"/>
                    <a:pt x="0" y="26168"/>
                  </a:cubicBezTo>
                  <a:cubicBezTo>
                    <a:pt x="0" y="11716"/>
                    <a:pt x="11716" y="0"/>
                    <a:pt x="26168" y="0"/>
                  </a:cubicBezTo>
                  <a:lnTo>
                    <a:pt x="153736" y="0"/>
                  </a:lnTo>
                  <a:cubicBezTo>
                    <a:pt x="168188" y="0"/>
                    <a:pt x="179904" y="11716"/>
                    <a:pt x="179904" y="26168"/>
                  </a:cubicBezTo>
                  <a:cubicBezTo>
                    <a:pt x="179904" y="40620"/>
                    <a:pt x="168188" y="52336"/>
                    <a:pt x="153736" y="52336"/>
                  </a:cubicBezTo>
                  <a:close/>
                </a:path>
              </a:pathLst>
            </a:custGeom>
            <a:solidFill>
              <a:srgbClr val="C42828"/>
            </a:solidFill>
            <a:ln w="3266" cap="flat">
              <a:noFill/>
              <a:prstDash val="solid"/>
              <a:miter/>
            </a:ln>
          </p:spPr>
          <p:txBody>
            <a:bodyPr rtlCol="0" anchor="ctr"/>
            <a:lstStyle/>
            <a:p>
              <a:endParaRPr lang="en-US"/>
            </a:p>
          </p:txBody>
        </p:sp>
        <p:sp>
          <p:nvSpPr>
            <p:cNvPr id="29" name="Graphic 3">
              <a:extLst>
                <a:ext uri="{FF2B5EF4-FFF2-40B4-BE49-F238E27FC236}">
                  <a16:creationId xmlns:a16="http://schemas.microsoft.com/office/drawing/2014/main" id="{492AA26C-2744-BC08-A6C9-6E1F17B27972}"/>
                </a:ext>
              </a:extLst>
            </p:cNvPr>
            <p:cNvSpPr/>
            <p:nvPr/>
          </p:nvSpPr>
          <p:spPr>
            <a:xfrm>
              <a:off x="6109556" y="2994510"/>
              <a:ext cx="52273" cy="53840"/>
            </a:xfrm>
            <a:custGeom>
              <a:avLst/>
              <a:gdLst>
                <a:gd name="connsiteX0" fmla="*/ 26169 w 52273"/>
                <a:gd name="connsiteY0" fmla="*/ 53840 h 53840"/>
                <a:gd name="connsiteX1" fmla="*/ 1 w 52273"/>
                <a:gd name="connsiteY1" fmla="*/ 27934 h 53840"/>
                <a:gd name="connsiteX2" fmla="*/ 1 w 52273"/>
                <a:gd name="connsiteY2" fmla="*/ 26430 h 53840"/>
                <a:gd name="connsiteX3" fmla="*/ 25842 w 52273"/>
                <a:gd name="connsiteY3" fmla="*/ 0 h 53840"/>
                <a:gd name="connsiteX4" fmla="*/ 26104 w 52273"/>
                <a:gd name="connsiteY4" fmla="*/ 0 h 53840"/>
                <a:gd name="connsiteX5" fmla="*/ 52272 w 52273"/>
                <a:gd name="connsiteY5" fmla="*/ 25874 h 53840"/>
                <a:gd name="connsiteX6" fmla="*/ 52272 w 52273"/>
                <a:gd name="connsiteY6" fmla="*/ 27378 h 53840"/>
                <a:gd name="connsiteX7" fmla="*/ 26401 w 52273"/>
                <a:gd name="connsiteY7" fmla="*/ 53840 h 53840"/>
                <a:gd name="connsiteX8" fmla="*/ 26366 w 52273"/>
                <a:gd name="connsiteY8"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73" h="53840">
                  <a:moveTo>
                    <a:pt x="26169" y="53840"/>
                  </a:moveTo>
                  <a:cubicBezTo>
                    <a:pt x="11819" y="53840"/>
                    <a:pt x="145" y="42284"/>
                    <a:pt x="1" y="27934"/>
                  </a:cubicBezTo>
                  <a:lnTo>
                    <a:pt x="1" y="26430"/>
                  </a:lnTo>
                  <a:cubicBezTo>
                    <a:pt x="-144" y="12001"/>
                    <a:pt x="11415" y="180"/>
                    <a:pt x="25842" y="0"/>
                  </a:cubicBezTo>
                  <a:lnTo>
                    <a:pt x="26104" y="0"/>
                  </a:lnTo>
                  <a:cubicBezTo>
                    <a:pt x="40442" y="-1"/>
                    <a:pt x="52111" y="11537"/>
                    <a:pt x="52272" y="25874"/>
                  </a:cubicBezTo>
                  <a:lnTo>
                    <a:pt x="52272" y="27378"/>
                  </a:lnTo>
                  <a:cubicBezTo>
                    <a:pt x="52435" y="41829"/>
                    <a:pt x="40852" y="53677"/>
                    <a:pt x="26401" y="53840"/>
                  </a:cubicBezTo>
                  <a:cubicBezTo>
                    <a:pt x="26389" y="53840"/>
                    <a:pt x="26377" y="53840"/>
                    <a:pt x="26366" y="53840"/>
                  </a:cubicBezTo>
                  <a:close/>
                </a:path>
              </a:pathLst>
            </a:custGeom>
            <a:solidFill>
              <a:srgbClr val="EF463C"/>
            </a:solidFill>
            <a:ln w="3266" cap="flat">
              <a:noFill/>
              <a:prstDash val="solid"/>
              <a:miter/>
            </a:ln>
          </p:spPr>
          <p:txBody>
            <a:bodyPr rtlCol="0" anchor="ctr"/>
            <a:lstStyle/>
            <a:p>
              <a:endParaRPr lang="en-US"/>
            </a:p>
          </p:txBody>
        </p:sp>
        <p:sp>
          <p:nvSpPr>
            <p:cNvPr id="30" name="Graphic 3">
              <a:extLst>
                <a:ext uri="{FF2B5EF4-FFF2-40B4-BE49-F238E27FC236}">
                  <a16:creationId xmlns:a16="http://schemas.microsoft.com/office/drawing/2014/main" id="{B54FFF2C-883E-2B64-B04E-569638A86F60}"/>
                </a:ext>
              </a:extLst>
            </p:cNvPr>
            <p:cNvSpPr/>
            <p:nvPr/>
          </p:nvSpPr>
          <p:spPr>
            <a:xfrm>
              <a:off x="6110210" y="3089402"/>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74 h 53840"/>
                <a:gd name="connsiteX6" fmla="*/ 52337 w 52338"/>
                <a:gd name="connsiteY6" fmla="*/ 27411 h 53840"/>
                <a:gd name="connsiteX7" fmla="*/ 26464 w 52338"/>
                <a:gd name="connsiteY7"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0"/>
                    <a:pt x="163" y="42304"/>
                    <a:pt x="1" y="27967"/>
                  </a:cubicBezTo>
                  <a:lnTo>
                    <a:pt x="1" y="26430"/>
                  </a:lnTo>
                  <a:cubicBezTo>
                    <a:pt x="-144" y="11988"/>
                    <a:pt x="11435" y="160"/>
                    <a:pt x="25875" y="0"/>
                  </a:cubicBezTo>
                  <a:lnTo>
                    <a:pt x="26169" y="0"/>
                  </a:lnTo>
                  <a:cubicBezTo>
                    <a:pt x="40507" y="0"/>
                    <a:pt x="52176" y="11537"/>
                    <a:pt x="52337" y="25874"/>
                  </a:cubicBezTo>
                  <a:lnTo>
                    <a:pt x="52337" y="27411"/>
                  </a:lnTo>
                  <a:cubicBezTo>
                    <a:pt x="52482" y="41852"/>
                    <a:pt x="40903" y="53680"/>
                    <a:pt x="26464" y="53840"/>
                  </a:cubicBezTo>
                  <a:close/>
                </a:path>
              </a:pathLst>
            </a:custGeom>
            <a:solidFill>
              <a:srgbClr val="EF463C"/>
            </a:solidFill>
            <a:ln w="3266" cap="flat">
              <a:noFill/>
              <a:prstDash val="solid"/>
              <a:miter/>
            </a:ln>
          </p:spPr>
          <p:txBody>
            <a:bodyPr rtlCol="0" anchor="ctr"/>
            <a:lstStyle/>
            <a:p>
              <a:endParaRPr lang="en-US"/>
            </a:p>
          </p:txBody>
        </p:sp>
        <p:sp>
          <p:nvSpPr>
            <p:cNvPr id="31" name="Graphic 3">
              <a:extLst>
                <a:ext uri="{FF2B5EF4-FFF2-40B4-BE49-F238E27FC236}">
                  <a16:creationId xmlns:a16="http://schemas.microsoft.com/office/drawing/2014/main" id="{7D00EEA3-4DEA-974C-47C3-C405EE9A43AB}"/>
                </a:ext>
              </a:extLst>
            </p:cNvPr>
            <p:cNvSpPr/>
            <p:nvPr/>
          </p:nvSpPr>
          <p:spPr>
            <a:xfrm>
              <a:off x="6482122" y="2903871"/>
              <a:ext cx="52338" cy="53938"/>
            </a:xfrm>
            <a:custGeom>
              <a:avLst/>
              <a:gdLst>
                <a:gd name="connsiteX0" fmla="*/ 26169 w 52338"/>
                <a:gd name="connsiteY0" fmla="*/ 53840 h 53938"/>
                <a:gd name="connsiteX1" fmla="*/ 1 w 52338"/>
                <a:gd name="connsiteY1" fmla="*/ 27934 h 53938"/>
                <a:gd name="connsiteX2" fmla="*/ 1 w 52338"/>
                <a:gd name="connsiteY2" fmla="*/ 26430 h 53938"/>
                <a:gd name="connsiteX3" fmla="*/ 25875 w 52338"/>
                <a:gd name="connsiteY3" fmla="*/ 0 h 53938"/>
                <a:gd name="connsiteX4" fmla="*/ 26169 w 52338"/>
                <a:gd name="connsiteY4" fmla="*/ 0 h 53938"/>
                <a:gd name="connsiteX5" fmla="*/ 52337 w 52338"/>
                <a:gd name="connsiteY5" fmla="*/ 25874 h 53938"/>
                <a:gd name="connsiteX6" fmla="*/ 52337 w 52338"/>
                <a:gd name="connsiteY6" fmla="*/ 27476 h 53938"/>
                <a:gd name="connsiteX7" fmla="*/ 26467 w 52338"/>
                <a:gd name="connsiteY7" fmla="*/ 53939 h 53938"/>
                <a:gd name="connsiteX8" fmla="*/ 26464 w 52338"/>
                <a:gd name="connsiteY8"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338" h="53938">
                  <a:moveTo>
                    <a:pt x="26169" y="53840"/>
                  </a:moveTo>
                  <a:cubicBezTo>
                    <a:pt x="11819" y="53841"/>
                    <a:pt x="145" y="42284"/>
                    <a:pt x="1" y="27934"/>
                  </a:cubicBezTo>
                  <a:lnTo>
                    <a:pt x="1" y="26430"/>
                  </a:lnTo>
                  <a:cubicBezTo>
                    <a:pt x="-143" y="11990"/>
                    <a:pt x="11437" y="162"/>
                    <a:pt x="25875" y="0"/>
                  </a:cubicBezTo>
                  <a:lnTo>
                    <a:pt x="26169" y="0"/>
                  </a:lnTo>
                  <a:cubicBezTo>
                    <a:pt x="40506" y="-1"/>
                    <a:pt x="52177" y="11536"/>
                    <a:pt x="52337" y="25874"/>
                  </a:cubicBezTo>
                  <a:lnTo>
                    <a:pt x="52337" y="27476"/>
                  </a:lnTo>
                  <a:cubicBezTo>
                    <a:pt x="52501" y="41928"/>
                    <a:pt x="40918" y="53775"/>
                    <a:pt x="26467" y="53939"/>
                  </a:cubicBezTo>
                  <a:cubicBezTo>
                    <a:pt x="26467"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2" name="Graphic 3">
              <a:extLst>
                <a:ext uri="{FF2B5EF4-FFF2-40B4-BE49-F238E27FC236}">
                  <a16:creationId xmlns:a16="http://schemas.microsoft.com/office/drawing/2014/main" id="{103F6F62-906A-1153-BC3E-C18C8990C86F}"/>
                </a:ext>
              </a:extLst>
            </p:cNvPr>
            <p:cNvSpPr/>
            <p:nvPr/>
          </p:nvSpPr>
          <p:spPr>
            <a:xfrm>
              <a:off x="6482678" y="2995492"/>
              <a:ext cx="52371" cy="53873"/>
            </a:xfrm>
            <a:custGeom>
              <a:avLst/>
              <a:gdLst>
                <a:gd name="connsiteX0" fmla="*/ 26169 w 52371"/>
                <a:gd name="connsiteY0" fmla="*/ 53840 h 53873"/>
                <a:gd name="connsiteX1" fmla="*/ 1 w 52371"/>
                <a:gd name="connsiteY1" fmla="*/ 27967 h 53873"/>
                <a:gd name="connsiteX2" fmla="*/ 1 w 52371"/>
                <a:gd name="connsiteY2" fmla="*/ 26430 h 53873"/>
                <a:gd name="connsiteX3" fmla="*/ 25904 w 52371"/>
                <a:gd name="connsiteY3" fmla="*/ 0 h 53873"/>
                <a:gd name="connsiteX4" fmla="*/ 25908 w 52371"/>
                <a:gd name="connsiteY4" fmla="*/ 0 h 53873"/>
                <a:gd name="connsiteX5" fmla="*/ 26202 w 52371"/>
                <a:gd name="connsiteY5" fmla="*/ 0 h 53873"/>
                <a:gd name="connsiteX6" fmla="*/ 52370 w 52371"/>
                <a:gd name="connsiteY6" fmla="*/ 25874 h 53873"/>
                <a:gd name="connsiteX7" fmla="*/ 52370 w 52371"/>
                <a:gd name="connsiteY7" fmla="*/ 27444 h 53873"/>
                <a:gd name="connsiteX8" fmla="*/ 26467 w 52371"/>
                <a:gd name="connsiteY8" fmla="*/ 53873 h 53873"/>
                <a:gd name="connsiteX9" fmla="*/ 26464 w 52371"/>
                <a:gd name="connsiteY9" fmla="*/ 53873 h 53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73">
                  <a:moveTo>
                    <a:pt x="26169" y="53840"/>
                  </a:moveTo>
                  <a:cubicBezTo>
                    <a:pt x="11833" y="53840"/>
                    <a:pt x="162" y="42304"/>
                    <a:pt x="1" y="27967"/>
                  </a:cubicBezTo>
                  <a:lnTo>
                    <a:pt x="1" y="26430"/>
                  </a:lnTo>
                  <a:cubicBezTo>
                    <a:pt x="-143" y="11978"/>
                    <a:pt x="11453" y="145"/>
                    <a:pt x="25904" y="0"/>
                  </a:cubicBezTo>
                  <a:cubicBezTo>
                    <a:pt x="25904" y="0"/>
                    <a:pt x="25908" y="0"/>
                    <a:pt x="25908" y="0"/>
                  </a:cubicBezTo>
                  <a:lnTo>
                    <a:pt x="26202" y="0"/>
                  </a:lnTo>
                  <a:cubicBezTo>
                    <a:pt x="40539" y="-1"/>
                    <a:pt x="52210" y="11537"/>
                    <a:pt x="52370" y="25874"/>
                  </a:cubicBezTo>
                  <a:lnTo>
                    <a:pt x="52370" y="27444"/>
                  </a:lnTo>
                  <a:cubicBezTo>
                    <a:pt x="52514" y="41895"/>
                    <a:pt x="40918" y="53729"/>
                    <a:pt x="26467" y="53873"/>
                  </a:cubicBezTo>
                  <a:cubicBezTo>
                    <a:pt x="26467" y="53873"/>
                    <a:pt x="26464" y="53873"/>
                    <a:pt x="26464" y="53873"/>
                  </a:cubicBezTo>
                  <a:close/>
                </a:path>
              </a:pathLst>
            </a:custGeom>
            <a:solidFill>
              <a:srgbClr val="EF463C"/>
            </a:solidFill>
            <a:ln w="3266" cap="flat">
              <a:noFill/>
              <a:prstDash val="solid"/>
              <a:miter/>
            </a:ln>
          </p:spPr>
          <p:txBody>
            <a:bodyPr rtlCol="0" anchor="ctr"/>
            <a:lstStyle/>
            <a:p>
              <a:endParaRPr lang="en-US"/>
            </a:p>
          </p:txBody>
        </p:sp>
        <p:sp>
          <p:nvSpPr>
            <p:cNvPr id="33" name="Graphic 3">
              <a:extLst>
                <a:ext uri="{FF2B5EF4-FFF2-40B4-BE49-F238E27FC236}">
                  <a16:creationId xmlns:a16="http://schemas.microsoft.com/office/drawing/2014/main" id="{A9C28629-5345-53D1-5109-04DC9177A361}"/>
                </a:ext>
              </a:extLst>
            </p:cNvPr>
            <p:cNvSpPr/>
            <p:nvPr/>
          </p:nvSpPr>
          <p:spPr>
            <a:xfrm>
              <a:off x="6482350" y="3090318"/>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40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3" y="53840"/>
                    <a:pt x="182" y="42323"/>
                    <a:pt x="2" y="28000"/>
                  </a:cubicBezTo>
                  <a:lnTo>
                    <a:pt x="2" y="26495"/>
                  </a:lnTo>
                  <a:cubicBezTo>
                    <a:pt x="-181" y="12044"/>
                    <a:pt x="11388" y="183"/>
                    <a:pt x="25840" y="0"/>
                  </a:cubicBezTo>
                  <a:cubicBezTo>
                    <a:pt x="25840" y="0"/>
                    <a:pt x="25843" y="0"/>
                    <a:pt x="25843" y="0"/>
                  </a:cubicBezTo>
                  <a:lnTo>
                    <a:pt x="26170" y="0"/>
                  </a:lnTo>
                  <a:cubicBezTo>
                    <a:pt x="40507" y="0"/>
                    <a:pt x="52178" y="11537"/>
                    <a:pt x="52338" y="25874"/>
                  </a:cubicBezTo>
                  <a:lnTo>
                    <a:pt x="52338" y="27476"/>
                  </a:lnTo>
                  <a:cubicBezTo>
                    <a:pt x="52501" y="41928"/>
                    <a:pt x="40919" y="53775"/>
                    <a:pt x="26468" y="53939"/>
                  </a:cubicBezTo>
                  <a:cubicBezTo>
                    <a:pt x="26468" y="53939"/>
                    <a:pt x="26464" y="53939"/>
                    <a:pt x="26464" y="53939"/>
                  </a:cubicBezTo>
                  <a:close/>
                </a:path>
              </a:pathLst>
            </a:custGeom>
            <a:solidFill>
              <a:srgbClr val="EF463C"/>
            </a:solidFill>
            <a:ln w="3266" cap="flat">
              <a:noFill/>
              <a:prstDash val="solid"/>
              <a:miter/>
            </a:ln>
          </p:spPr>
          <p:txBody>
            <a:bodyPr rtlCol="0" anchor="ctr"/>
            <a:lstStyle/>
            <a:p>
              <a:endParaRPr lang="en-US"/>
            </a:p>
          </p:txBody>
        </p:sp>
        <p:sp>
          <p:nvSpPr>
            <p:cNvPr id="34" name="Graphic 3">
              <a:extLst>
                <a:ext uri="{FF2B5EF4-FFF2-40B4-BE49-F238E27FC236}">
                  <a16:creationId xmlns:a16="http://schemas.microsoft.com/office/drawing/2014/main" id="{43AC253A-98CB-C543-DED5-2B2B74099E9B}"/>
                </a:ext>
              </a:extLst>
            </p:cNvPr>
            <p:cNvSpPr/>
            <p:nvPr/>
          </p:nvSpPr>
          <p:spPr>
            <a:xfrm>
              <a:off x="6331656"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6" y="-1"/>
                    <a:pt x="52157" y="11517"/>
                    <a:pt x="52337" y="25841"/>
                  </a:cubicBezTo>
                  <a:lnTo>
                    <a:pt x="52337" y="27378"/>
                  </a:lnTo>
                  <a:cubicBezTo>
                    <a:pt x="52481" y="41818"/>
                    <a:pt x="40902" y="53646"/>
                    <a:pt x="26464" y="53808"/>
                  </a:cubicBezTo>
                  <a:close/>
                </a:path>
              </a:pathLst>
            </a:custGeom>
            <a:solidFill>
              <a:srgbClr val="EF463C"/>
            </a:solidFill>
            <a:ln w="3266" cap="flat">
              <a:noFill/>
              <a:prstDash val="solid"/>
              <a:miter/>
            </a:ln>
          </p:spPr>
          <p:txBody>
            <a:bodyPr rtlCol="0" anchor="ctr"/>
            <a:lstStyle/>
            <a:p>
              <a:endParaRPr lang="en-US"/>
            </a:p>
          </p:txBody>
        </p:sp>
        <p:sp>
          <p:nvSpPr>
            <p:cNvPr id="35" name="Graphic 3">
              <a:extLst>
                <a:ext uri="{FF2B5EF4-FFF2-40B4-BE49-F238E27FC236}">
                  <a16:creationId xmlns:a16="http://schemas.microsoft.com/office/drawing/2014/main" id="{BEB6AE04-F228-ADF5-AC1D-344322B36554}"/>
                </a:ext>
              </a:extLst>
            </p:cNvPr>
            <p:cNvSpPr/>
            <p:nvPr/>
          </p:nvSpPr>
          <p:spPr>
            <a:xfrm>
              <a:off x="6332212"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2" y="-1"/>
                    <a:pt x="52226" y="11556"/>
                    <a:pt x="52370" y="25906"/>
                  </a:cubicBezTo>
                  <a:lnTo>
                    <a:pt x="52370" y="27411"/>
                  </a:lnTo>
                  <a:cubicBezTo>
                    <a:pt x="52514" y="41862"/>
                    <a:pt x="40919"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6" name="Graphic 3">
              <a:extLst>
                <a:ext uri="{FF2B5EF4-FFF2-40B4-BE49-F238E27FC236}">
                  <a16:creationId xmlns:a16="http://schemas.microsoft.com/office/drawing/2014/main" id="{14335A8B-5747-53E9-F4BC-2D00DFF4EFBF}"/>
                </a:ext>
              </a:extLst>
            </p:cNvPr>
            <p:cNvSpPr/>
            <p:nvPr/>
          </p:nvSpPr>
          <p:spPr>
            <a:xfrm>
              <a:off x="6331885"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5" y="-1"/>
                    <a:pt x="52256" y="11517"/>
                    <a:pt x="52436" y="25841"/>
                  </a:cubicBezTo>
                  <a:lnTo>
                    <a:pt x="52436" y="27345"/>
                  </a:lnTo>
                  <a:cubicBezTo>
                    <a:pt x="52619" y="41797"/>
                    <a:pt x="41049"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37" name="Graphic 3">
              <a:extLst>
                <a:ext uri="{FF2B5EF4-FFF2-40B4-BE49-F238E27FC236}">
                  <a16:creationId xmlns:a16="http://schemas.microsoft.com/office/drawing/2014/main" id="{94FF31EB-031A-4F4C-F9C4-6CBA92ACF332}"/>
                </a:ext>
              </a:extLst>
            </p:cNvPr>
            <p:cNvSpPr/>
            <p:nvPr/>
          </p:nvSpPr>
          <p:spPr>
            <a:xfrm>
              <a:off x="6259694" y="2810648"/>
              <a:ext cx="52338" cy="53840"/>
            </a:xfrm>
            <a:custGeom>
              <a:avLst/>
              <a:gdLst>
                <a:gd name="connsiteX0" fmla="*/ 26169 w 52338"/>
                <a:gd name="connsiteY0" fmla="*/ 53840 h 53840"/>
                <a:gd name="connsiteX1" fmla="*/ 1 w 52338"/>
                <a:gd name="connsiteY1" fmla="*/ 27967 h 53840"/>
                <a:gd name="connsiteX2" fmla="*/ 1 w 52338"/>
                <a:gd name="connsiteY2" fmla="*/ 26430 h 53840"/>
                <a:gd name="connsiteX3" fmla="*/ 25875 w 52338"/>
                <a:gd name="connsiteY3" fmla="*/ 0 h 53840"/>
                <a:gd name="connsiteX4" fmla="*/ 26169 w 52338"/>
                <a:gd name="connsiteY4" fmla="*/ 0 h 53840"/>
                <a:gd name="connsiteX5" fmla="*/ 52337 w 52338"/>
                <a:gd name="connsiteY5" fmla="*/ 25841 h 53840"/>
                <a:gd name="connsiteX6" fmla="*/ 52337 w 52338"/>
                <a:gd name="connsiteY6" fmla="*/ 27378 h 53840"/>
                <a:gd name="connsiteX7" fmla="*/ 26464 w 52338"/>
                <a:gd name="connsiteY7" fmla="*/ 53808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38" h="53840">
                  <a:moveTo>
                    <a:pt x="26169" y="53840"/>
                  </a:moveTo>
                  <a:cubicBezTo>
                    <a:pt x="11831" y="53841"/>
                    <a:pt x="163" y="42304"/>
                    <a:pt x="1" y="27967"/>
                  </a:cubicBezTo>
                  <a:lnTo>
                    <a:pt x="1" y="26430"/>
                  </a:lnTo>
                  <a:cubicBezTo>
                    <a:pt x="-144" y="11990"/>
                    <a:pt x="11435" y="162"/>
                    <a:pt x="25875" y="0"/>
                  </a:cubicBezTo>
                  <a:lnTo>
                    <a:pt x="26169" y="0"/>
                  </a:lnTo>
                  <a:cubicBezTo>
                    <a:pt x="40495" y="-1"/>
                    <a:pt x="52158" y="11517"/>
                    <a:pt x="52337" y="25841"/>
                  </a:cubicBezTo>
                  <a:lnTo>
                    <a:pt x="52337" y="27378"/>
                  </a:lnTo>
                  <a:cubicBezTo>
                    <a:pt x="52482" y="41818"/>
                    <a:pt x="40903" y="53646"/>
                    <a:pt x="26464" y="53808"/>
                  </a:cubicBezTo>
                  <a:close/>
                </a:path>
              </a:pathLst>
            </a:custGeom>
            <a:solidFill>
              <a:srgbClr val="EF463C"/>
            </a:solidFill>
            <a:ln w="3266" cap="flat">
              <a:noFill/>
              <a:prstDash val="solid"/>
              <a:miter/>
            </a:ln>
          </p:spPr>
          <p:txBody>
            <a:bodyPr rtlCol="0" anchor="ctr"/>
            <a:lstStyle/>
            <a:p>
              <a:endParaRPr lang="en-US"/>
            </a:p>
          </p:txBody>
        </p:sp>
        <p:sp>
          <p:nvSpPr>
            <p:cNvPr id="38" name="Graphic 3">
              <a:extLst>
                <a:ext uri="{FF2B5EF4-FFF2-40B4-BE49-F238E27FC236}">
                  <a16:creationId xmlns:a16="http://schemas.microsoft.com/office/drawing/2014/main" id="{1FCA0041-B951-8462-1CEA-11F5FD51E165}"/>
                </a:ext>
              </a:extLst>
            </p:cNvPr>
            <p:cNvSpPr/>
            <p:nvPr/>
          </p:nvSpPr>
          <p:spPr>
            <a:xfrm>
              <a:off x="6260250" y="2902269"/>
              <a:ext cx="52371" cy="53840"/>
            </a:xfrm>
            <a:custGeom>
              <a:avLst/>
              <a:gdLst>
                <a:gd name="connsiteX0" fmla="*/ 26170 w 52371"/>
                <a:gd name="connsiteY0" fmla="*/ 53840 h 53840"/>
                <a:gd name="connsiteX1" fmla="*/ 2 w 52371"/>
                <a:gd name="connsiteY1" fmla="*/ 27967 h 53840"/>
                <a:gd name="connsiteX2" fmla="*/ 2 w 52371"/>
                <a:gd name="connsiteY2" fmla="*/ 26462 h 53840"/>
                <a:gd name="connsiteX3" fmla="*/ 25872 w 52371"/>
                <a:gd name="connsiteY3" fmla="*/ 0 h 53840"/>
                <a:gd name="connsiteX4" fmla="*/ 25908 w 52371"/>
                <a:gd name="connsiteY4" fmla="*/ 0 h 53840"/>
                <a:gd name="connsiteX5" fmla="*/ 26202 w 52371"/>
                <a:gd name="connsiteY5" fmla="*/ 0 h 53840"/>
                <a:gd name="connsiteX6" fmla="*/ 52370 w 52371"/>
                <a:gd name="connsiteY6" fmla="*/ 25906 h 53840"/>
                <a:gd name="connsiteX7" fmla="*/ 52370 w 52371"/>
                <a:gd name="connsiteY7" fmla="*/ 27411 h 53840"/>
                <a:gd name="connsiteX8" fmla="*/ 26467 w 52371"/>
                <a:gd name="connsiteY8" fmla="*/ 53840 h 53840"/>
                <a:gd name="connsiteX9" fmla="*/ 26464 w 52371"/>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71" h="53840">
                  <a:moveTo>
                    <a:pt x="26170" y="53840"/>
                  </a:moveTo>
                  <a:cubicBezTo>
                    <a:pt x="11832" y="53841"/>
                    <a:pt x="163" y="42304"/>
                    <a:pt x="2" y="27967"/>
                  </a:cubicBezTo>
                  <a:lnTo>
                    <a:pt x="2" y="26462"/>
                  </a:lnTo>
                  <a:cubicBezTo>
                    <a:pt x="-162" y="12011"/>
                    <a:pt x="11421" y="164"/>
                    <a:pt x="25872" y="0"/>
                  </a:cubicBezTo>
                  <a:cubicBezTo>
                    <a:pt x="25884" y="0"/>
                    <a:pt x="25896" y="0"/>
                    <a:pt x="25908" y="0"/>
                  </a:cubicBezTo>
                  <a:lnTo>
                    <a:pt x="26202" y="0"/>
                  </a:lnTo>
                  <a:cubicBezTo>
                    <a:pt x="40553" y="-1"/>
                    <a:pt x="52227" y="11556"/>
                    <a:pt x="52370" y="25906"/>
                  </a:cubicBezTo>
                  <a:lnTo>
                    <a:pt x="52370" y="27411"/>
                  </a:lnTo>
                  <a:cubicBezTo>
                    <a:pt x="52515" y="41862"/>
                    <a:pt x="40918" y="53695"/>
                    <a:pt x="26467" y="53840"/>
                  </a:cubicBezTo>
                  <a:cubicBezTo>
                    <a:pt x="26466" y="53840"/>
                    <a:pt x="26465" y="53840"/>
                    <a:pt x="26464" y="53840"/>
                  </a:cubicBezTo>
                  <a:close/>
                </a:path>
              </a:pathLst>
            </a:custGeom>
            <a:solidFill>
              <a:srgbClr val="EF463C"/>
            </a:solidFill>
            <a:ln w="3266" cap="flat">
              <a:noFill/>
              <a:prstDash val="solid"/>
              <a:miter/>
            </a:ln>
          </p:spPr>
          <p:txBody>
            <a:bodyPr rtlCol="0" anchor="ctr"/>
            <a:lstStyle/>
            <a:p>
              <a:endParaRPr lang="en-US"/>
            </a:p>
          </p:txBody>
        </p:sp>
        <p:sp>
          <p:nvSpPr>
            <p:cNvPr id="39" name="Graphic 3">
              <a:extLst>
                <a:ext uri="{FF2B5EF4-FFF2-40B4-BE49-F238E27FC236}">
                  <a16:creationId xmlns:a16="http://schemas.microsoft.com/office/drawing/2014/main" id="{34ED515C-35CC-1E66-420D-2DACA721BE97}"/>
                </a:ext>
              </a:extLst>
            </p:cNvPr>
            <p:cNvSpPr/>
            <p:nvPr/>
          </p:nvSpPr>
          <p:spPr>
            <a:xfrm>
              <a:off x="6259923" y="2997127"/>
              <a:ext cx="52437" cy="53840"/>
            </a:xfrm>
            <a:custGeom>
              <a:avLst/>
              <a:gdLst>
                <a:gd name="connsiteX0" fmla="*/ 26170 w 52437"/>
                <a:gd name="connsiteY0" fmla="*/ 53840 h 53840"/>
                <a:gd name="connsiteX1" fmla="*/ 2 w 52437"/>
                <a:gd name="connsiteY1" fmla="*/ 27967 h 53840"/>
                <a:gd name="connsiteX2" fmla="*/ 2 w 52437"/>
                <a:gd name="connsiteY2" fmla="*/ 26462 h 53840"/>
                <a:gd name="connsiteX3" fmla="*/ 25873 w 52437"/>
                <a:gd name="connsiteY3" fmla="*/ 1 h 53840"/>
                <a:gd name="connsiteX4" fmla="*/ 25941 w 52437"/>
                <a:gd name="connsiteY4" fmla="*/ 0 h 53840"/>
                <a:gd name="connsiteX5" fmla="*/ 26268 w 52437"/>
                <a:gd name="connsiteY5" fmla="*/ 0 h 53840"/>
                <a:gd name="connsiteX6" fmla="*/ 52436 w 52437"/>
                <a:gd name="connsiteY6" fmla="*/ 25841 h 53840"/>
                <a:gd name="connsiteX7" fmla="*/ 52436 w 52437"/>
                <a:gd name="connsiteY7" fmla="*/ 27345 h 53840"/>
                <a:gd name="connsiteX8" fmla="*/ 26598 w 52437"/>
                <a:gd name="connsiteY8" fmla="*/ 53840 h 53840"/>
                <a:gd name="connsiteX9" fmla="*/ 26562 w 52437"/>
                <a:gd name="connsiteY9" fmla="*/ 53840 h 5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437" h="53840">
                  <a:moveTo>
                    <a:pt x="26170" y="53840"/>
                  </a:moveTo>
                  <a:cubicBezTo>
                    <a:pt x="11832" y="53840"/>
                    <a:pt x="163" y="42304"/>
                    <a:pt x="2" y="27967"/>
                  </a:cubicBezTo>
                  <a:lnTo>
                    <a:pt x="2" y="26462"/>
                  </a:lnTo>
                  <a:cubicBezTo>
                    <a:pt x="-162" y="12011"/>
                    <a:pt x="11421" y="164"/>
                    <a:pt x="25873" y="1"/>
                  </a:cubicBezTo>
                  <a:cubicBezTo>
                    <a:pt x="25895" y="0"/>
                    <a:pt x="25918" y="0"/>
                    <a:pt x="25941" y="0"/>
                  </a:cubicBezTo>
                  <a:lnTo>
                    <a:pt x="26268" y="0"/>
                  </a:lnTo>
                  <a:cubicBezTo>
                    <a:pt x="40593" y="-1"/>
                    <a:pt x="52257" y="11517"/>
                    <a:pt x="52436" y="25841"/>
                  </a:cubicBezTo>
                  <a:lnTo>
                    <a:pt x="52436" y="27345"/>
                  </a:lnTo>
                  <a:cubicBezTo>
                    <a:pt x="52617" y="41797"/>
                    <a:pt x="41050" y="53657"/>
                    <a:pt x="26598" y="53840"/>
                  </a:cubicBezTo>
                  <a:cubicBezTo>
                    <a:pt x="26586" y="53840"/>
                    <a:pt x="26574" y="53840"/>
                    <a:pt x="26562" y="53840"/>
                  </a:cubicBezTo>
                  <a:close/>
                </a:path>
              </a:pathLst>
            </a:custGeom>
            <a:solidFill>
              <a:srgbClr val="EF463C"/>
            </a:solidFill>
            <a:ln w="3266" cap="flat">
              <a:noFill/>
              <a:prstDash val="solid"/>
              <a:miter/>
            </a:ln>
          </p:spPr>
          <p:txBody>
            <a:bodyPr rtlCol="0" anchor="ctr"/>
            <a:lstStyle/>
            <a:p>
              <a:endParaRPr lang="en-US"/>
            </a:p>
          </p:txBody>
        </p:sp>
        <p:sp>
          <p:nvSpPr>
            <p:cNvPr id="40" name="Graphic 3">
              <a:extLst>
                <a:ext uri="{FF2B5EF4-FFF2-40B4-BE49-F238E27FC236}">
                  <a16:creationId xmlns:a16="http://schemas.microsoft.com/office/drawing/2014/main" id="{B298A816-ED7F-D92D-5C1B-2A5C52F1EEA6}"/>
                </a:ext>
              </a:extLst>
            </p:cNvPr>
            <p:cNvSpPr/>
            <p:nvPr/>
          </p:nvSpPr>
          <p:spPr>
            <a:xfrm>
              <a:off x="6333520"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7" y="0"/>
                    <a:pt x="52178"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sp>
          <p:nvSpPr>
            <p:cNvPr id="41" name="Graphic 3">
              <a:extLst>
                <a:ext uri="{FF2B5EF4-FFF2-40B4-BE49-F238E27FC236}">
                  <a16:creationId xmlns:a16="http://schemas.microsoft.com/office/drawing/2014/main" id="{B551254B-9438-3722-E64D-DAD77548D489}"/>
                </a:ext>
              </a:extLst>
            </p:cNvPr>
            <p:cNvSpPr/>
            <p:nvPr/>
          </p:nvSpPr>
          <p:spPr>
            <a:xfrm>
              <a:off x="6261558" y="3087047"/>
              <a:ext cx="52339" cy="53938"/>
            </a:xfrm>
            <a:custGeom>
              <a:avLst/>
              <a:gdLst>
                <a:gd name="connsiteX0" fmla="*/ 26170 w 52339"/>
                <a:gd name="connsiteY0" fmla="*/ 53840 h 53938"/>
                <a:gd name="connsiteX1" fmla="*/ 2 w 52339"/>
                <a:gd name="connsiteY1" fmla="*/ 28000 h 53938"/>
                <a:gd name="connsiteX2" fmla="*/ 2 w 52339"/>
                <a:gd name="connsiteY2" fmla="*/ 26495 h 53938"/>
                <a:gd name="connsiteX3" fmla="*/ 25839 w 52339"/>
                <a:gd name="connsiteY3" fmla="*/ 0 h 53938"/>
                <a:gd name="connsiteX4" fmla="*/ 25843 w 52339"/>
                <a:gd name="connsiteY4" fmla="*/ 0 h 53938"/>
                <a:gd name="connsiteX5" fmla="*/ 26170 w 52339"/>
                <a:gd name="connsiteY5" fmla="*/ 0 h 53938"/>
                <a:gd name="connsiteX6" fmla="*/ 52338 w 52339"/>
                <a:gd name="connsiteY6" fmla="*/ 25874 h 53938"/>
                <a:gd name="connsiteX7" fmla="*/ 52338 w 52339"/>
                <a:gd name="connsiteY7" fmla="*/ 27476 h 53938"/>
                <a:gd name="connsiteX8" fmla="*/ 26468 w 52339"/>
                <a:gd name="connsiteY8" fmla="*/ 53939 h 53938"/>
                <a:gd name="connsiteX9" fmla="*/ 26464 w 52339"/>
                <a:gd name="connsiteY9" fmla="*/ 53939 h 53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339" h="53938">
                  <a:moveTo>
                    <a:pt x="26170" y="53840"/>
                  </a:moveTo>
                  <a:cubicBezTo>
                    <a:pt x="11845" y="53840"/>
                    <a:pt x="181" y="42323"/>
                    <a:pt x="2" y="28000"/>
                  </a:cubicBezTo>
                  <a:lnTo>
                    <a:pt x="2" y="26495"/>
                  </a:lnTo>
                  <a:cubicBezTo>
                    <a:pt x="-180" y="12044"/>
                    <a:pt x="11388" y="183"/>
                    <a:pt x="25839" y="0"/>
                  </a:cubicBezTo>
                  <a:cubicBezTo>
                    <a:pt x="25840" y="0"/>
                    <a:pt x="25842" y="0"/>
                    <a:pt x="25843" y="0"/>
                  </a:cubicBezTo>
                  <a:lnTo>
                    <a:pt x="26170" y="0"/>
                  </a:lnTo>
                  <a:cubicBezTo>
                    <a:pt x="40508" y="0"/>
                    <a:pt x="52177" y="11537"/>
                    <a:pt x="52338" y="25874"/>
                  </a:cubicBezTo>
                  <a:lnTo>
                    <a:pt x="52338" y="27476"/>
                  </a:lnTo>
                  <a:cubicBezTo>
                    <a:pt x="52501" y="41928"/>
                    <a:pt x="40919" y="53775"/>
                    <a:pt x="26468" y="53939"/>
                  </a:cubicBezTo>
                  <a:cubicBezTo>
                    <a:pt x="26467" y="53939"/>
                    <a:pt x="26465" y="53939"/>
                    <a:pt x="26464" y="53939"/>
                  </a:cubicBezTo>
                  <a:close/>
                </a:path>
              </a:pathLst>
            </a:custGeom>
            <a:solidFill>
              <a:srgbClr val="EF463C"/>
            </a:solidFill>
            <a:ln w="3266" cap="flat">
              <a:noFill/>
              <a:prstDash val="solid"/>
              <a:miter/>
            </a:ln>
          </p:spPr>
          <p:txBody>
            <a:bodyPr rtlCol="0" anchor="ctr"/>
            <a:lstStyle/>
            <a:p>
              <a:endParaRPr lang="en-US"/>
            </a:p>
          </p:txBody>
        </p:sp>
      </p:grpSp>
      <p:grpSp>
        <p:nvGrpSpPr>
          <p:cNvPr id="5" name="Graphic 3">
            <a:extLst>
              <a:ext uri="{FF2B5EF4-FFF2-40B4-BE49-F238E27FC236}">
                <a16:creationId xmlns:a16="http://schemas.microsoft.com/office/drawing/2014/main" id="{6EA73D5B-9C28-29BB-B52B-17FBDEC4BB78}"/>
              </a:ext>
            </a:extLst>
          </p:cNvPr>
          <p:cNvGrpSpPr/>
          <p:nvPr/>
        </p:nvGrpSpPr>
        <p:grpSpPr>
          <a:xfrm>
            <a:off x="9406008" y="677075"/>
            <a:ext cx="2048228" cy="276628"/>
            <a:chOff x="9229736" y="688092"/>
            <a:chExt cx="2048228" cy="276628"/>
          </a:xfrm>
        </p:grpSpPr>
        <p:sp>
          <p:nvSpPr>
            <p:cNvPr id="6" name="Freeform 5">
              <a:extLst>
                <a:ext uri="{FF2B5EF4-FFF2-40B4-BE49-F238E27FC236}">
                  <a16:creationId xmlns:a16="http://schemas.microsoft.com/office/drawing/2014/main" id="{3D25DAF1-0F9F-09AC-C405-71B4692103A9}"/>
                </a:ext>
              </a:extLst>
            </p:cNvPr>
            <p:cNvSpPr/>
            <p:nvPr/>
          </p:nvSpPr>
          <p:spPr>
            <a:xfrm>
              <a:off x="9820789" y="756006"/>
              <a:ext cx="208003" cy="208290"/>
            </a:xfrm>
            <a:custGeom>
              <a:avLst/>
              <a:gdLst>
                <a:gd name="connsiteX0" fmla="*/ 159689 w 208003"/>
                <a:gd name="connsiteY0" fmla="*/ 25057 h 208290"/>
                <a:gd name="connsiteX1" fmla="*/ 167391 w 208003"/>
                <a:gd name="connsiteY1" fmla="*/ 4967 h 208290"/>
                <a:gd name="connsiteX2" fmla="*/ 204502 w 208003"/>
                <a:gd name="connsiteY2" fmla="*/ 6352 h 208290"/>
                <a:gd name="connsiteX3" fmla="*/ 207303 w 208003"/>
                <a:gd name="connsiteY3" fmla="*/ 21593 h 208290"/>
                <a:gd name="connsiteX4" fmla="*/ 207303 w 208003"/>
                <a:gd name="connsiteY4" fmla="*/ 181621 h 208290"/>
                <a:gd name="connsiteX5" fmla="*/ 192599 w 208003"/>
                <a:gd name="connsiteY5" fmla="*/ 203789 h 208290"/>
                <a:gd name="connsiteX6" fmla="*/ 161790 w 208003"/>
                <a:gd name="connsiteY6" fmla="*/ 180928 h 208290"/>
                <a:gd name="connsiteX7" fmla="*/ 80566 w 208003"/>
                <a:gd name="connsiteY7" fmla="*/ 206560 h 208290"/>
                <a:gd name="connsiteX8" fmla="*/ 21748 w 208003"/>
                <a:gd name="connsiteY8" fmla="*/ 169844 h 208290"/>
                <a:gd name="connsiteX9" fmla="*/ 30151 w 208003"/>
                <a:gd name="connsiteY9" fmla="*/ 28521 h 208290"/>
                <a:gd name="connsiteX10" fmla="*/ 159689 w 208003"/>
                <a:gd name="connsiteY10" fmla="*/ 25057 h 208290"/>
                <a:gd name="connsiteX11" fmla="*/ 45555 w 208003"/>
                <a:gd name="connsiteY11" fmla="*/ 103339 h 208290"/>
                <a:gd name="connsiteX12" fmla="*/ 105073 w 208003"/>
                <a:gd name="connsiteY12" fmla="*/ 167073 h 208290"/>
                <a:gd name="connsiteX13" fmla="*/ 165291 w 208003"/>
                <a:gd name="connsiteY13" fmla="*/ 104032 h 208290"/>
                <a:gd name="connsiteX14" fmla="*/ 105773 w 208003"/>
                <a:gd name="connsiteY14" fmla="*/ 40298 h 208290"/>
                <a:gd name="connsiteX15" fmla="*/ 45555 w 208003"/>
                <a:gd name="connsiteY15" fmla="*/ 103339 h 20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8003" h="208290">
                  <a:moveTo>
                    <a:pt x="159689" y="25057"/>
                  </a:moveTo>
                  <a:cubicBezTo>
                    <a:pt x="165291" y="18129"/>
                    <a:pt x="156188" y="6352"/>
                    <a:pt x="167391" y="4967"/>
                  </a:cubicBezTo>
                  <a:cubicBezTo>
                    <a:pt x="179295" y="3581"/>
                    <a:pt x="192599" y="1503"/>
                    <a:pt x="204502" y="6352"/>
                  </a:cubicBezTo>
                  <a:cubicBezTo>
                    <a:pt x="210104" y="8431"/>
                    <a:pt x="207303" y="16744"/>
                    <a:pt x="207303" y="21593"/>
                  </a:cubicBezTo>
                  <a:cubicBezTo>
                    <a:pt x="207303" y="74936"/>
                    <a:pt x="207303" y="128278"/>
                    <a:pt x="207303" y="181621"/>
                  </a:cubicBezTo>
                  <a:cubicBezTo>
                    <a:pt x="207303" y="191319"/>
                    <a:pt x="212205" y="205867"/>
                    <a:pt x="192599" y="203789"/>
                  </a:cubicBezTo>
                  <a:cubicBezTo>
                    <a:pt x="178595" y="202404"/>
                    <a:pt x="156888" y="212795"/>
                    <a:pt x="161790" y="180928"/>
                  </a:cubicBezTo>
                  <a:cubicBezTo>
                    <a:pt x="136582" y="201711"/>
                    <a:pt x="111375" y="212795"/>
                    <a:pt x="80566" y="206560"/>
                  </a:cubicBezTo>
                  <a:cubicBezTo>
                    <a:pt x="56058" y="201711"/>
                    <a:pt x="36452" y="189934"/>
                    <a:pt x="21748" y="169844"/>
                  </a:cubicBezTo>
                  <a:cubicBezTo>
                    <a:pt x="-10462" y="128278"/>
                    <a:pt x="-6260" y="65930"/>
                    <a:pt x="30151" y="28521"/>
                  </a:cubicBezTo>
                  <a:cubicBezTo>
                    <a:pt x="65861" y="-8196"/>
                    <a:pt x="112075" y="-9581"/>
                    <a:pt x="159689" y="25057"/>
                  </a:cubicBezTo>
                  <a:close/>
                  <a:moveTo>
                    <a:pt x="45555" y="103339"/>
                  </a:moveTo>
                  <a:cubicBezTo>
                    <a:pt x="45555" y="140748"/>
                    <a:pt x="70062" y="167073"/>
                    <a:pt x="105073" y="167073"/>
                  </a:cubicBezTo>
                  <a:cubicBezTo>
                    <a:pt x="140083" y="167073"/>
                    <a:pt x="165291" y="140748"/>
                    <a:pt x="165291" y="104032"/>
                  </a:cubicBezTo>
                  <a:cubicBezTo>
                    <a:pt x="165291" y="67315"/>
                    <a:pt x="140783" y="40298"/>
                    <a:pt x="105773" y="40298"/>
                  </a:cubicBezTo>
                  <a:cubicBezTo>
                    <a:pt x="70763" y="40298"/>
                    <a:pt x="46255" y="65930"/>
                    <a:pt x="45555" y="103339"/>
                  </a:cubicBezTo>
                  <a:close/>
                </a:path>
              </a:pathLst>
            </a:custGeom>
            <a:solidFill>
              <a:srgbClr val="0A0A0A"/>
            </a:solidFill>
            <a:ln w="6983"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0A4EFC8-5DA2-E2BF-CB64-01820B4C4CA3}"/>
                </a:ext>
              </a:extLst>
            </p:cNvPr>
            <p:cNvSpPr/>
            <p:nvPr/>
          </p:nvSpPr>
          <p:spPr>
            <a:xfrm>
              <a:off x="10400085" y="756273"/>
              <a:ext cx="207303" cy="208447"/>
            </a:xfrm>
            <a:custGeom>
              <a:avLst/>
              <a:gdLst>
                <a:gd name="connsiteX0" fmla="*/ 160866 w 207303"/>
                <a:gd name="connsiteY0" fmla="*/ 24789 h 208447"/>
                <a:gd name="connsiteX1" fmla="*/ 168568 w 207303"/>
                <a:gd name="connsiteY1" fmla="*/ 4699 h 208447"/>
                <a:gd name="connsiteX2" fmla="*/ 204279 w 207303"/>
                <a:gd name="connsiteY2" fmla="*/ 5392 h 208447"/>
                <a:gd name="connsiteX3" fmla="*/ 207079 w 207303"/>
                <a:gd name="connsiteY3" fmla="*/ 16476 h 208447"/>
                <a:gd name="connsiteX4" fmla="*/ 207079 w 207303"/>
                <a:gd name="connsiteY4" fmla="*/ 191052 h 208447"/>
                <a:gd name="connsiteX5" fmla="*/ 187474 w 207303"/>
                <a:gd name="connsiteY5" fmla="*/ 203521 h 208447"/>
                <a:gd name="connsiteX6" fmla="*/ 164367 w 207303"/>
                <a:gd name="connsiteY6" fmla="*/ 179967 h 208447"/>
                <a:gd name="connsiteX7" fmla="*/ 87344 w 207303"/>
                <a:gd name="connsiteY7" fmla="*/ 207678 h 208447"/>
                <a:gd name="connsiteX8" fmla="*/ 19424 w 207303"/>
                <a:gd name="connsiteY8" fmla="*/ 166805 h 208447"/>
                <a:gd name="connsiteX9" fmla="*/ 31327 w 207303"/>
                <a:gd name="connsiteY9" fmla="*/ 28253 h 208447"/>
                <a:gd name="connsiteX10" fmla="*/ 160866 w 207303"/>
                <a:gd name="connsiteY10" fmla="*/ 24789 h 208447"/>
                <a:gd name="connsiteX11" fmla="*/ 46032 w 207303"/>
                <a:gd name="connsiteY11" fmla="*/ 102378 h 208447"/>
                <a:gd name="connsiteX12" fmla="*/ 105549 w 207303"/>
                <a:gd name="connsiteY12" fmla="*/ 166805 h 208447"/>
                <a:gd name="connsiteX13" fmla="*/ 167168 w 207303"/>
                <a:gd name="connsiteY13" fmla="*/ 104457 h 208447"/>
                <a:gd name="connsiteX14" fmla="*/ 107650 w 207303"/>
                <a:gd name="connsiteY14" fmla="*/ 40030 h 208447"/>
                <a:gd name="connsiteX15" fmla="*/ 46032 w 207303"/>
                <a:gd name="connsiteY15" fmla="*/ 102378 h 20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7303" h="208447">
                  <a:moveTo>
                    <a:pt x="160866" y="24789"/>
                  </a:moveTo>
                  <a:cubicBezTo>
                    <a:pt x="165767" y="17862"/>
                    <a:pt x="157365" y="6085"/>
                    <a:pt x="168568" y="4699"/>
                  </a:cubicBezTo>
                  <a:cubicBezTo>
                    <a:pt x="179771" y="2621"/>
                    <a:pt x="192375" y="4006"/>
                    <a:pt x="204279" y="5392"/>
                  </a:cubicBezTo>
                  <a:cubicBezTo>
                    <a:pt x="208480" y="6085"/>
                    <a:pt x="207079" y="12319"/>
                    <a:pt x="207079" y="16476"/>
                  </a:cubicBezTo>
                  <a:cubicBezTo>
                    <a:pt x="207079" y="74668"/>
                    <a:pt x="206379" y="132860"/>
                    <a:pt x="207079" y="191052"/>
                  </a:cubicBezTo>
                  <a:cubicBezTo>
                    <a:pt x="207079" y="207678"/>
                    <a:pt x="196576" y="203521"/>
                    <a:pt x="187474" y="203521"/>
                  </a:cubicBezTo>
                  <a:cubicBezTo>
                    <a:pt x="174170" y="203521"/>
                    <a:pt x="156664" y="208371"/>
                    <a:pt x="164367" y="179967"/>
                  </a:cubicBezTo>
                  <a:cubicBezTo>
                    <a:pt x="139159" y="198672"/>
                    <a:pt x="116052" y="211834"/>
                    <a:pt x="87344" y="207678"/>
                  </a:cubicBezTo>
                  <a:cubicBezTo>
                    <a:pt x="58635" y="203521"/>
                    <a:pt x="36229" y="190359"/>
                    <a:pt x="19424" y="166805"/>
                  </a:cubicBezTo>
                  <a:cubicBezTo>
                    <a:pt x="-10685" y="123161"/>
                    <a:pt x="-5084" y="64276"/>
                    <a:pt x="31327" y="28253"/>
                  </a:cubicBezTo>
                  <a:cubicBezTo>
                    <a:pt x="67738" y="-8463"/>
                    <a:pt x="109050" y="-9156"/>
                    <a:pt x="160866" y="24789"/>
                  </a:cubicBezTo>
                  <a:close/>
                  <a:moveTo>
                    <a:pt x="46032" y="102378"/>
                  </a:moveTo>
                  <a:cubicBezTo>
                    <a:pt x="45331" y="139095"/>
                    <a:pt x="70539" y="166112"/>
                    <a:pt x="105549" y="166805"/>
                  </a:cubicBezTo>
                  <a:cubicBezTo>
                    <a:pt x="140560" y="167498"/>
                    <a:pt x="166467" y="141173"/>
                    <a:pt x="167168" y="104457"/>
                  </a:cubicBezTo>
                  <a:cubicBezTo>
                    <a:pt x="167868" y="67740"/>
                    <a:pt x="142660" y="40723"/>
                    <a:pt x="107650" y="40030"/>
                  </a:cubicBezTo>
                  <a:cubicBezTo>
                    <a:pt x="71939" y="40030"/>
                    <a:pt x="46032" y="66355"/>
                    <a:pt x="46032" y="102378"/>
                  </a:cubicBezTo>
                  <a:close/>
                </a:path>
              </a:pathLst>
            </a:custGeom>
            <a:solidFill>
              <a:srgbClr val="080808"/>
            </a:solidFill>
            <a:ln w="6983"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D16D523-8D57-90D1-EDD5-76932C45E038}"/>
                </a:ext>
              </a:extLst>
            </p:cNvPr>
            <p:cNvSpPr/>
            <p:nvPr/>
          </p:nvSpPr>
          <p:spPr>
            <a:xfrm>
              <a:off x="10638371" y="758442"/>
              <a:ext cx="200705" cy="204236"/>
            </a:xfrm>
            <a:custGeom>
              <a:avLst/>
              <a:gdLst>
                <a:gd name="connsiteX0" fmla="*/ 74525 w 200705"/>
                <a:gd name="connsiteY0" fmla="*/ 42018 h 204236"/>
                <a:gd name="connsiteX1" fmla="*/ 145946 w 200705"/>
                <a:gd name="connsiteY1" fmla="*/ 128613 h 204236"/>
                <a:gd name="connsiteX2" fmla="*/ 150848 w 200705"/>
                <a:gd name="connsiteY2" fmla="*/ 120300 h 204236"/>
                <a:gd name="connsiteX3" fmla="*/ 186559 w 200705"/>
                <a:gd name="connsiteY3" fmla="*/ 79427 h 204236"/>
                <a:gd name="connsiteX4" fmla="*/ 196362 w 200705"/>
                <a:gd name="connsiteY4" fmla="*/ 83584 h 204236"/>
                <a:gd name="connsiteX5" fmla="*/ 176756 w 200705"/>
                <a:gd name="connsiteY5" fmla="*/ 129999 h 204236"/>
                <a:gd name="connsiteX6" fmla="*/ 170454 w 200705"/>
                <a:gd name="connsiteY6" fmla="*/ 157016 h 204236"/>
                <a:gd name="connsiteX7" fmla="*/ 195661 w 200705"/>
                <a:gd name="connsiteY7" fmla="*/ 187498 h 204236"/>
                <a:gd name="connsiteX8" fmla="*/ 199863 w 200705"/>
                <a:gd name="connsiteY8" fmla="*/ 197889 h 204236"/>
                <a:gd name="connsiteX9" fmla="*/ 188659 w 200705"/>
                <a:gd name="connsiteY9" fmla="*/ 199967 h 204236"/>
                <a:gd name="connsiteX10" fmla="*/ 140345 w 200705"/>
                <a:gd name="connsiteY10" fmla="*/ 184034 h 204236"/>
                <a:gd name="connsiteX11" fmla="*/ 124940 w 200705"/>
                <a:gd name="connsiteY11" fmla="*/ 186112 h 204236"/>
                <a:gd name="connsiteX12" fmla="*/ 55620 w 200705"/>
                <a:gd name="connsiteY12" fmla="*/ 202046 h 204236"/>
                <a:gd name="connsiteX13" fmla="*/ 2404 w 200705"/>
                <a:gd name="connsiteY13" fmla="*/ 152167 h 204236"/>
                <a:gd name="connsiteX14" fmla="*/ 26211 w 200705"/>
                <a:gd name="connsiteY14" fmla="*/ 83584 h 204236"/>
                <a:gd name="connsiteX15" fmla="*/ 32513 w 200705"/>
                <a:gd name="connsiteY15" fmla="*/ 50331 h 204236"/>
                <a:gd name="connsiteX16" fmla="*/ 57720 w 200705"/>
                <a:gd name="connsiteY16" fmla="*/ 1145 h 204236"/>
                <a:gd name="connsiteX17" fmla="*/ 145946 w 200705"/>
                <a:gd name="connsiteY17" fmla="*/ 452 h 204236"/>
                <a:gd name="connsiteX18" fmla="*/ 155749 w 200705"/>
                <a:gd name="connsiteY18" fmla="*/ 22621 h 204236"/>
                <a:gd name="connsiteX19" fmla="*/ 143146 w 200705"/>
                <a:gd name="connsiteY19" fmla="*/ 40633 h 204236"/>
                <a:gd name="connsiteX20" fmla="*/ 74525 w 200705"/>
                <a:gd name="connsiteY20" fmla="*/ 42018 h 204236"/>
                <a:gd name="connsiteX21" fmla="*/ 72425 w 200705"/>
                <a:gd name="connsiteY21" fmla="*/ 164637 h 204236"/>
                <a:gd name="connsiteX22" fmla="*/ 103934 w 200705"/>
                <a:gd name="connsiteY22" fmla="*/ 152167 h 204236"/>
                <a:gd name="connsiteX23" fmla="*/ 77326 w 200705"/>
                <a:gd name="connsiteY23" fmla="*/ 111987 h 204236"/>
                <a:gd name="connsiteX24" fmla="*/ 62622 w 200705"/>
                <a:gd name="connsiteY24" fmla="*/ 105059 h 204236"/>
                <a:gd name="connsiteX25" fmla="*/ 43716 w 200705"/>
                <a:gd name="connsiteY25" fmla="*/ 143161 h 204236"/>
                <a:gd name="connsiteX26" fmla="*/ 72425 w 200705"/>
                <a:gd name="connsiteY26" fmla="*/ 164637 h 204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00705" h="204236">
                  <a:moveTo>
                    <a:pt x="74525" y="42018"/>
                  </a:moveTo>
                  <a:cubicBezTo>
                    <a:pt x="100433" y="73885"/>
                    <a:pt x="123540" y="101595"/>
                    <a:pt x="145946" y="128613"/>
                  </a:cubicBezTo>
                  <a:cubicBezTo>
                    <a:pt x="152248" y="127920"/>
                    <a:pt x="150848" y="123764"/>
                    <a:pt x="150848" y="120300"/>
                  </a:cubicBezTo>
                  <a:cubicBezTo>
                    <a:pt x="151548" y="93282"/>
                    <a:pt x="159250" y="84969"/>
                    <a:pt x="186559" y="79427"/>
                  </a:cubicBezTo>
                  <a:cubicBezTo>
                    <a:pt x="190760" y="78734"/>
                    <a:pt x="194261" y="77349"/>
                    <a:pt x="196362" y="83584"/>
                  </a:cubicBezTo>
                  <a:cubicBezTo>
                    <a:pt x="202663" y="100903"/>
                    <a:pt x="194261" y="124457"/>
                    <a:pt x="176756" y="129999"/>
                  </a:cubicBezTo>
                  <a:cubicBezTo>
                    <a:pt x="157850" y="136233"/>
                    <a:pt x="155749" y="143161"/>
                    <a:pt x="170454" y="157016"/>
                  </a:cubicBezTo>
                  <a:cubicBezTo>
                    <a:pt x="180257" y="166022"/>
                    <a:pt x="187259" y="177106"/>
                    <a:pt x="195661" y="187498"/>
                  </a:cubicBezTo>
                  <a:cubicBezTo>
                    <a:pt x="197762" y="190269"/>
                    <a:pt x="202663" y="193733"/>
                    <a:pt x="199863" y="197889"/>
                  </a:cubicBezTo>
                  <a:cubicBezTo>
                    <a:pt x="197062" y="202046"/>
                    <a:pt x="192160" y="200660"/>
                    <a:pt x="188659" y="199967"/>
                  </a:cubicBezTo>
                  <a:cubicBezTo>
                    <a:pt x="171154" y="199967"/>
                    <a:pt x="152248" y="204817"/>
                    <a:pt x="140345" y="184034"/>
                  </a:cubicBezTo>
                  <a:cubicBezTo>
                    <a:pt x="135443" y="175028"/>
                    <a:pt x="129842" y="182648"/>
                    <a:pt x="124940" y="186112"/>
                  </a:cubicBezTo>
                  <a:cubicBezTo>
                    <a:pt x="103934" y="200660"/>
                    <a:pt x="81527" y="208281"/>
                    <a:pt x="55620" y="202046"/>
                  </a:cubicBezTo>
                  <a:cubicBezTo>
                    <a:pt x="28312" y="195811"/>
                    <a:pt x="9406" y="180570"/>
                    <a:pt x="2404" y="152167"/>
                  </a:cubicBezTo>
                  <a:cubicBezTo>
                    <a:pt x="-4598" y="123764"/>
                    <a:pt x="3804" y="100903"/>
                    <a:pt x="26211" y="83584"/>
                  </a:cubicBezTo>
                  <a:cubicBezTo>
                    <a:pt x="39515" y="73192"/>
                    <a:pt x="44416" y="66265"/>
                    <a:pt x="32513" y="50331"/>
                  </a:cubicBezTo>
                  <a:cubicBezTo>
                    <a:pt x="17808" y="30241"/>
                    <a:pt x="32513" y="2531"/>
                    <a:pt x="57720" y="1145"/>
                  </a:cubicBezTo>
                  <a:cubicBezTo>
                    <a:pt x="87129" y="-933"/>
                    <a:pt x="116538" y="452"/>
                    <a:pt x="145946" y="452"/>
                  </a:cubicBezTo>
                  <a:cubicBezTo>
                    <a:pt x="163452" y="452"/>
                    <a:pt x="155049" y="14308"/>
                    <a:pt x="155749" y="22621"/>
                  </a:cubicBezTo>
                  <a:cubicBezTo>
                    <a:pt x="157150" y="30934"/>
                    <a:pt x="157850" y="41325"/>
                    <a:pt x="143146" y="40633"/>
                  </a:cubicBezTo>
                  <a:cubicBezTo>
                    <a:pt x="121439" y="41325"/>
                    <a:pt x="100433" y="42018"/>
                    <a:pt x="74525" y="42018"/>
                  </a:cubicBezTo>
                  <a:close/>
                  <a:moveTo>
                    <a:pt x="72425" y="164637"/>
                  </a:moveTo>
                  <a:cubicBezTo>
                    <a:pt x="87129" y="164637"/>
                    <a:pt x="102534" y="161173"/>
                    <a:pt x="103934" y="152167"/>
                  </a:cubicBezTo>
                  <a:cubicBezTo>
                    <a:pt x="106735" y="134155"/>
                    <a:pt x="86429" y="125842"/>
                    <a:pt x="77326" y="111987"/>
                  </a:cubicBezTo>
                  <a:cubicBezTo>
                    <a:pt x="74525" y="107138"/>
                    <a:pt x="71024" y="99517"/>
                    <a:pt x="62622" y="105059"/>
                  </a:cubicBezTo>
                  <a:cubicBezTo>
                    <a:pt x="49318" y="114065"/>
                    <a:pt x="39515" y="125842"/>
                    <a:pt x="43716" y="143161"/>
                  </a:cubicBezTo>
                  <a:cubicBezTo>
                    <a:pt x="47917" y="159095"/>
                    <a:pt x="59821" y="163944"/>
                    <a:pt x="72425" y="164637"/>
                  </a:cubicBezTo>
                  <a:close/>
                </a:path>
              </a:pathLst>
            </a:custGeom>
            <a:solidFill>
              <a:srgbClr val="89C540"/>
            </a:solidFill>
            <a:ln w="698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4D54C0D3-2325-7CB9-92BA-49FA40127EFC}"/>
                </a:ext>
              </a:extLst>
            </p:cNvPr>
            <p:cNvSpPr/>
            <p:nvPr/>
          </p:nvSpPr>
          <p:spPr>
            <a:xfrm>
              <a:off x="11066502" y="754738"/>
              <a:ext cx="211462" cy="208528"/>
            </a:xfrm>
            <a:custGeom>
              <a:avLst/>
              <a:gdLst>
                <a:gd name="connsiteX0" fmla="*/ 211463 w 211462"/>
                <a:gd name="connsiteY0" fmla="*/ 105300 h 208528"/>
                <a:gd name="connsiteX1" fmla="*/ 105731 w 211462"/>
                <a:gd name="connsiteY1" fmla="*/ 208521 h 208528"/>
                <a:gd name="connsiteX2" fmla="*/ 0 w 211462"/>
                <a:gd name="connsiteY2" fmla="*/ 104607 h 208528"/>
                <a:gd name="connsiteX3" fmla="*/ 106432 w 211462"/>
                <a:gd name="connsiteY3" fmla="*/ 0 h 208528"/>
                <a:gd name="connsiteX4" fmla="*/ 211463 w 211462"/>
                <a:gd name="connsiteY4" fmla="*/ 105300 h 208528"/>
                <a:gd name="connsiteX5" fmla="*/ 44813 w 211462"/>
                <a:gd name="connsiteY5" fmla="*/ 104607 h 208528"/>
                <a:gd name="connsiteX6" fmla="*/ 105031 w 211462"/>
                <a:gd name="connsiteY6" fmla="*/ 167648 h 208528"/>
                <a:gd name="connsiteX7" fmla="*/ 165949 w 211462"/>
                <a:gd name="connsiteY7" fmla="*/ 105300 h 208528"/>
                <a:gd name="connsiteX8" fmla="*/ 105731 w 211462"/>
                <a:gd name="connsiteY8" fmla="*/ 42258 h 208528"/>
                <a:gd name="connsiteX9" fmla="*/ 44813 w 211462"/>
                <a:gd name="connsiteY9" fmla="*/ 104607 h 20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462" h="208528">
                  <a:moveTo>
                    <a:pt x="211463" y="105300"/>
                  </a:moveTo>
                  <a:cubicBezTo>
                    <a:pt x="211463" y="163491"/>
                    <a:pt x="165249" y="209214"/>
                    <a:pt x="105731" y="208521"/>
                  </a:cubicBezTo>
                  <a:cubicBezTo>
                    <a:pt x="46914" y="208521"/>
                    <a:pt x="0" y="162799"/>
                    <a:pt x="0" y="104607"/>
                  </a:cubicBezTo>
                  <a:cubicBezTo>
                    <a:pt x="0" y="45722"/>
                    <a:pt x="46914" y="0"/>
                    <a:pt x="106432" y="0"/>
                  </a:cubicBezTo>
                  <a:cubicBezTo>
                    <a:pt x="165949" y="1386"/>
                    <a:pt x="211463" y="47108"/>
                    <a:pt x="211463" y="105300"/>
                  </a:cubicBezTo>
                  <a:close/>
                  <a:moveTo>
                    <a:pt x="44813" y="104607"/>
                  </a:moveTo>
                  <a:cubicBezTo>
                    <a:pt x="44813" y="140630"/>
                    <a:pt x="70021" y="167648"/>
                    <a:pt x="105031" y="167648"/>
                  </a:cubicBezTo>
                  <a:cubicBezTo>
                    <a:pt x="140042" y="167648"/>
                    <a:pt x="165949" y="141323"/>
                    <a:pt x="165949" y="105300"/>
                  </a:cubicBezTo>
                  <a:cubicBezTo>
                    <a:pt x="165949" y="69276"/>
                    <a:pt x="140742" y="42258"/>
                    <a:pt x="105731" y="42258"/>
                  </a:cubicBezTo>
                  <a:cubicBezTo>
                    <a:pt x="70721" y="42258"/>
                    <a:pt x="44813" y="68583"/>
                    <a:pt x="44813" y="104607"/>
                  </a:cubicBezTo>
                  <a:close/>
                </a:path>
              </a:pathLst>
            </a:custGeom>
            <a:solidFill>
              <a:srgbClr val="090909"/>
            </a:solidFill>
            <a:ln w="698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0CD96F1-B0EB-3D84-B760-33DEC9CD6BC8}"/>
                </a:ext>
              </a:extLst>
            </p:cNvPr>
            <p:cNvSpPr/>
            <p:nvPr/>
          </p:nvSpPr>
          <p:spPr>
            <a:xfrm>
              <a:off x="9383193" y="755430"/>
              <a:ext cx="212170" cy="208520"/>
            </a:xfrm>
            <a:custGeom>
              <a:avLst/>
              <a:gdLst>
                <a:gd name="connsiteX0" fmla="*/ 212171 w 212170"/>
                <a:gd name="connsiteY0" fmla="*/ 104607 h 208520"/>
                <a:gd name="connsiteX1" fmla="*/ 107139 w 212170"/>
                <a:gd name="connsiteY1" fmla="*/ 208521 h 208520"/>
                <a:gd name="connsiteX2" fmla="*/ 8 w 212170"/>
                <a:gd name="connsiteY2" fmla="*/ 105300 h 208520"/>
                <a:gd name="connsiteX3" fmla="*/ 107139 w 212170"/>
                <a:gd name="connsiteY3" fmla="*/ 0 h 208520"/>
                <a:gd name="connsiteX4" fmla="*/ 212171 w 212170"/>
                <a:gd name="connsiteY4" fmla="*/ 104607 h 208520"/>
                <a:gd name="connsiteX5" fmla="*/ 46221 w 212170"/>
                <a:gd name="connsiteY5" fmla="*/ 105300 h 208520"/>
                <a:gd name="connsiteX6" fmla="*/ 107139 w 212170"/>
                <a:gd name="connsiteY6" fmla="*/ 166955 h 208520"/>
                <a:gd name="connsiteX7" fmla="*/ 167357 w 212170"/>
                <a:gd name="connsiteY7" fmla="*/ 103221 h 208520"/>
                <a:gd name="connsiteX8" fmla="*/ 105739 w 212170"/>
                <a:gd name="connsiteY8" fmla="*/ 41566 h 208520"/>
                <a:gd name="connsiteX9" fmla="*/ 46221 w 212170"/>
                <a:gd name="connsiteY9" fmla="*/ 105300 h 20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170" h="208520">
                  <a:moveTo>
                    <a:pt x="212171" y="104607"/>
                  </a:moveTo>
                  <a:cubicBezTo>
                    <a:pt x="212171" y="162799"/>
                    <a:pt x="165957" y="208521"/>
                    <a:pt x="107139" y="208521"/>
                  </a:cubicBezTo>
                  <a:cubicBezTo>
                    <a:pt x="49022" y="208521"/>
                    <a:pt x="708" y="162106"/>
                    <a:pt x="8" y="105300"/>
                  </a:cubicBezTo>
                  <a:cubicBezTo>
                    <a:pt x="-693" y="47108"/>
                    <a:pt x="47622" y="0"/>
                    <a:pt x="107139" y="0"/>
                  </a:cubicBezTo>
                  <a:cubicBezTo>
                    <a:pt x="165257" y="693"/>
                    <a:pt x="212171" y="46415"/>
                    <a:pt x="212171" y="104607"/>
                  </a:cubicBezTo>
                  <a:close/>
                  <a:moveTo>
                    <a:pt x="46221" y="105300"/>
                  </a:moveTo>
                  <a:cubicBezTo>
                    <a:pt x="46221" y="142016"/>
                    <a:pt x="71429" y="167648"/>
                    <a:pt x="107139" y="166955"/>
                  </a:cubicBezTo>
                  <a:cubicBezTo>
                    <a:pt x="141450" y="166263"/>
                    <a:pt x="168058" y="138552"/>
                    <a:pt x="167357" y="103221"/>
                  </a:cubicBezTo>
                  <a:cubicBezTo>
                    <a:pt x="166657" y="67198"/>
                    <a:pt x="140049" y="40873"/>
                    <a:pt x="105739" y="41566"/>
                  </a:cubicBezTo>
                  <a:cubicBezTo>
                    <a:pt x="70028" y="41566"/>
                    <a:pt x="45521" y="67891"/>
                    <a:pt x="46221" y="105300"/>
                  </a:cubicBezTo>
                  <a:close/>
                </a:path>
              </a:pathLst>
            </a:custGeom>
            <a:solidFill>
              <a:srgbClr val="080808"/>
            </a:solidFill>
            <a:ln w="698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5FE1778-86FC-C327-CC67-026BDC800206}"/>
                </a:ext>
              </a:extLst>
            </p:cNvPr>
            <p:cNvSpPr/>
            <p:nvPr/>
          </p:nvSpPr>
          <p:spPr>
            <a:xfrm>
              <a:off x="10221581" y="759456"/>
              <a:ext cx="167819" cy="201122"/>
            </a:xfrm>
            <a:custGeom>
              <a:avLst/>
              <a:gdLst>
                <a:gd name="connsiteX0" fmla="*/ 59287 w 167819"/>
                <a:gd name="connsiteY0" fmla="*/ 159466 h 201122"/>
                <a:gd name="connsiteX1" fmla="*/ 147513 w 167819"/>
                <a:gd name="connsiteY1" fmla="*/ 158773 h 201122"/>
                <a:gd name="connsiteX2" fmla="*/ 167819 w 167819"/>
                <a:gd name="connsiteY2" fmla="*/ 180249 h 201122"/>
                <a:gd name="connsiteX3" fmla="*/ 148914 w 167819"/>
                <a:gd name="connsiteY3" fmla="*/ 200339 h 201122"/>
                <a:gd name="connsiteX4" fmla="*/ 26377 w 167819"/>
                <a:gd name="connsiteY4" fmla="*/ 199646 h 201122"/>
                <a:gd name="connsiteX5" fmla="*/ 2570 w 167819"/>
                <a:gd name="connsiteY5" fmla="*/ 194797 h 201122"/>
                <a:gd name="connsiteX6" fmla="*/ 7472 w 167819"/>
                <a:gd name="connsiteY6" fmla="*/ 157388 h 201122"/>
                <a:gd name="connsiteX7" fmla="*/ 92897 w 167819"/>
                <a:gd name="connsiteY7" fmla="*/ 56938 h 201122"/>
                <a:gd name="connsiteX8" fmla="*/ 106201 w 167819"/>
                <a:gd name="connsiteY8" fmla="*/ 40311 h 201122"/>
                <a:gd name="connsiteX9" fmla="*/ 27077 w 167819"/>
                <a:gd name="connsiteY9" fmla="*/ 40311 h 201122"/>
                <a:gd name="connsiteX10" fmla="*/ 2570 w 167819"/>
                <a:gd name="connsiteY10" fmla="*/ 7059 h 201122"/>
                <a:gd name="connsiteX11" fmla="*/ 15874 w 167819"/>
                <a:gd name="connsiteY11" fmla="*/ 131 h 201122"/>
                <a:gd name="connsiteX12" fmla="*/ 153115 w 167819"/>
                <a:gd name="connsiteY12" fmla="*/ 131 h 201122"/>
                <a:gd name="connsiteX13" fmla="*/ 165019 w 167819"/>
                <a:gd name="connsiteY13" fmla="*/ 4980 h 201122"/>
                <a:gd name="connsiteX14" fmla="*/ 159417 w 167819"/>
                <a:gd name="connsiteY14" fmla="*/ 42390 h 201122"/>
                <a:gd name="connsiteX15" fmla="*/ 94297 w 167819"/>
                <a:gd name="connsiteY15" fmla="*/ 118593 h 201122"/>
                <a:gd name="connsiteX16" fmla="*/ 59287 w 167819"/>
                <a:gd name="connsiteY16" fmla="*/ 159466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7819" h="201122">
                  <a:moveTo>
                    <a:pt x="59287" y="159466"/>
                  </a:moveTo>
                  <a:cubicBezTo>
                    <a:pt x="91497" y="159466"/>
                    <a:pt x="119505" y="160852"/>
                    <a:pt x="147513" y="158773"/>
                  </a:cubicBezTo>
                  <a:cubicBezTo>
                    <a:pt x="165719" y="157388"/>
                    <a:pt x="167819" y="165701"/>
                    <a:pt x="167819" y="180249"/>
                  </a:cubicBezTo>
                  <a:cubicBezTo>
                    <a:pt x="167819" y="194797"/>
                    <a:pt x="165719" y="201032"/>
                    <a:pt x="148914" y="200339"/>
                  </a:cubicBezTo>
                  <a:cubicBezTo>
                    <a:pt x="108302" y="198953"/>
                    <a:pt x="67690" y="200339"/>
                    <a:pt x="26377" y="199646"/>
                  </a:cubicBezTo>
                  <a:cubicBezTo>
                    <a:pt x="17975" y="199646"/>
                    <a:pt x="4671" y="205188"/>
                    <a:pt x="2570" y="194797"/>
                  </a:cubicBezTo>
                  <a:cubicBezTo>
                    <a:pt x="-231" y="183020"/>
                    <a:pt x="-3031" y="169165"/>
                    <a:pt x="7472" y="157388"/>
                  </a:cubicBezTo>
                  <a:cubicBezTo>
                    <a:pt x="36180" y="124135"/>
                    <a:pt x="64189" y="90883"/>
                    <a:pt x="92897" y="56938"/>
                  </a:cubicBezTo>
                  <a:cubicBezTo>
                    <a:pt x="96398" y="52781"/>
                    <a:pt x="99899" y="48624"/>
                    <a:pt x="106201" y="40311"/>
                  </a:cubicBezTo>
                  <a:cubicBezTo>
                    <a:pt x="77493" y="40311"/>
                    <a:pt x="52285" y="40311"/>
                    <a:pt x="27077" y="40311"/>
                  </a:cubicBezTo>
                  <a:cubicBezTo>
                    <a:pt x="3270" y="40311"/>
                    <a:pt x="-4432" y="29227"/>
                    <a:pt x="2570" y="7059"/>
                  </a:cubicBezTo>
                  <a:cubicBezTo>
                    <a:pt x="4671" y="-562"/>
                    <a:pt x="10273" y="131"/>
                    <a:pt x="15874" y="131"/>
                  </a:cubicBezTo>
                  <a:cubicBezTo>
                    <a:pt x="61388" y="131"/>
                    <a:pt x="106901" y="131"/>
                    <a:pt x="153115" y="131"/>
                  </a:cubicBezTo>
                  <a:cubicBezTo>
                    <a:pt x="158016" y="131"/>
                    <a:pt x="165019" y="-1254"/>
                    <a:pt x="165019" y="4980"/>
                  </a:cubicBezTo>
                  <a:cubicBezTo>
                    <a:pt x="165719" y="17450"/>
                    <a:pt x="169920" y="30613"/>
                    <a:pt x="159417" y="42390"/>
                  </a:cubicBezTo>
                  <a:cubicBezTo>
                    <a:pt x="137710" y="67329"/>
                    <a:pt x="116004" y="92961"/>
                    <a:pt x="94297" y="118593"/>
                  </a:cubicBezTo>
                  <a:cubicBezTo>
                    <a:pt x="83094" y="131063"/>
                    <a:pt x="72591" y="143533"/>
                    <a:pt x="59287" y="159466"/>
                  </a:cubicBezTo>
                  <a:close/>
                </a:path>
              </a:pathLst>
            </a:custGeom>
            <a:solidFill>
              <a:srgbClr val="0B0B0B"/>
            </a:solidFill>
            <a:ln w="6983"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20CA143-60A7-BAEC-CFDE-3AB01D5A645D}"/>
                </a:ext>
              </a:extLst>
            </p:cNvPr>
            <p:cNvSpPr/>
            <p:nvPr/>
          </p:nvSpPr>
          <p:spPr>
            <a:xfrm>
              <a:off x="10855039" y="755776"/>
              <a:ext cx="199818" cy="208058"/>
            </a:xfrm>
            <a:custGeom>
              <a:avLst/>
              <a:gdLst>
                <a:gd name="connsiteX0" fmla="*/ 0 w 199818"/>
                <a:gd name="connsiteY0" fmla="*/ 104261 h 208058"/>
                <a:gd name="connsiteX1" fmla="*/ 72121 w 199818"/>
                <a:gd name="connsiteY1" fmla="*/ 5197 h 208058"/>
                <a:gd name="connsiteX2" fmla="*/ 191157 w 199818"/>
                <a:gd name="connsiteY2" fmla="*/ 40527 h 208058"/>
                <a:gd name="connsiteX3" fmla="*/ 193258 w 199818"/>
                <a:gd name="connsiteY3" fmla="*/ 58539 h 208058"/>
                <a:gd name="connsiteX4" fmla="*/ 156847 w 199818"/>
                <a:gd name="connsiteY4" fmla="*/ 67545 h 208058"/>
                <a:gd name="connsiteX5" fmla="*/ 82624 w 199818"/>
                <a:gd name="connsiteY5" fmla="*/ 46762 h 208058"/>
                <a:gd name="connsiteX6" fmla="*/ 46914 w 199818"/>
                <a:gd name="connsiteY6" fmla="*/ 113267 h 208058"/>
                <a:gd name="connsiteX7" fmla="*/ 88927 w 199818"/>
                <a:gd name="connsiteY7" fmla="*/ 164531 h 208058"/>
                <a:gd name="connsiteX8" fmla="*/ 155446 w 199818"/>
                <a:gd name="connsiteY8" fmla="*/ 144441 h 208058"/>
                <a:gd name="connsiteX9" fmla="*/ 168750 w 199818"/>
                <a:gd name="connsiteY9" fmla="*/ 135436 h 208058"/>
                <a:gd name="connsiteX10" fmla="*/ 198859 w 199818"/>
                <a:gd name="connsiteY10" fmla="*/ 153447 h 208058"/>
                <a:gd name="connsiteX11" fmla="*/ 192557 w 199818"/>
                <a:gd name="connsiteY11" fmla="*/ 167303 h 208058"/>
                <a:gd name="connsiteX12" fmla="*/ 71421 w 199818"/>
                <a:gd name="connsiteY12" fmla="*/ 201941 h 208058"/>
                <a:gd name="connsiteX13" fmla="*/ 0 w 199818"/>
                <a:gd name="connsiteY13" fmla="*/ 104261 h 208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818" h="208058">
                  <a:moveTo>
                    <a:pt x="0" y="104261"/>
                  </a:moveTo>
                  <a:cubicBezTo>
                    <a:pt x="0" y="57846"/>
                    <a:pt x="28008" y="19745"/>
                    <a:pt x="72121" y="5197"/>
                  </a:cubicBezTo>
                  <a:cubicBezTo>
                    <a:pt x="116235" y="-8659"/>
                    <a:pt x="165249" y="5889"/>
                    <a:pt x="191157" y="40527"/>
                  </a:cubicBezTo>
                  <a:cubicBezTo>
                    <a:pt x="195358" y="46069"/>
                    <a:pt x="205161" y="53690"/>
                    <a:pt x="193258" y="58539"/>
                  </a:cubicBezTo>
                  <a:cubicBezTo>
                    <a:pt x="182054" y="62696"/>
                    <a:pt x="172952" y="84171"/>
                    <a:pt x="156847" y="67545"/>
                  </a:cubicBezTo>
                  <a:cubicBezTo>
                    <a:pt x="133040" y="41913"/>
                    <a:pt x="109233" y="34985"/>
                    <a:pt x="82624" y="46762"/>
                  </a:cubicBezTo>
                  <a:cubicBezTo>
                    <a:pt x="56017" y="58539"/>
                    <a:pt x="43413" y="82093"/>
                    <a:pt x="46914" y="113267"/>
                  </a:cubicBezTo>
                  <a:cubicBezTo>
                    <a:pt x="49715" y="138899"/>
                    <a:pt x="65119" y="158297"/>
                    <a:pt x="88927" y="164531"/>
                  </a:cubicBezTo>
                  <a:cubicBezTo>
                    <a:pt x="115534" y="172152"/>
                    <a:pt x="137241" y="165224"/>
                    <a:pt x="155446" y="144441"/>
                  </a:cubicBezTo>
                  <a:cubicBezTo>
                    <a:pt x="158947" y="140285"/>
                    <a:pt x="159647" y="130586"/>
                    <a:pt x="168750" y="135436"/>
                  </a:cubicBezTo>
                  <a:cubicBezTo>
                    <a:pt x="179253" y="140978"/>
                    <a:pt x="189756" y="145827"/>
                    <a:pt x="198859" y="153447"/>
                  </a:cubicBezTo>
                  <a:cubicBezTo>
                    <a:pt x="202360" y="156911"/>
                    <a:pt x="195358" y="163146"/>
                    <a:pt x="192557" y="167303"/>
                  </a:cubicBezTo>
                  <a:cubicBezTo>
                    <a:pt x="165249" y="203326"/>
                    <a:pt x="116235" y="217181"/>
                    <a:pt x="71421" y="201941"/>
                  </a:cubicBezTo>
                  <a:cubicBezTo>
                    <a:pt x="28008" y="188085"/>
                    <a:pt x="0" y="149291"/>
                    <a:pt x="0" y="104261"/>
                  </a:cubicBezTo>
                  <a:close/>
                </a:path>
              </a:pathLst>
            </a:custGeom>
            <a:solidFill>
              <a:srgbClr val="090909"/>
            </a:solidFill>
            <a:ln w="6983"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60FE29F-876A-A0B1-B0CF-7B75C73B82E9}"/>
                </a:ext>
              </a:extLst>
            </p:cNvPr>
            <p:cNvSpPr/>
            <p:nvPr/>
          </p:nvSpPr>
          <p:spPr>
            <a:xfrm>
              <a:off x="9609675" y="756123"/>
              <a:ext cx="199549" cy="208139"/>
            </a:xfrm>
            <a:custGeom>
              <a:avLst/>
              <a:gdLst>
                <a:gd name="connsiteX0" fmla="*/ 117329 w 199549"/>
                <a:gd name="connsiteY0" fmla="*/ 0 h 208139"/>
                <a:gd name="connsiteX1" fmla="*/ 192251 w 199549"/>
                <a:gd name="connsiteY1" fmla="*/ 40873 h 208139"/>
                <a:gd name="connsiteX2" fmla="*/ 188050 w 199549"/>
                <a:gd name="connsiteY2" fmla="*/ 62348 h 208139"/>
                <a:gd name="connsiteX3" fmla="*/ 148838 w 199549"/>
                <a:gd name="connsiteY3" fmla="*/ 58885 h 208139"/>
                <a:gd name="connsiteX4" fmla="*/ 62712 w 199549"/>
                <a:gd name="connsiteY4" fmla="*/ 58885 h 208139"/>
                <a:gd name="connsiteX5" fmla="*/ 64813 w 199549"/>
                <a:gd name="connsiteY5" fmla="*/ 151022 h 208139"/>
                <a:gd name="connsiteX6" fmla="*/ 151639 w 199549"/>
                <a:gd name="connsiteY6" fmla="*/ 147558 h 208139"/>
                <a:gd name="connsiteX7" fmla="*/ 165643 w 199549"/>
                <a:gd name="connsiteY7" fmla="*/ 134396 h 208139"/>
                <a:gd name="connsiteX8" fmla="*/ 197152 w 199549"/>
                <a:gd name="connsiteY8" fmla="*/ 151022 h 208139"/>
                <a:gd name="connsiteX9" fmla="*/ 194351 w 199549"/>
                <a:gd name="connsiteY9" fmla="*/ 163491 h 208139"/>
                <a:gd name="connsiteX10" fmla="*/ 89320 w 199549"/>
                <a:gd name="connsiteY10" fmla="*/ 206443 h 208139"/>
                <a:gd name="connsiteX11" fmla="*/ 1794 w 199549"/>
                <a:gd name="connsiteY11" fmla="*/ 125390 h 208139"/>
                <a:gd name="connsiteX12" fmla="*/ 117329 w 199549"/>
                <a:gd name="connsiteY12" fmla="*/ 0 h 208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549" h="208139">
                  <a:moveTo>
                    <a:pt x="117329" y="0"/>
                  </a:moveTo>
                  <a:cubicBezTo>
                    <a:pt x="141836" y="693"/>
                    <a:pt x="170544" y="13855"/>
                    <a:pt x="192251" y="40873"/>
                  </a:cubicBezTo>
                  <a:cubicBezTo>
                    <a:pt x="200653" y="51264"/>
                    <a:pt x="199953" y="56806"/>
                    <a:pt x="188050" y="62348"/>
                  </a:cubicBezTo>
                  <a:cubicBezTo>
                    <a:pt x="174045" y="69969"/>
                    <a:pt x="163542" y="77589"/>
                    <a:pt x="148838" y="58885"/>
                  </a:cubicBezTo>
                  <a:cubicBezTo>
                    <a:pt x="128532" y="32560"/>
                    <a:pt x="85819" y="34638"/>
                    <a:pt x="62712" y="58885"/>
                  </a:cubicBezTo>
                  <a:cubicBezTo>
                    <a:pt x="38905" y="83824"/>
                    <a:pt x="39606" y="127468"/>
                    <a:pt x="64813" y="151022"/>
                  </a:cubicBezTo>
                  <a:cubicBezTo>
                    <a:pt x="89320" y="173883"/>
                    <a:pt x="128532" y="171805"/>
                    <a:pt x="151639" y="147558"/>
                  </a:cubicBezTo>
                  <a:cubicBezTo>
                    <a:pt x="155840" y="142709"/>
                    <a:pt x="157240" y="131625"/>
                    <a:pt x="165643" y="134396"/>
                  </a:cubicBezTo>
                  <a:cubicBezTo>
                    <a:pt x="176846" y="137859"/>
                    <a:pt x="187349" y="144094"/>
                    <a:pt x="197152" y="151022"/>
                  </a:cubicBezTo>
                  <a:cubicBezTo>
                    <a:pt x="202754" y="155178"/>
                    <a:pt x="197152" y="159335"/>
                    <a:pt x="194351" y="163491"/>
                  </a:cubicBezTo>
                  <a:cubicBezTo>
                    <a:pt x="174045" y="195358"/>
                    <a:pt x="128532" y="214063"/>
                    <a:pt x="89320" y="206443"/>
                  </a:cubicBezTo>
                  <a:cubicBezTo>
                    <a:pt x="42406" y="197437"/>
                    <a:pt x="8796" y="166263"/>
                    <a:pt x="1794" y="125390"/>
                  </a:cubicBezTo>
                  <a:cubicBezTo>
                    <a:pt x="-10109" y="57499"/>
                    <a:pt x="38205" y="0"/>
                    <a:pt x="117329" y="0"/>
                  </a:cubicBezTo>
                  <a:close/>
                </a:path>
              </a:pathLst>
            </a:custGeom>
            <a:solidFill>
              <a:srgbClr val="090909"/>
            </a:solidFill>
            <a:ln w="698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ECD4620-A784-A6AD-C768-632DF43780E8}"/>
                </a:ext>
              </a:extLst>
            </p:cNvPr>
            <p:cNvSpPr/>
            <p:nvPr/>
          </p:nvSpPr>
          <p:spPr>
            <a:xfrm>
              <a:off x="9229736" y="759051"/>
              <a:ext cx="152525" cy="200078"/>
            </a:xfrm>
            <a:custGeom>
              <a:avLst/>
              <a:gdLst>
                <a:gd name="connsiteX0" fmla="*/ 819 w 152525"/>
                <a:gd name="connsiteY0" fmla="*/ 89209 h 200078"/>
                <a:gd name="connsiteX1" fmla="*/ 119 w 152525"/>
                <a:gd name="connsiteY1" fmla="*/ 16470 h 200078"/>
                <a:gd name="connsiteX2" fmla="*/ 21125 w 152525"/>
                <a:gd name="connsiteY2" fmla="*/ 536 h 200078"/>
                <a:gd name="connsiteX3" fmla="*/ 44932 w 152525"/>
                <a:gd name="connsiteY3" fmla="*/ 15777 h 200078"/>
                <a:gd name="connsiteX4" fmla="*/ 44232 w 152525"/>
                <a:gd name="connsiteY4" fmla="*/ 142552 h 200078"/>
                <a:gd name="connsiteX5" fmla="*/ 61737 w 152525"/>
                <a:gd name="connsiteY5" fmla="*/ 159871 h 200078"/>
                <a:gd name="connsiteX6" fmla="*/ 137360 w 152525"/>
                <a:gd name="connsiteY6" fmla="*/ 159178 h 200078"/>
                <a:gd name="connsiteX7" fmla="*/ 152064 w 152525"/>
                <a:gd name="connsiteY7" fmla="*/ 179268 h 200078"/>
                <a:gd name="connsiteX8" fmla="*/ 138060 w 152525"/>
                <a:gd name="connsiteY8" fmla="*/ 200051 h 200078"/>
                <a:gd name="connsiteX9" fmla="*/ 37230 w 152525"/>
                <a:gd name="connsiteY9" fmla="*/ 199358 h 200078"/>
                <a:gd name="connsiteX10" fmla="*/ 1519 w 152525"/>
                <a:gd name="connsiteY10" fmla="*/ 162642 h 200078"/>
                <a:gd name="connsiteX11" fmla="*/ 819 w 152525"/>
                <a:gd name="connsiteY11" fmla="*/ 89209 h 20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525" h="200078">
                  <a:moveTo>
                    <a:pt x="819" y="89209"/>
                  </a:moveTo>
                  <a:cubicBezTo>
                    <a:pt x="819" y="64963"/>
                    <a:pt x="2220" y="40716"/>
                    <a:pt x="119" y="16470"/>
                  </a:cubicBezTo>
                  <a:cubicBezTo>
                    <a:pt x="-1281" y="-1542"/>
                    <a:pt x="9922" y="-157"/>
                    <a:pt x="21125" y="536"/>
                  </a:cubicBezTo>
                  <a:cubicBezTo>
                    <a:pt x="31628" y="1229"/>
                    <a:pt x="45632" y="-5699"/>
                    <a:pt x="44932" y="15777"/>
                  </a:cubicBezTo>
                  <a:cubicBezTo>
                    <a:pt x="43532" y="58035"/>
                    <a:pt x="44932" y="100294"/>
                    <a:pt x="44232" y="142552"/>
                  </a:cubicBezTo>
                  <a:cubicBezTo>
                    <a:pt x="44232" y="155714"/>
                    <a:pt x="47033" y="161257"/>
                    <a:pt x="61737" y="159871"/>
                  </a:cubicBezTo>
                  <a:cubicBezTo>
                    <a:pt x="86945" y="158485"/>
                    <a:pt x="112152" y="160564"/>
                    <a:pt x="137360" y="159178"/>
                  </a:cubicBezTo>
                  <a:cubicBezTo>
                    <a:pt x="154865" y="158485"/>
                    <a:pt x="152764" y="169570"/>
                    <a:pt x="152064" y="179268"/>
                  </a:cubicBezTo>
                  <a:cubicBezTo>
                    <a:pt x="151364" y="188274"/>
                    <a:pt x="156966" y="200744"/>
                    <a:pt x="138060" y="200051"/>
                  </a:cubicBezTo>
                  <a:cubicBezTo>
                    <a:pt x="104450" y="199358"/>
                    <a:pt x="70840" y="200051"/>
                    <a:pt x="37230" y="199358"/>
                  </a:cubicBezTo>
                  <a:cubicBezTo>
                    <a:pt x="13423" y="198666"/>
                    <a:pt x="1519" y="186889"/>
                    <a:pt x="1519" y="162642"/>
                  </a:cubicBezTo>
                  <a:cubicBezTo>
                    <a:pt x="819" y="139088"/>
                    <a:pt x="819" y="114149"/>
                    <a:pt x="819" y="89209"/>
                  </a:cubicBezTo>
                  <a:close/>
                </a:path>
              </a:pathLst>
            </a:custGeom>
            <a:solidFill>
              <a:srgbClr val="080808"/>
            </a:solidFill>
            <a:ln w="698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7AC5992-7E8F-A553-7810-0A4510C2197E}"/>
                </a:ext>
              </a:extLst>
            </p:cNvPr>
            <p:cNvSpPr/>
            <p:nvPr/>
          </p:nvSpPr>
          <p:spPr>
            <a:xfrm>
              <a:off x="10065204" y="688317"/>
              <a:ext cx="44841" cy="272392"/>
            </a:xfrm>
            <a:custGeom>
              <a:avLst/>
              <a:gdLst>
                <a:gd name="connsiteX0" fmla="*/ 44113 w 44841"/>
                <a:gd name="connsiteY0" fmla="*/ 136389 h 272392"/>
                <a:gd name="connsiteX1" fmla="*/ 44813 w 44841"/>
                <a:gd name="connsiteY1" fmla="*/ 256930 h 272392"/>
                <a:gd name="connsiteX2" fmla="*/ 22407 w 44841"/>
                <a:gd name="connsiteY2" fmla="*/ 271478 h 272392"/>
                <a:gd name="connsiteX3" fmla="*/ 0 w 44841"/>
                <a:gd name="connsiteY3" fmla="*/ 257623 h 272392"/>
                <a:gd name="connsiteX4" fmla="*/ 0 w 44841"/>
                <a:gd name="connsiteY4" fmla="*/ 14464 h 272392"/>
                <a:gd name="connsiteX5" fmla="*/ 18906 w 44841"/>
                <a:gd name="connsiteY5" fmla="*/ 1301 h 272392"/>
                <a:gd name="connsiteX6" fmla="*/ 44813 w 44841"/>
                <a:gd name="connsiteY6" fmla="*/ 13771 h 272392"/>
                <a:gd name="connsiteX7" fmla="*/ 44113 w 44841"/>
                <a:gd name="connsiteY7" fmla="*/ 136389 h 272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841" h="272392">
                  <a:moveTo>
                    <a:pt x="44113" y="136389"/>
                  </a:moveTo>
                  <a:cubicBezTo>
                    <a:pt x="44113" y="176570"/>
                    <a:pt x="43413" y="216750"/>
                    <a:pt x="44813" y="256930"/>
                  </a:cubicBezTo>
                  <a:cubicBezTo>
                    <a:pt x="45514" y="276327"/>
                    <a:pt x="32910" y="271478"/>
                    <a:pt x="22407" y="271478"/>
                  </a:cubicBezTo>
                  <a:cubicBezTo>
                    <a:pt x="12604" y="271478"/>
                    <a:pt x="0" y="277713"/>
                    <a:pt x="0" y="257623"/>
                  </a:cubicBezTo>
                  <a:cubicBezTo>
                    <a:pt x="700" y="176570"/>
                    <a:pt x="700" y="95517"/>
                    <a:pt x="0" y="14464"/>
                  </a:cubicBezTo>
                  <a:cubicBezTo>
                    <a:pt x="0" y="-2163"/>
                    <a:pt x="9803" y="-84"/>
                    <a:pt x="18906" y="1301"/>
                  </a:cubicBezTo>
                  <a:cubicBezTo>
                    <a:pt x="28008" y="3379"/>
                    <a:pt x="44813" y="-8397"/>
                    <a:pt x="44813" y="13771"/>
                  </a:cubicBezTo>
                  <a:cubicBezTo>
                    <a:pt x="44113" y="54644"/>
                    <a:pt x="44113" y="95517"/>
                    <a:pt x="44113" y="136389"/>
                  </a:cubicBezTo>
                  <a:close/>
                </a:path>
              </a:pathLst>
            </a:custGeom>
            <a:solidFill>
              <a:srgbClr val="020202"/>
            </a:solidFill>
            <a:ln w="698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84C3ADE-4593-DD82-1675-368AE5861F64}"/>
                </a:ext>
              </a:extLst>
            </p:cNvPr>
            <p:cNvSpPr/>
            <p:nvPr/>
          </p:nvSpPr>
          <p:spPr>
            <a:xfrm>
              <a:off x="10146400" y="759433"/>
              <a:ext cx="46269" cy="201208"/>
            </a:xfrm>
            <a:custGeom>
              <a:avLst/>
              <a:gdLst>
                <a:gd name="connsiteX0" fmla="*/ 728 w 46269"/>
                <a:gd name="connsiteY0" fmla="*/ 100604 h 201208"/>
                <a:gd name="connsiteX1" fmla="*/ 28 w 46269"/>
                <a:gd name="connsiteY1" fmla="*/ 15395 h 201208"/>
                <a:gd name="connsiteX2" fmla="*/ 21734 w 46269"/>
                <a:gd name="connsiteY2" fmla="*/ 847 h 201208"/>
                <a:gd name="connsiteX3" fmla="*/ 46242 w 46269"/>
                <a:gd name="connsiteY3" fmla="*/ 15395 h 201208"/>
                <a:gd name="connsiteX4" fmla="*/ 46242 w 46269"/>
                <a:gd name="connsiteY4" fmla="*/ 185814 h 201208"/>
                <a:gd name="connsiteX5" fmla="*/ 24535 w 46269"/>
                <a:gd name="connsiteY5" fmla="*/ 200362 h 201208"/>
                <a:gd name="connsiteX6" fmla="*/ 28 w 46269"/>
                <a:gd name="connsiteY6" fmla="*/ 185814 h 201208"/>
                <a:gd name="connsiteX7" fmla="*/ 728 w 46269"/>
                <a:gd name="connsiteY7" fmla="*/ 100604 h 20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269" h="201208">
                  <a:moveTo>
                    <a:pt x="728" y="100604"/>
                  </a:moveTo>
                  <a:cubicBezTo>
                    <a:pt x="728" y="72201"/>
                    <a:pt x="2129" y="43798"/>
                    <a:pt x="28" y="15395"/>
                  </a:cubicBezTo>
                  <a:cubicBezTo>
                    <a:pt x="-672" y="-4003"/>
                    <a:pt x="11931" y="154"/>
                    <a:pt x="21734" y="847"/>
                  </a:cubicBezTo>
                  <a:cubicBezTo>
                    <a:pt x="31537" y="1539"/>
                    <a:pt x="46242" y="-6081"/>
                    <a:pt x="46242" y="15395"/>
                  </a:cubicBezTo>
                  <a:cubicBezTo>
                    <a:pt x="45541" y="72201"/>
                    <a:pt x="45541" y="129007"/>
                    <a:pt x="46242" y="185814"/>
                  </a:cubicBezTo>
                  <a:cubicBezTo>
                    <a:pt x="46942" y="205211"/>
                    <a:pt x="34338" y="201055"/>
                    <a:pt x="24535" y="200362"/>
                  </a:cubicBezTo>
                  <a:cubicBezTo>
                    <a:pt x="14732" y="199669"/>
                    <a:pt x="-672" y="207289"/>
                    <a:pt x="28" y="185814"/>
                  </a:cubicBezTo>
                  <a:cubicBezTo>
                    <a:pt x="1428" y="157411"/>
                    <a:pt x="728" y="129007"/>
                    <a:pt x="728" y="100604"/>
                  </a:cubicBezTo>
                  <a:close/>
                </a:path>
              </a:pathLst>
            </a:custGeom>
            <a:solidFill>
              <a:srgbClr val="0C0C0C"/>
            </a:solidFill>
            <a:ln w="698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F38AB178-10D2-0BBD-2B33-CF30B5F5748C}"/>
                </a:ext>
              </a:extLst>
            </p:cNvPr>
            <p:cNvSpPr/>
            <p:nvPr/>
          </p:nvSpPr>
          <p:spPr>
            <a:xfrm>
              <a:off x="10146242" y="688092"/>
              <a:ext cx="46602" cy="44500"/>
            </a:xfrm>
            <a:custGeom>
              <a:avLst/>
              <a:gdLst>
                <a:gd name="connsiteX0" fmla="*/ 24693 w 46602"/>
                <a:gd name="connsiteY0" fmla="*/ 833 h 44500"/>
                <a:gd name="connsiteX1" fmla="*/ 46399 w 46602"/>
                <a:gd name="connsiteY1" fmla="*/ 14688 h 44500"/>
                <a:gd name="connsiteX2" fmla="*/ 14190 w 46602"/>
                <a:gd name="connsiteY2" fmla="*/ 44477 h 44500"/>
                <a:gd name="connsiteX3" fmla="*/ 886 w 46602"/>
                <a:gd name="connsiteY3" fmla="*/ 21616 h 44500"/>
                <a:gd name="connsiteX4" fmla="*/ 24693 w 46602"/>
                <a:gd name="connsiteY4" fmla="*/ 833 h 44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602" h="44500">
                  <a:moveTo>
                    <a:pt x="24693" y="833"/>
                  </a:moveTo>
                  <a:cubicBezTo>
                    <a:pt x="33796" y="2219"/>
                    <a:pt x="48500" y="-5402"/>
                    <a:pt x="46399" y="14688"/>
                  </a:cubicBezTo>
                  <a:cubicBezTo>
                    <a:pt x="44999" y="34086"/>
                    <a:pt x="34496" y="44477"/>
                    <a:pt x="14190" y="44477"/>
                  </a:cubicBezTo>
                  <a:cubicBezTo>
                    <a:pt x="-6116" y="45170"/>
                    <a:pt x="2286" y="30622"/>
                    <a:pt x="886" y="21616"/>
                  </a:cubicBezTo>
                  <a:cubicBezTo>
                    <a:pt x="-3315" y="1526"/>
                    <a:pt x="7888" y="-1938"/>
                    <a:pt x="24693" y="833"/>
                  </a:cubicBezTo>
                  <a:close/>
                </a:path>
              </a:pathLst>
            </a:custGeom>
            <a:solidFill>
              <a:srgbClr val="0D0D0D"/>
            </a:solidFill>
            <a:ln w="6983" cap="flat">
              <a:noFill/>
              <a:prstDash val="solid"/>
              <a:miter/>
            </a:ln>
          </p:spPr>
          <p:txBody>
            <a:bodyPr rtlCol="0" anchor="ctr"/>
            <a:lstStyle/>
            <a:p>
              <a:endParaRPr lang="en-US"/>
            </a:p>
          </p:txBody>
        </p:sp>
      </p:grpSp>
    </p:spTree>
    <p:extLst>
      <p:ext uri="{BB962C8B-B14F-4D97-AF65-F5344CB8AC3E}">
        <p14:creationId xmlns:p14="http://schemas.microsoft.com/office/powerpoint/2010/main" val="1616771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9E7613-24CB-8DD7-CCAC-9C71773973BA}"/>
              </a:ext>
            </a:extLst>
          </p:cNvPr>
          <p:cNvSpPr>
            <a:spLocks noGrp="1"/>
          </p:cNvSpPr>
          <p:nvPr>
            <p:ph type="ctrTitle"/>
          </p:nvPr>
        </p:nvSpPr>
        <p:spPr>
          <a:xfrm>
            <a:off x="433753" y="1264537"/>
            <a:ext cx="5191543" cy="2164463"/>
          </a:xfrm>
        </p:spPr>
        <p:txBody>
          <a:bodyPr>
            <a:normAutofit fontScale="90000"/>
          </a:bodyPr>
          <a:lstStyle/>
          <a:p>
            <a:r>
              <a:rPr lang="en-US" sz="5400" dirty="0"/>
              <a:t>FP&amp;A digital transformation journey</a:t>
            </a:r>
            <a:endParaRPr lang="en-US" dirty="0"/>
          </a:p>
        </p:txBody>
      </p:sp>
      <p:sp>
        <p:nvSpPr>
          <p:cNvPr id="6" name="Subtitle 5">
            <a:extLst>
              <a:ext uri="{FF2B5EF4-FFF2-40B4-BE49-F238E27FC236}">
                <a16:creationId xmlns:a16="http://schemas.microsoft.com/office/drawing/2014/main" id="{0FB031A5-911F-8CEF-57EB-01958C8471C2}"/>
              </a:ext>
            </a:extLst>
          </p:cNvPr>
          <p:cNvSpPr>
            <a:spLocks noGrp="1"/>
          </p:cNvSpPr>
          <p:nvPr>
            <p:ph type="subTitle" idx="1"/>
          </p:nvPr>
        </p:nvSpPr>
        <p:spPr>
          <a:xfrm>
            <a:off x="433753" y="3645743"/>
            <a:ext cx="4234499" cy="1947720"/>
          </a:xfrm>
        </p:spPr>
        <p:txBody>
          <a:bodyPr>
            <a:noAutofit/>
          </a:bodyPr>
          <a:lstStyle/>
          <a:p>
            <a:r>
              <a:rPr lang="en-US" dirty="0"/>
              <a:t>transform your manual processes into a secure, integrated, and digital one through effective financial planning</a:t>
            </a:r>
            <a:endParaRPr lang="pt-BR" dirty="0"/>
          </a:p>
        </p:txBody>
      </p:sp>
    </p:spTree>
    <p:extLst>
      <p:ext uri="{BB962C8B-B14F-4D97-AF65-F5344CB8AC3E}">
        <p14:creationId xmlns:p14="http://schemas.microsoft.com/office/powerpoint/2010/main" val="66431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724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586D00-0E79-FD2F-D633-0574FD22B945}"/>
              </a:ext>
            </a:extLst>
          </p:cNvPr>
          <p:cNvSpPr>
            <a:spLocks noGrp="1"/>
          </p:cNvSpPr>
          <p:nvPr>
            <p:ph type="ctrTitle"/>
          </p:nvPr>
        </p:nvSpPr>
        <p:spPr/>
        <p:txBody>
          <a:bodyPr/>
          <a:lstStyle/>
          <a:p>
            <a:r>
              <a:rPr lang="en-US" dirty="0"/>
              <a:t>the journey</a:t>
            </a:r>
          </a:p>
        </p:txBody>
      </p:sp>
      <p:sp>
        <p:nvSpPr>
          <p:cNvPr id="7" name="Freeform 15">
            <a:extLst>
              <a:ext uri="{FF2B5EF4-FFF2-40B4-BE49-F238E27FC236}">
                <a16:creationId xmlns:a16="http://schemas.microsoft.com/office/drawing/2014/main" id="{6926B36F-FC21-CC59-FEFC-50DECB047C8A}"/>
              </a:ext>
            </a:extLst>
          </p:cNvPr>
          <p:cNvSpPr>
            <a:spLocks/>
          </p:cNvSpPr>
          <p:nvPr/>
        </p:nvSpPr>
        <p:spPr bwMode="auto">
          <a:xfrm>
            <a:off x="3538581" y="3335612"/>
            <a:ext cx="2391184" cy="2389961"/>
          </a:xfrm>
          <a:custGeom>
            <a:avLst/>
            <a:gdLst>
              <a:gd name="T0" fmla="*/ 977 w 1954"/>
              <a:gd name="T1" fmla="*/ 1953 h 1953"/>
              <a:gd name="T2" fmla="*/ 878 w 1954"/>
              <a:gd name="T3" fmla="*/ 1948 h 1953"/>
              <a:gd name="T4" fmla="*/ 782 w 1954"/>
              <a:gd name="T5" fmla="*/ 1934 h 1953"/>
              <a:gd name="T6" fmla="*/ 687 w 1954"/>
              <a:gd name="T7" fmla="*/ 1910 h 1953"/>
              <a:gd name="T8" fmla="*/ 599 w 1954"/>
              <a:gd name="T9" fmla="*/ 1877 h 1953"/>
              <a:gd name="T10" fmla="*/ 513 w 1954"/>
              <a:gd name="T11" fmla="*/ 1835 h 1953"/>
              <a:gd name="T12" fmla="*/ 433 w 1954"/>
              <a:gd name="T13" fmla="*/ 1786 h 1953"/>
              <a:gd name="T14" fmla="*/ 356 w 1954"/>
              <a:gd name="T15" fmla="*/ 1730 h 1953"/>
              <a:gd name="T16" fmla="*/ 288 w 1954"/>
              <a:gd name="T17" fmla="*/ 1667 h 1953"/>
              <a:gd name="T18" fmla="*/ 224 w 1954"/>
              <a:gd name="T19" fmla="*/ 1598 h 1953"/>
              <a:gd name="T20" fmla="*/ 168 w 1954"/>
              <a:gd name="T21" fmla="*/ 1523 h 1953"/>
              <a:gd name="T22" fmla="*/ 119 w 1954"/>
              <a:gd name="T23" fmla="*/ 1441 h 1953"/>
              <a:gd name="T24" fmla="*/ 77 w 1954"/>
              <a:gd name="T25" fmla="*/ 1355 h 1953"/>
              <a:gd name="T26" fmla="*/ 44 w 1954"/>
              <a:gd name="T27" fmla="*/ 1266 h 1953"/>
              <a:gd name="T28" fmla="*/ 20 w 1954"/>
              <a:gd name="T29" fmla="*/ 1172 h 1953"/>
              <a:gd name="T30" fmla="*/ 6 w 1954"/>
              <a:gd name="T31" fmla="*/ 1076 h 1953"/>
              <a:gd name="T32" fmla="*/ 0 w 1954"/>
              <a:gd name="T33" fmla="*/ 977 h 1953"/>
              <a:gd name="T34" fmla="*/ 2 w 1954"/>
              <a:gd name="T35" fmla="*/ 926 h 1953"/>
              <a:gd name="T36" fmla="*/ 11 w 1954"/>
              <a:gd name="T37" fmla="*/ 829 h 1953"/>
              <a:gd name="T38" fmla="*/ 32 w 1954"/>
              <a:gd name="T39" fmla="*/ 733 h 1953"/>
              <a:gd name="T40" fmla="*/ 60 w 1954"/>
              <a:gd name="T41" fmla="*/ 642 h 1953"/>
              <a:gd name="T42" fmla="*/ 96 w 1954"/>
              <a:gd name="T43" fmla="*/ 555 h 1953"/>
              <a:gd name="T44" fmla="*/ 142 w 1954"/>
              <a:gd name="T45" fmla="*/ 471 h 1953"/>
              <a:gd name="T46" fmla="*/ 196 w 1954"/>
              <a:gd name="T47" fmla="*/ 393 h 1953"/>
              <a:gd name="T48" fmla="*/ 255 w 1954"/>
              <a:gd name="T49" fmla="*/ 321 h 1953"/>
              <a:gd name="T50" fmla="*/ 321 w 1954"/>
              <a:gd name="T51" fmla="*/ 255 h 1953"/>
              <a:gd name="T52" fmla="*/ 394 w 1954"/>
              <a:gd name="T53" fmla="*/ 195 h 1953"/>
              <a:gd name="T54" fmla="*/ 471 w 1954"/>
              <a:gd name="T55" fmla="*/ 141 h 1953"/>
              <a:gd name="T56" fmla="*/ 555 w 1954"/>
              <a:gd name="T57" fmla="*/ 96 h 1953"/>
              <a:gd name="T58" fmla="*/ 642 w 1954"/>
              <a:gd name="T59" fmla="*/ 59 h 1953"/>
              <a:gd name="T60" fmla="*/ 735 w 1954"/>
              <a:gd name="T61" fmla="*/ 31 h 1953"/>
              <a:gd name="T62" fmla="*/ 829 w 1954"/>
              <a:gd name="T63" fmla="*/ 11 h 1953"/>
              <a:gd name="T64" fmla="*/ 926 w 1954"/>
              <a:gd name="T65" fmla="*/ 2 h 1953"/>
              <a:gd name="T66" fmla="*/ 1954 w 1954"/>
              <a:gd name="T67" fmla="*/ 0 h 1953"/>
              <a:gd name="T68" fmla="*/ 1954 w 1954"/>
              <a:gd name="T69" fmla="*/ 977 h 1953"/>
              <a:gd name="T70" fmla="*/ 1948 w 1954"/>
              <a:gd name="T71" fmla="*/ 1076 h 1953"/>
              <a:gd name="T72" fmla="*/ 1934 w 1954"/>
              <a:gd name="T73" fmla="*/ 1172 h 1953"/>
              <a:gd name="T74" fmla="*/ 1910 w 1954"/>
              <a:gd name="T75" fmla="*/ 1266 h 1953"/>
              <a:gd name="T76" fmla="*/ 1877 w 1954"/>
              <a:gd name="T77" fmla="*/ 1355 h 1953"/>
              <a:gd name="T78" fmla="*/ 1835 w 1954"/>
              <a:gd name="T79" fmla="*/ 1441 h 1953"/>
              <a:gd name="T80" fmla="*/ 1786 w 1954"/>
              <a:gd name="T81" fmla="*/ 1523 h 1953"/>
              <a:gd name="T82" fmla="*/ 1730 w 1954"/>
              <a:gd name="T83" fmla="*/ 1598 h 1953"/>
              <a:gd name="T84" fmla="*/ 1668 w 1954"/>
              <a:gd name="T85" fmla="*/ 1667 h 1953"/>
              <a:gd name="T86" fmla="*/ 1598 w 1954"/>
              <a:gd name="T87" fmla="*/ 1730 h 1953"/>
              <a:gd name="T88" fmla="*/ 1523 w 1954"/>
              <a:gd name="T89" fmla="*/ 1786 h 1953"/>
              <a:gd name="T90" fmla="*/ 1443 w 1954"/>
              <a:gd name="T91" fmla="*/ 1835 h 1953"/>
              <a:gd name="T92" fmla="*/ 1357 w 1954"/>
              <a:gd name="T93" fmla="*/ 1877 h 1953"/>
              <a:gd name="T94" fmla="*/ 1266 w 1954"/>
              <a:gd name="T95" fmla="*/ 1910 h 1953"/>
              <a:gd name="T96" fmla="*/ 1174 w 1954"/>
              <a:gd name="T97" fmla="*/ 1934 h 1953"/>
              <a:gd name="T98" fmla="*/ 1076 w 1954"/>
              <a:gd name="T99" fmla="*/ 1948 h 1953"/>
              <a:gd name="T100" fmla="*/ 977 w 1954"/>
              <a:gd name="T101" fmla="*/ 1953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54" h="1953">
                <a:moveTo>
                  <a:pt x="977" y="1953"/>
                </a:moveTo>
                <a:lnTo>
                  <a:pt x="977" y="1953"/>
                </a:lnTo>
                <a:lnTo>
                  <a:pt x="926" y="1952"/>
                </a:lnTo>
                <a:lnTo>
                  <a:pt x="878" y="1948"/>
                </a:lnTo>
                <a:lnTo>
                  <a:pt x="829" y="1943"/>
                </a:lnTo>
                <a:lnTo>
                  <a:pt x="782" y="1934"/>
                </a:lnTo>
                <a:lnTo>
                  <a:pt x="735" y="1922"/>
                </a:lnTo>
                <a:lnTo>
                  <a:pt x="687" y="1910"/>
                </a:lnTo>
                <a:lnTo>
                  <a:pt x="642" y="1894"/>
                </a:lnTo>
                <a:lnTo>
                  <a:pt x="599" y="1877"/>
                </a:lnTo>
                <a:lnTo>
                  <a:pt x="555" y="1858"/>
                </a:lnTo>
                <a:lnTo>
                  <a:pt x="513" y="1835"/>
                </a:lnTo>
                <a:lnTo>
                  <a:pt x="471" y="1812"/>
                </a:lnTo>
                <a:lnTo>
                  <a:pt x="433" y="1786"/>
                </a:lnTo>
                <a:lnTo>
                  <a:pt x="394" y="1758"/>
                </a:lnTo>
                <a:lnTo>
                  <a:pt x="356" y="1730"/>
                </a:lnTo>
                <a:lnTo>
                  <a:pt x="321" y="1699"/>
                </a:lnTo>
                <a:lnTo>
                  <a:pt x="288" y="1667"/>
                </a:lnTo>
                <a:lnTo>
                  <a:pt x="255" y="1633"/>
                </a:lnTo>
                <a:lnTo>
                  <a:pt x="224" y="1598"/>
                </a:lnTo>
                <a:lnTo>
                  <a:pt x="196" y="1561"/>
                </a:lnTo>
                <a:lnTo>
                  <a:pt x="168" y="1523"/>
                </a:lnTo>
                <a:lnTo>
                  <a:pt x="142" y="1483"/>
                </a:lnTo>
                <a:lnTo>
                  <a:pt x="119" y="1441"/>
                </a:lnTo>
                <a:lnTo>
                  <a:pt x="96" y="1399"/>
                </a:lnTo>
                <a:lnTo>
                  <a:pt x="77" y="1355"/>
                </a:lnTo>
                <a:lnTo>
                  <a:pt x="60" y="1312"/>
                </a:lnTo>
                <a:lnTo>
                  <a:pt x="44" y="1266"/>
                </a:lnTo>
                <a:lnTo>
                  <a:pt x="32" y="1219"/>
                </a:lnTo>
                <a:lnTo>
                  <a:pt x="20" y="1172"/>
                </a:lnTo>
                <a:lnTo>
                  <a:pt x="11" y="1125"/>
                </a:lnTo>
                <a:lnTo>
                  <a:pt x="6" y="1076"/>
                </a:lnTo>
                <a:lnTo>
                  <a:pt x="2" y="1027"/>
                </a:lnTo>
                <a:lnTo>
                  <a:pt x="0" y="977"/>
                </a:lnTo>
                <a:lnTo>
                  <a:pt x="0" y="977"/>
                </a:lnTo>
                <a:lnTo>
                  <a:pt x="2" y="926"/>
                </a:lnTo>
                <a:lnTo>
                  <a:pt x="6" y="877"/>
                </a:lnTo>
                <a:lnTo>
                  <a:pt x="11" y="829"/>
                </a:lnTo>
                <a:lnTo>
                  <a:pt x="20" y="780"/>
                </a:lnTo>
                <a:lnTo>
                  <a:pt x="32" y="733"/>
                </a:lnTo>
                <a:lnTo>
                  <a:pt x="44" y="687"/>
                </a:lnTo>
                <a:lnTo>
                  <a:pt x="60" y="642"/>
                </a:lnTo>
                <a:lnTo>
                  <a:pt x="77" y="598"/>
                </a:lnTo>
                <a:lnTo>
                  <a:pt x="96" y="555"/>
                </a:lnTo>
                <a:lnTo>
                  <a:pt x="119" y="513"/>
                </a:lnTo>
                <a:lnTo>
                  <a:pt x="142" y="471"/>
                </a:lnTo>
                <a:lnTo>
                  <a:pt x="168" y="431"/>
                </a:lnTo>
                <a:lnTo>
                  <a:pt x="196" y="393"/>
                </a:lnTo>
                <a:lnTo>
                  <a:pt x="224" y="356"/>
                </a:lnTo>
                <a:lnTo>
                  <a:pt x="255" y="321"/>
                </a:lnTo>
                <a:lnTo>
                  <a:pt x="288" y="286"/>
                </a:lnTo>
                <a:lnTo>
                  <a:pt x="321" y="255"/>
                </a:lnTo>
                <a:lnTo>
                  <a:pt x="356" y="223"/>
                </a:lnTo>
                <a:lnTo>
                  <a:pt x="394" y="195"/>
                </a:lnTo>
                <a:lnTo>
                  <a:pt x="433" y="168"/>
                </a:lnTo>
                <a:lnTo>
                  <a:pt x="471" y="141"/>
                </a:lnTo>
                <a:lnTo>
                  <a:pt x="513" y="119"/>
                </a:lnTo>
                <a:lnTo>
                  <a:pt x="555" y="96"/>
                </a:lnTo>
                <a:lnTo>
                  <a:pt x="599" y="77"/>
                </a:lnTo>
                <a:lnTo>
                  <a:pt x="642" y="59"/>
                </a:lnTo>
                <a:lnTo>
                  <a:pt x="687" y="44"/>
                </a:lnTo>
                <a:lnTo>
                  <a:pt x="735" y="31"/>
                </a:lnTo>
                <a:lnTo>
                  <a:pt x="782" y="19"/>
                </a:lnTo>
                <a:lnTo>
                  <a:pt x="829" y="11"/>
                </a:lnTo>
                <a:lnTo>
                  <a:pt x="878" y="5"/>
                </a:lnTo>
                <a:lnTo>
                  <a:pt x="926" y="2"/>
                </a:lnTo>
                <a:lnTo>
                  <a:pt x="977" y="0"/>
                </a:lnTo>
                <a:lnTo>
                  <a:pt x="1954" y="0"/>
                </a:lnTo>
                <a:lnTo>
                  <a:pt x="1954" y="977"/>
                </a:lnTo>
                <a:lnTo>
                  <a:pt x="1954" y="977"/>
                </a:lnTo>
                <a:lnTo>
                  <a:pt x="1952" y="1027"/>
                </a:lnTo>
                <a:lnTo>
                  <a:pt x="1948" y="1076"/>
                </a:lnTo>
                <a:lnTo>
                  <a:pt x="1943" y="1125"/>
                </a:lnTo>
                <a:lnTo>
                  <a:pt x="1934" y="1172"/>
                </a:lnTo>
                <a:lnTo>
                  <a:pt x="1922" y="1219"/>
                </a:lnTo>
                <a:lnTo>
                  <a:pt x="1910" y="1266"/>
                </a:lnTo>
                <a:lnTo>
                  <a:pt x="1894" y="1312"/>
                </a:lnTo>
                <a:lnTo>
                  <a:pt x="1877" y="1355"/>
                </a:lnTo>
                <a:lnTo>
                  <a:pt x="1858" y="1399"/>
                </a:lnTo>
                <a:lnTo>
                  <a:pt x="1835" y="1441"/>
                </a:lnTo>
                <a:lnTo>
                  <a:pt x="1812" y="1483"/>
                </a:lnTo>
                <a:lnTo>
                  <a:pt x="1786" y="1523"/>
                </a:lnTo>
                <a:lnTo>
                  <a:pt x="1758" y="1561"/>
                </a:lnTo>
                <a:lnTo>
                  <a:pt x="1730" y="1598"/>
                </a:lnTo>
                <a:lnTo>
                  <a:pt x="1699" y="1633"/>
                </a:lnTo>
                <a:lnTo>
                  <a:pt x="1668" y="1667"/>
                </a:lnTo>
                <a:lnTo>
                  <a:pt x="1633" y="1699"/>
                </a:lnTo>
                <a:lnTo>
                  <a:pt x="1598" y="1730"/>
                </a:lnTo>
                <a:lnTo>
                  <a:pt x="1561" y="1758"/>
                </a:lnTo>
                <a:lnTo>
                  <a:pt x="1523" y="1786"/>
                </a:lnTo>
                <a:lnTo>
                  <a:pt x="1483" y="1812"/>
                </a:lnTo>
                <a:lnTo>
                  <a:pt x="1443" y="1835"/>
                </a:lnTo>
                <a:lnTo>
                  <a:pt x="1399" y="1858"/>
                </a:lnTo>
                <a:lnTo>
                  <a:pt x="1357" y="1877"/>
                </a:lnTo>
                <a:lnTo>
                  <a:pt x="1312" y="1894"/>
                </a:lnTo>
                <a:lnTo>
                  <a:pt x="1266" y="1910"/>
                </a:lnTo>
                <a:lnTo>
                  <a:pt x="1221" y="1922"/>
                </a:lnTo>
                <a:lnTo>
                  <a:pt x="1174" y="1934"/>
                </a:lnTo>
                <a:lnTo>
                  <a:pt x="1125" y="1943"/>
                </a:lnTo>
                <a:lnTo>
                  <a:pt x="1076" y="1948"/>
                </a:lnTo>
                <a:lnTo>
                  <a:pt x="1028" y="1952"/>
                </a:lnTo>
                <a:lnTo>
                  <a:pt x="977" y="1953"/>
                </a:lnTo>
                <a:close/>
              </a:path>
            </a:pathLst>
          </a:custGeom>
          <a:gradFill flip="none" rotWithShape="1">
            <a:gsLst>
              <a:gs pos="29000">
                <a:schemeClr val="accent1"/>
              </a:gs>
              <a:gs pos="58000">
                <a:schemeClr val="tx2"/>
              </a:gs>
              <a:gs pos="100000">
                <a:schemeClr val="accent2">
                  <a:lumMod val="75000"/>
                </a:schemeClr>
              </a:gs>
            </a:gsLst>
            <a:path path="rect">
              <a:fillToRect t="100000" r="100000"/>
            </a:path>
            <a:tileRect l="-100000" b="-100000"/>
          </a:gradFill>
          <a:ln>
            <a:noFill/>
          </a:ln>
          <a:effectLst>
            <a:outerShdw blurRad="156664" dist="106657"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8" name="Oval 7">
            <a:extLst>
              <a:ext uri="{FF2B5EF4-FFF2-40B4-BE49-F238E27FC236}">
                <a16:creationId xmlns:a16="http://schemas.microsoft.com/office/drawing/2014/main" id="{0B470C28-B588-D000-9EC6-F4F9C44C8C08}"/>
              </a:ext>
            </a:extLst>
          </p:cNvPr>
          <p:cNvSpPr/>
          <p:nvPr/>
        </p:nvSpPr>
        <p:spPr bwMode="ltGray">
          <a:xfrm>
            <a:off x="3673145" y="3478722"/>
            <a:ext cx="2109636" cy="2109636"/>
          </a:xfrm>
          <a:prstGeom prst="ellipse">
            <a:avLst/>
          </a:prstGeom>
          <a:solidFill>
            <a:schemeClr val="bg1"/>
          </a:solidFill>
          <a:ln w="38100">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FFFFFF"/>
              </a:solidFill>
              <a:effectLst/>
              <a:uLnTx/>
              <a:uFillTx/>
              <a:latin typeface="Century Gothic" panose="020F0302020204030204"/>
              <a:ea typeface="+mn-ea"/>
              <a:cs typeface="+mn-cs"/>
            </a:endParaRPr>
          </a:p>
        </p:txBody>
      </p:sp>
      <p:sp>
        <p:nvSpPr>
          <p:cNvPr id="9" name="Freeform 5">
            <a:extLst>
              <a:ext uri="{FF2B5EF4-FFF2-40B4-BE49-F238E27FC236}">
                <a16:creationId xmlns:a16="http://schemas.microsoft.com/office/drawing/2014/main" id="{EAE635A1-2454-BFC7-3A4E-FF7C3D7502C4}"/>
              </a:ext>
            </a:extLst>
          </p:cNvPr>
          <p:cNvSpPr>
            <a:spLocks/>
          </p:cNvSpPr>
          <p:nvPr/>
        </p:nvSpPr>
        <p:spPr bwMode="auto">
          <a:xfrm>
            <a:off x="5953016" y="922401"/>
            <a:ext cx="2389961" cy="2389961"/>
          </a:xfrm>
          <a:custGeom>
            <a:avLst/>
            <a:gdLst>
              <a:gd name="T0" fmla="*/ 976 w 1953"/>
              <a:gd name="T1" fmla="*/ 0 h 1953"/>
              <a:gd name="T2" fmla="*/ 1076 w 1953"/>
              <a:gd name="T3" fmla="*/ 5 h 1953"/>
              <a:gd name="T4" fmla="*/ 1172 w 1953"/>
              <a:gd name="T5" fmla="*/ 19 h 1953"/>
              <a:gd name="T6" fmla="*/ 1266 w 1953"/>
              <a:gd name="T7" fmla="*/ 43 h 1953"/>
              <a:gd name="T8" fmla="*/ 1355 w 1953"/>
              <a:gd name="T9" fmla="*/ 76 h 1953"/>
              <a:gd name="T10" fmla="*/ 1440 w 1953"/>
              <a:gd name="T11" fmla="*/ 118 h 1953"/>
              <a:gd name="T12" fmla="*/ 1520 w 1953"/>
              <a:gd name="T13" fmla="*/ 167 h 1953"/>
              <a:gd name="T14" fmla="*/ 1597 w 1953"/>
              <a:gd name="T15" fmla="*/ 223 h 1953"/>
              <a:gd name="T16" fmla="*/ 1665 w 1953"/>
              <a:gd name="T17" fmla="*/ 286 h 1953"/>
              <a:gd name="T18" fmla="*/ 1730 w 1953"/>
              <a:gd name="T19" fmla="*/ 355 h 1953"/>
              <a:gd name="T20" fmla="*/ 1785 w 1953"/>
              <a:gd name="T21" fmla="*/ 430 h 1953"/>
              <a:gd name="T22" fmla="*/ 1834 w 1953"/>
              <a:gd name="T23" fmla="*/ 511 h 1953"/>
              <a:gd name="T24" fmla="*/ 1876 w 1953"/>
              <a:gd name="T25" fmla="*/ 596 h 1953"/>
              <a:gd name="T26" fmla="*/ 1909 w 1953"/>
              <a:gd name="T27" fmla="*/ 687 h 1953"/>
              <a:gd name="T28" fmla="*/ 1934 w 1953"/>
              <a:gd name="T29" fmla="*/ 779 h 1953"/>
              <a:gd name="T30" fmla="*/ 1948 w 1953"/>
              <a:gd name="T31" fmla="*/ 877 h 1953"/>
              <a:gd name="T32" fmla="*/ 1953 w 1953"/>
              <a:gd name="T33" fmla="*/ 976 h 1953"/>
              <a:gd name="T34" fmla="*/ 1951 w 1953"/>
              <a:gd name="T35" fmla="*/ 1027 h 1953"/>
              <a:gd name="T36" fmla="*/ 1942 w 1953"/>
              <a:gd name="T37" fmla="*/ 1124 h 1953"/>
              <a:gd name="T38" fmla="*/ 1922 w 1953"/>
              <a:gd name="T39" fmla="*/ 1220 h 1953"/>
              <a:gd name="T40" fmla="*/ 1894 w 1953"/>
              <a:gd name="T41" fmla="*/ 1311 h 1953"/>
              <a:gd name="T42" fmla="*/ 1857 w 1953"/>
              <a:gd name="T43" fmla="*/ 1398 h 1953"/>
              <a:gd name="T44" fmla="*/ 1812 w 1953"/>
              <a:gd name="T45" fmla="*/ 1482 h 1953"/>
              <a:gd name="T46" fmla="*/ 1758 w 1953"/>
              <a:gd name="T47" fmla="*/ 1560 h 1953"/>
              <a:gd name="T48" fmla="*/ 1698 w 1953"/>
              <a:gd name="T49" fmla="*/ 1632 h 1953"/>
              <a:gd name="T50" fmla="*/ 1632 w 1953"/>
              <a:gd name="T51" fmla="*/ 1698 h 1953"/>
              <a:gd name="T52" fmla="*/ 1559 w 1953"/>
              <a:gd name="T53" fmla="*/ 1758 h 1953"/>
              <a:gd name="T54" fmla="*/ 1482 w 1953"/>
              <a:gd name="T55" fmla="*/ 1812 h 1953"/>
              <a:gd name="T56" fmla="*/ 1398 w 1953"/>
              <a:gd name="T57" fmla="*/ 1857 h 1953"/>
              <a:gd name="T58" fmla="*/ 1311 w 1953"/>
              <a:gd name="T59" fmla="*/ 1894 h 1953"/>
              <a:gd name="T60" fmla="*/ 1219 w 1953"/>
              <a:gd name="T61" fmla="*/ 1922 h 1953"/>
              <a:gd name="T62" fmla="*/ 1125 w 1953"/>
              <a:gd name="T63" fmla="*/ 1942 h 1953"/>
              <a:gd name="T64" fmla="*/ 1027 w 1953"/>
              <a:gd name="T65" fmla="*/ 1951 h 1953"/>
              <a:gd name="T66" fmla="*/ 0 w 1953"/>
              <a:gd name="T67" fmla="*/ 1953 h 1953"/>
              <a:gd name="T68" fmla="*/ 0 w 1953"/>
              <a:gd name="T69" fmla="*/ 976 h 1953"/>
              <a:gd name="T70" fmla="*/ 5 w 1953"/>
              <a:gd name="T71" fmla="*/ 877 h 1953"/>
              <a:gd name="T72" fmla="*/ 19 w 1953"/>
              <a:gd name="T73" fmla="*/ 779 h 1953"/>
              <a:gd name="T74" fmla="*/ 43 w 1953"/>
              <a:gd name="T75" fmla="*/ 687 h 1953"/>
              <a:gd name="T76" fmla="*/ 76 w 1953"/>
              <a:gd name="T77" fmla="*/ 596 h 1953"/>
              <a:gd name="T78" fmla="*/ 118 w 1953"/>
              <a:gd name="T79" fmla="*/ 511 h 1953"/>
              <a:gd name="T80" fmla="*/ 167 w 1953"/>
              <a:gd name="T81" fmla="*/ 430 h 1953"/>
              <a:gd name="T82" fmla="*/ 223 w 1953"/>
              <a:gd name="T83" fmla="*/ 355 h 1953"/>
              <a:gd name="T84" fmla="*/ 286 w 1953"/>
              <a:gd name="T85" fmla="*/ 286 h 1953"/>
              <a:gd name="T86" fmla="*/ 355 w 1953"/>
              <a:gd name="T87" fmla="*/ 223 h 1953"/>
              <a:gd name="T88" fmla="*/ 430 w 1953"/>
              <a:gd name="T89" fmla="*/ 167 h 1953"/>
              <a:gd name="T90" fmla="*/ 511 w 1953"/>
              <a:gd name="T91" fmla="*/ 118 h 1953"/>
              <a:gd name="T92" fmla="*/ 596 w 1953"/>
              <a:gd name="T93" fmla="*/ 76 h 1953"/>
              <a:gd name="T94" fmla="*/ 687 w 1953"/>
              <a:gd name="T95" fmla="*/ 43 h 1953"/>
              <a:gd name="T96" fmla="*/ 779 w 1953"/>
              <a:gd name="T97" fmla="*/ 19 h 1953"/>
              <a:gd name="T98" fmla="*/ 877 w 1953"/>
              <a:gd name="T99" fmla="*/ 5 h 1953"/>
              <a:gd name="T100" fmla="*/ 976 w 1953"/>
              <a:gd name="T101" fmla="*/ 0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53" h="1953">
                <a:moveTo>
                  <a:pt x="976" y="0"/>
                </a:moveTo>
                <a:lnTo>
                  <a:pt x="976" y="0"/>
                </a:lnTo>
                <a:lnTo>
                  <a:pt x="1027" y="0"/>
                </a:lnTo>
                <a:lnTo>
                  <a:pt x="1076" y="5"/>
                </a:lnTo>
                <a:lnTo>
                  <a:pt x="1125" y="10"/>
                </a:lnTo>
                <a:lnTo>
                  <a:pt x="1172" y="19"/>
                </a:lnTo>
                <a:lnTo>
                  <a:pt x="1219" y="29"/>
                </a:lnTo>
                <a:lnTo>
                  <a:pt x="1266" y="43"/>
                </a:lnTo>
                <a:lnTo>
                  <a:pt x="1311" y="59"/>
                </a:lnTo>
                <a:lnTo>
                  <a:pt x="1355" y="76"/>
                </a:lnTo>
                <a:lnTo>
                  <a:pt x="1398" y="95"/>
                </a:lnTo>
                <a:lnTo>
                  <a:pt x="1440" y="118"/>
                </a:lnTo>
                <a:lnTo>
                  <a:pt x="1482" y="141"/>
                </a:lnTo>
                <a:lnTo>
                  <a:pt x="1520" y="167"/>
                </a:lnTo>
                <a:lnTo>
                  <a:pt x="1559" y="193"/>
                </a:lnTo>
                <a:lnTo>
                  <a:pt x="1597" y="223"/>
                </a:lnTo>
                <a:lnTo>
                  <a:pt x="1632" y="254"/>
                </a:lnTo>
                <a:lnTo>
                  <a:pt x="1665" y="286"/>
                </a:lnTo>
                <a:lnTo>
                  <a:pt x="1698" y="320"/>
                </a:lnTo>
                <a:lnTo>
                  <a:pt x="1730" y="355"/>
                </a:lnTo>
                <a:lnTo>
                  <a:pt x="1758" y="392"/>
                </a:lnTo>
                <a:lnTo>
                  <a:pt x="1785" y="430"/>
                </a:lnTo>
                <a:lnTo>
                  <a:pt x="1812" y="470"/>
                </a:lnTo>
                <a:lnTo>
                  <a:pt x="1834" y="511"/>
                </a:lnTo>
                <a:lnTo>
                  <a:pt x="1857" y="554"/>
                </a:lnTo>
                <a:lnTo>
                  <a:pt x="1876" y="596"/>
                </a:lnTo>
                <a:lnTo>
                  <a:pt x="1894" y="641"/>
                </a:lnTo>
                <a:lnTo>
                  <a:pt x="1909" y="687"/>
                </a:lnTo>
                <a:lnTo>
                  <a:pt x="1922" y="732"/>
                </a:lnTo>
                <a:lnTo>
                  <a:pt x="1934" y="779"/>
                </a:lnTo>
                <a:lnTo>
                  <a:pt x="1942" y="828"/>
                </a:lnTo>
                <a:lnTo>
                  <a:pt x="1948" y="877"/>
                </a:lnTo>
                <a:lnTo>
                  <a:pt x="1951" y="926"/>
                </a:lnTo>
                <a:lnTo>
                  <a:pt x="1953" y="976"/>
                </a:lnTo>
                <a:lnTo>
                  <a:pt x="1953" y="976"/>
                </a:lnTo>
                <a:lnTo>
                  <a:pt x="1951" y="1027"/>
                </a:lnTo>
                <a:lnTo>
                  <a:pt x="1948" y="1076"/>
                </a:lnTo>
                <a:lnTo>
                  <a:pt x="1942" y="1124"/>
                </a:lnTo>
                <a:lnTo>
                  <a:pt x="1934" y="1172"/>
                </a:lnTo>
                <a:lnTo>
                  <a:pt x="1922" y="1220"/>
                </a:lnTo>
                <a:lnTo>
                  <a:pt x="1909" y="1266"/>
                </a:lnTo>
                <a:lnTo>
                  <a:pt x="1894" y="1311"/>
                </a:lnTo>
                <a:lnTo>
                  <a:pt x="1876" y="1355"/>
                </a:lnTo>
                <a:lnTo>
                  <a:pt x="1857" y="1398"/>
                </a:lnTo>
                <a:lnTo>
                  <a:pt x="1834" y="1440"/>
                </a:lnTo>
                <a:lnTo>
                  <a:pt x="1812" y="1482"/>
                </a:lnTo>
                <a:lnTo>
                  <a:pt x="1785" y="1522"/>
                </a:lnTo>
                <a:lnTo>
                  <a:pt x="1758" y="1560"/>
                </a:lnTo>
                <a:lnTo>
                  <a:pt x="1730" y="1597"/>
                </a:lnTo>
                <a:lnTo>
                  <a:pt x="1698" y="1632"/>
                </a:lnTo>
                <a:lnTo>
                  <a:pt x="1665" y="1667"/>
                </a:lnTo>
                <a:lnTo>
                  <a:pt x="1632" y="1698"/>
                </a:lnTo>
                <a:lnTo>
                  <a:pt x="1597" y="1730"/>
                </a:lnTo>
                <a:lnTo>
                  <a:pt x="1559" y="1758"/>
                </a:lnTo>
                <a:lnTo>
                  <a:pt x="1520" y="1785"/>
                </a:lnTo>
                <a:lnTo>
                  <a:pt x="1482" y="1812"/>
                </a:lnTo>
                <a:lnTo>
                  <a:pt x="1440" y="1834"/>
                </a:lnTo>
                <a:lnTo>
                  <a:pt x="1398" y="1857"/>
                </a:lnTo>
                <a:lnTo>
                  <a:pt x="1355" y="1876"/>
                </a:lnTo>
                <a:lnTo>
                  <a:pt x="1311" y="1894"/>
                </a:lnTo>
                <a:lnTo>
                  <a:pt x="1266" y="1909"/>
                </a:lnTo>
                <a:lnTo>
                  <a:pt x="1219" y="1922"/>
                </a:lnTo>
                <a:lnTo>
                  <a:pt x="1172" y="1934"/>
                </a:lnTo>
                <a:lnTo>
                  <a:pt x="1125" y="1942"/>
                </a:lnTo>
                <a:lnTo>
                  <a:pt x="1076" y="1948"/>
                </a:lnTo>
                <a:lnTo>
                  <a:pt x="1027" y="1951"/>
                </a:lnTo>
                <a:lnTo>
                  <a:pt x="976" y="1953"/>
                </a:lnTo>
                <a:lnTo>
                  <a:pt x="0" y="1953"/>
                </a:lnTo>
                <a:lnTo>
                  <a:pt x="0" y="976"/>
                </a:lnTo>
                <a:lnTo>
                  <a:pt x="0" y="976"/>
                </a:lnTo>
                <a:lnTo>
                  <a:pt x="0" y="926"/>
                </a:lnTo>
                <a:lnTo>
                  <a:pt x="5" y="877"/>
                </a:lnTo>
                <a:lnTo>
                  <a:pt x="10" y="828"/>
                </a:lnTo>
                <a:lnTo>
                  <a:pt x="19" y="779"/>
                </a:lnTo>
                <a:lnTo>
                  <a:pt x="29" y="732"/>
                </a:lnTo>
                <a:lnTo>
                  <a:pt x="43" y="687"/>
                </a:lnTo>
                <a:lnTo>
                  <a:pt x="59" y="641"/>
                </a:lnTo>
                <a:lnTo>
                  <a:pt x="76" y="596"/>
                </a:lnTo>
                <a:lnTo>
                  <a:pt x="96" y="554"/>
                </a:lnTo>
                <a:lnTo>
                  <a:pt x="118" y="511"/>
                </a:lnTo>
                <a:lnTo>
                  <a:pt x="141" y="470"/>
                </a:lnTo>
                <a:lnTo>
                  <a:pt x="167" y="430"/>
                </a:lnTo>
                <a:lnTo>
                  <a:pt x="193" y="392"/>
                </a:lnTo>
                <a:lnTo>
                  <a:pt x="223" y="355"/>
                </a:lnTo>
                <a:lnTo>
                  <a:pt x="254" y="320"/>
                </a:lnTo>
                <a:lnTo>
                  <a:pt x="286" y="286"/>
                </a:lnTo>
                <a:lnTo>
                  <a:pt x="321" y="254"/>
                </a:lnTo>
                <a:lnTo>
                  <a:pt x="355" y="223"/>
                </a:lnTo>
                <a:lnTo>
                  <a:pt x="392" y="193"/>
                </a:lnTo>
                <a:lnTo>
                  <a:pt x="430" y="167"/>
                </a:lnTo>
                <a:lnTo>
                  <a:pt x="471" y="141"/>
                </a:lnTo>
                <a:lnTo>
                  <a:pt x="511" y="118"/>
                </a:lnTo>
                <a:lnTo>
                  <a:pt x="553" y="95"/>
                </a:lnTo>
                <a:lnTo>
                  <a:pt x="596" y="76"/>
                </a:lnTo>
                <a:lnTo>
                  <a:pt x="641" y="59"/>
                </a:lnTo>
                <a:lnTo>
                  <a:pt x="687" y="43"/>
                </a:lnTo>
                <a:lnTo>
                  <a:pt x="732" y="29"/>
                </a:lnTo>
                <a:lnTo>
                  <a:pt x="779" y="19"/>
                </a:lnTo>
                <a:lnTo>
                  <a:pt x="828" y="10"/>
                </a:lnTo>
                <a:lnTo>
                  <a:pt x="877" y="5"/>
                </a:lnTo>
                <a:lnTo>
                  <a:pt x="926" y="0"/>
                </a:lnTo>
                <a:lnTo>
                  <a:pt x="976" y="0"/>
                </a:lnTo>
                <a:close/>
              </a:path>
            </a:pathLst>
          </a:custGeom>
          <a:gradFill flip="none" rotWithShape="1">
            <a:gsLst>
              <a:gs pos="32000">
                <a:schemeClr val="bg2"/>
              </a:gs>
              <a:gs pos="75000">
                <a:schemeClr val="tx2"/>
              </a:gs>
            </a:gsLst>
            <a:path path="rect">
              <a:fillToRect l="100000" b="100000"/>
            </a:path>
            <a:tileRect t="-100000" r="-100000"/>
          </a:gradFill>
          <a:ln>
            <a:noFill/>
          </a:ln>
          <a:effectLst>
            <a:outerShdw blurRad="220637" dist="80286"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10" name="Freeform 6">
            <a:extLst>
              <a:ext uri="{FF2B5EF4-FFF2-40B4-BE49-F238E27FC236}">
                <a16:creationId xmlns:a16="http://schemas.microsoft.com/office/drawing/2014/main" id="{6C71ABA9-617A-97B4-FAD2-51835849AF85}"/>
              </a:ext>
            </a:extLst>
          </p:cNvPr>
          <p:cNvSpPr>
            <a:spLocks/>
          </p:cNvSpPr>
          <p:nvPr/>
        </p:nvSpPr>
        <p:spPr bwMode="auto">
          <a:xfrm>
            <a:off x="5953016" y="922401"/>
            <a:ext cx="2389961" cy="2389961"/>
          </a:xfrm>
          <a:custGeom>
            <a:avLst/>
            <a:gdLst>
              <a:gd name="T0" fmla="*/ 976 w 1953"/>
              <a:gd name="T1" fmla="*/ 0 h 1953"/>
              <a:gd name="T2" fmla="*/ 1076 w 1953"/>
              <a:gd name="T3" fmla="*/ 5 h 1953"/>
              <a:gd name="T4" fmla="*/ 1172 w 1953"/>
              <a:gd name="T5" fmla="*/ 19 h 1953"/>
              <a:gd name="T6" fmla="*/ 1266 w 1953"/>
              <a:gd name="T7" fmla="*/ 43 h 1953"/>
              <a:gd name="T8" fmla="*/ 1355 w 1953"/>
              <a:gd name="T9" fmla="*/ 76 h 1953"/>
              <a:gd name="T10" fmla="*/ 1440 w 1953"/>
              <a:gd name="T11" fmla="*/ 118 h 1953"/>
              <a:gd name="T12" fmla="*/ 1520 w 1953"/>
              <a:gd name="T13" fmla="*/ 167 h 1953"/>
              <a:gd name="T14" fmla="*/ 1597 w 1953"/>
              <a:gd name="T15" fmla="*/ 223 h 1953"/>
              <a:gd name="T16" fmla="*/ 1665 w 1953"/>
              <a:gd name="T17" fmla="*/ 286 h 1953"/>
              <a:gd name="T18" fmla="*/ 1730 w 1953"/>
              <a:gd name="T19" fmla="*/ 355 h 1953"/>
              <a:gd name="T20" fmla="*/ 1785 w 1953"/>
              <a:gd name="T21" fmla="*/ 430 h 1953"/>
              <a:gd name="T22" fmla="*/ 1834 w 1953"/>
              <a:gd name="T23" fmla="*/ 511 h 1953"/>
              <a:gd name="T24" fmla="*/ 1876 w 1953"/>
              <a:gd name="T25" fmla="*/ 596 h 1953"/>
              <a:gd name="T26" fmla="*/ 1909 w 1953"/>
              <a:gd name="T27" fmla="*/ 687 h 1953"/>
              <a:gd name="T28" fmla="*/ 1934 w 1953"/>
              <a:gd name="T29" fmla="*/ 779 h 1953"/>
              <a:gd name="T30" fmla="*/ 1948 w 1953"/>
              <a:gd name="T31" fmla="*/ 877 h 1953"/>
              <a:gd name="T32" fmla="*/ 1953 w 1953"/>
              <a:gd name="T33" fmla="*/ 976 h 1953"/>
              <a:gd name="T34" fmla="*/ 1951 w 1953"/>
              <a:gd name="T35" fmla="*/ 1027 h 1953"/>
              <a:gd name="T36" fmla="*/ 1942 w 1953"/>
              <a:gd name="T37" fmla="*/ 1124 h 1953"/>
              <a:gd name="T38" fmla="*/ 1922 w 1953"/>
              <a:gd name="T39" fmla="*/ 1220 h 1953"/>
              <a:gd name="T40" fmla="*/ 1894 w 1953"/>
              <a:gd name="T41" fmla="*/ 1311 h 1953"/>
              <a:gd name="T42" fmla="*/ 1857 w 1953"/>
              <a:gd name="T43" fmla="*/ 1398 h 1953"/>
              <a:gd name="T44" fmla="*/ 1812 w 1953"/>
              <a:gd name="T45" fmla="*/ 1482 h 1953"/>
              <a:gd name="T46" fmla="*/ 1758 w 1953"/>
              <a:gd name="T47" fmla="*/ 1560 h 1953"/>
              <a:gd name="T48" fmla="*/ 1698 w 1953"/>
              <a:gd name="T49" fmla="*/ 1632 h 1953"/>
              <a:gd name="T50" fmla="*/ 1632 w 1953"/>
              <a:gd name="T51" fmla="*/ 1698 h 1953"/>
              <a:gd name="T52" fmla="*/ 1559 w 1953"/>
              <a:gd name="T53" fmla="*/ 1758 h 1953"/>
              <a:gd name="T54" fmla="*/ 1482 w 1953"/>
              <a:gd name="T55" fmla="*/ 1812 h 1953"/>
              <a:gd name="T56" fmla="*/ 1398 w 1953"/>
              <a:gd name="T57" fmla="*/ 1857 h 1953"/>
              <a:gd name="T58" fmla="*/ 1311 w 1953"/>
              <a:gd name="T59" fmla="*/ 1894 h 1953"/>
              <a:gd name="T60" fmla="*/ 1219 w 1953"/>
              <a:gd name="T61" fmla="*/ 1922 h 1953"/>
              <a:gd name="T62" fmla="*/ 1125 w 1953"/>
              <a:gd name="T63" fmla="*/ 1942 h 1953"/>
              <a:gd name="T64" fmla="*/ 1027 w 1953"/>
              <a:gd name="T65" fmla="*/ 1951 h 1953"/>
              <a:gd name="T66" fmla="*/ 0 w 1953"/>
              <a:gd name="T67" fmla="*/ 1953 h 1953"/>
              <a:gd name="T68" fmla="*/ 0 w 1953"/>
              <a:gd name="T69" fmla="*/ 976 h 1953"/>
              <a:gd name="T70" fmla="*/ 5 w 1953"/>
              <a:gd name="T71" fmla="*/ 877 h 1953"/>
              <a:gd name="T72" fmla="*/ 19 w 1953"/>
              <a:gd name="T73" fmla="*/ 779 h 1953"/>
              <a:gd name="T74" fmla="*/ 43 w 1953"/>
              <a:gd name="T75" fmla="*/ 687 h 1953"/>
              <a:gd name="T76" fmla="*/ 76 w 1953"/>
              <a:gd name="T77" fmla="*/ 596 h 1953"/>
              <a:gd name="T78" fmla="*/ 118 w 1953"/>
              <a:gd name="T79" fmla="*/ 511 h 1953"/>
              <a:gd name="T80" fmla="*/ 167 w 1953"/>
              <a:gd name="T81" fmla="*/ 430 h 1953"/>
              <a:gd name="T82" fmla="*/ 223 w 1953"/>
              <a:gd name="T83" fmla="*/ 355 h 1953"/>
              <a:gd name="T84" fmla="*/ 286 w 1953"/>
              <a:gd name="T85" fmla="*/ 286 h 1953"/>
              <a:gd name="T86" fmla="*/ 355 w 1953"/>
              <a:gd name="T87" fmla="*/ 223 h 1953"/>
              <a:gd name="T88" fmla="*/ 430 w 1953"/>
              <a:gd name="T89" fmla="*/ 167 h 1953"/>
              <a:gd name="T90" fmla="*/ 511 w 1953"/>
              <a:gd name="T91" fmla="*/ 118 h 1953"/>
              <a:gd name="T92" fmla="*/ 596 w 1953"/>
              <a:gd name="T93" fmla="*/ 76 h 1953"/>
              <a:gd name="T94" fmla="*/ 687 w 1953"/>
              <a:gd name="T95" fmla="*/ 43 h 1953"/>
              <a:gd name="T96" fmla="*/ 779 w 1953"/>
              <a:gd name="T97" fmla="*/ 19 h 1953"/>
              <a:gd name="T98" fmla="*/ 877 w 1953"/>
              <a:gd name="T99" fmla="*/ 5 h 1953"/>
              <a:gd name="T100" fmla="*/ 976 w 1953"/>
              <a:gd name="T101" fmla="*/ 0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53" h="1953">
                <a:moveTo>
                  <a:pt x="976" y="0"/>
                </a:moveTo>
                <a:lnTo>
                  <a:pt x="976" y="0"/>
                </a:lnTo>
                <a:lnTo>
                  <a:pt x="1027" y="0"/>
                </a:lnTo>
                <a:lnTo>
                  <a:pt x="1076" y="5"/>
                </a:lnTo>
                <a:lnTo>
                  <a:pt x="1125" y="10"/>
                </a:lnTo>
                <a:lnTo>
                  <a:pt x="1172" y="19"/>
                </a:lnTo>
                <a:lnTo>
                  <a:pt x="1219" y="29"/>
                </a:lnTo>
                <a:lnTo>
                  <a:pt x="1266" y="43"/>
                </a:lnTo>
                <a:lnTo>
                  <a:pt x="1311" y="59"/>
                </a:lnTo>
                <a:lnTo>
                  <a:pt x="1355" y="76"/>
                </a:lnTo>
                <a:lnTo>
                  <a:pt x="1398" y="95"/>
                </a:lnTo>
                <a:lnTo>
                  <a:pt x="1440" y="118"/>
                </a:lnTo>
                <a:lnTo>
                  <a:pt x="1482" y="141"/>
                </a:lnTo>
                <a:lnTo>
                  <a:pt x="1520" y="167"/>
                </a:lnTo>
                <a:lnTo>
                  <a:pt x="1559" y="193"/>
                </a:lnTo>
                <a:lnTo>
                  <a:pt x="1597" y="223"/>
                </a:lnTo>
                <a:lnTo>
                  <a:pt x="1632" y="254"/>
                </a:lnTo>
                <a:lnTo>
                  <a:pt x="1665" y="286"/>
                </a:lnTo>
                <a:lnTo>
                  <a:pt x="1698" y="320"/>
                </a:lnTo>
                <a:lnTo>
                  <a:pt x="1730" y="355"/>
                </a:lnTo>
                <a:lnTo>
                  <a:pt x="1758" y="392"/>
                </a:lnTo>
                <a:lnTo>
                  <a:pt x="1785" y="430"/>
                </a:lnTo>
                <a:lnTo>
                  <a:pt x="1812" y="470"/>
                </a:lnTo>
                <a:lnTo>
                  <a:pt x="1834" y="511"/>
                </a:lnTo>
                <a:lnTo>
                  <a:pt x="1857" y="554"/>
                </a:lnTo>
                <a:lnTo>
                  <a:pt x="1876" y="596"/>
                </a:lnTo>
                <a:lnTo>
                  <a:pt x="1894" y="641"/>
                </a:lnTo>
                <a:lnTo>
                  <a:pt x="1909" y="687"/>
                </a:lnTo>
                <a:lnTo>
                  <a:pt x="1922" y="732"/>
                </a:lnTo>
                <a:lnTo>
                  <a:pt x="1934" y="779"/>
                </a:lnTo>
                <a:lnTo>
                  <a:pt x="1942" y="828"/>
                </a:lnTo>
                <a:lnTo>
                  <a:pt x="1948" y="877"/>
                </a:lnTo>
                <a:lnTo>
                  <a:pt x="1951" y="926"/>
                </a:lnTo>
                <a:lnTo>
                  <a:pt x="1953" y="976"/>
                </a:lnTo>
                <a:lnTo>
                  <a:pt x="1953" y="976"/>
                </a:lnTo>
                <a:lnTo>
                  <a:pt x="1951" y="1027"/>
                </a:lnTo>
                <a:lnTo>
                  <a:pt x="1948" y="1076"/>
                </a:lnTo>
                <a:lnTo>
                  <a:pt x="1942" y="1124"/>
                </a:lnTo>
                <a:lnTo>
                  <a:pt x="1934" y="1172"/>
                </a:lnTo>
                <a:lnTo>
                  <a:pt x="1922" y="1220"/>
                </a:lnTo>
                <a:lnTo>
                  <a:pt x="1909" y="1266"/>
                </a:lnTo>
                <a:lnTo>
                  <a:pt x="1894" y="1311"/>
                </a:lnTo>
                <a:lnTo>
                  <a:pt x="1876" y="1355"/>
                </a:lnTo>
                <a:lnTo>
                  <a:pt x="1857" y="1398"/>
                </a:lnTo>
                <a:lnTo>
                  <a:pt x="1834" y="1440"/>
                </a:lnTo>
                <a:lnTo>
                  <a:pt x="1812" y="1482"/>
                </a:lnTo>
                <a:lnTo>
                  <a:pt x="1785" y="1522"/>
                </a:lnTo>
                <a:lnTo>
                  <a:pt x="1758" y="1560"/>
                </a:lnTo>
                <a:lnTo>
                  <a:pt x="1730" y="1597"/>
                </a:lnTo>
                <a:lnTo>
                  <a:pt x="1698" y="1632"/>
                </a:lnTo>
                <a:lnTo>
                  <a:pt x="1665" y="1667"/>
                </a:lnTo>
                <a:lnTo>
                  <a:pt x="1632" y="1698"/>
                </a:lnTo>
                <a:lnTo>
                  <a:pt x="1597" y="1730"/>
                </a:lnTo>
                <a:lnTo>
                  <a:pt x="1559" y="1758"/>
                </a:lnTo>
                <a:lnTo>
                  <a:pt x="1520" y="1785"/>
                </a:lnTo>
                <a:lnTo>
                  <a:pt x="1482" y="1812"/>
                </a:lnTo>
                <a:lnTo>
                  <a:pt x="1440" y="1834"/>
                </a:lnTo>
                <a:lnTo>
                  <a:pt x="1398" y="1857"/>
                </a:lnTo>
                <a:lnTo>
                  <a:pt x="1355" y="1876"/>
                </a:lnTo>
                <a:lnTo>
                  <a:pt x="1311" y="1894"/>
                </a:lnTo>
                <a:lnTo>
                  <a:pt x="1266" y="1909"/>
                </a:lnTo>
                <a:lnTo>
                  <a:pt x="1219" y="1922"/>
                </a:lnTo>
                <a:lnTo>
                  <a:pt x="1172" y="1934"/>
                </a:lnTo>
                <a:lnTo>
                  <a:pt x="1125" y="1942"/>
                </a:lnTo>
                <a:lnTo>
                  <a:pt x="1076" y="1948"/>
                </a:lnTo>
                <a:lnTo>
                  <a:pt x="1027" y="1951"/>
                </a:lnTo>
                <a:lnTo>
                  <a:pt x="976" y="1953"/>
                </a:lnTo>
                <a:lnTo>
                  <a:pt x="0" y="1953"/>
                </a:lnTo>
                <a:lnTo>
                  <a:pt x="0" y="976"/>
                </a:lnTo>
                <a:lnTo>
                  <a:pt x="0" y="976"/>
                </a:lnTo>
                <a:lnTo>
                  <a:pt x="0" y="926"/>
                </a:lnTo>
                <a:lnTo>
                  <a:pt x="5" y="877"/>
                </a:lnTo>
                <a:lnTo>
                  <a:pt x="10" y="828"/>
                </a:lnTo>
                <a:lnTo>
                  <a:pt x="19" y="779"/>
                </a:lnTo>
                <a:lnTo>
                  <a:pt x="29" y="732"/>
                </a:lnTo>
                <a:lnTo>
                  <a:pt x="43" y="687"/>
                </a:lnTo>
                <a:lnTo>
                  <a:pt x="59" y="641"/>
                </a:lnTo>
                <a:lnTo>
                  <a:pt x="76" y="596"/>
                </a:lnTo>
                <a:lnTo>
                  <a:pt x="96" y="554"/>
                </a:lnTo>
                <a:lnTo>
                  <a:pt x="118" y="511"/>
                </a:lnTo>
                <a:lnTo>
                  <a:pt x="141" y="470"/>
                </a:lnTo>
                <a:lnTo>
                  <a:pt x="167" y="430"/>
                </a:lnTo>
                <a:lnTo>
                  <a:pt x="193" y="392"/>
                </a:lnTo>
                <a:lnTo>
                  <a:pt x="223" y="355"/>
                </a:lnTo>
                <a:lnTo>
                  <a:pt x="254" y="320"/>
                </a:lnTo>
                <a:lnTo>
                  <a:pt x="286" y="286"/>
                </a:lnTo>
                <a:lnTo>
                  <a:pt x="321" y="254"/>
                </a:lnTo>
                <a:lnTo>
                  <a:pt x="355" y="223"/>
                </a:lnTo>
                <a:lnTo>
                  <a:pt x="392" y="193"/>
                </a:lnTo>
                <a:lnTo>
                  <a:pt x="430" y="167"/>
                </a:lnTo>
                <a:lnTo>
                  <a:pt x="471" y="141"/>
                </a:lnTo>
                <a:lnTo>
                  <a:pt x="511" y="118"/>
                </a:lnTo>
                <a:lnTo>
                  <a:pt x="553" y="95"/>
                </a:lnTo>
                <a:lnTo>
                  <a:pt x="596" y="76"/>
                </a:lnTo>
                <a:lnTo>
                  <a:pt x="641" y="59"/>
                </a:lnTo>
                <a:lnTo>
                  <a:pt x="687" y="43"/>
                </a:lnTo>
                <a:lnTo>
                  <a:pt x="732" y="29"/>
                </a:lnTo>
                <a:lnTo>
                  <a:pt x="779" y="19"/>
                </a:lnTo>
                <a:lnTo>
                  <a:pt x="828" y="10"/>
                </a:lnTo>
                <a:lnTo>
                  <a:pt x="877" y="5"/>
                </a:lnTo>
                <a:lnTo>
                  <a:pt x="926" y="0"/>
                </a:lnTo>
                <a:lnTo>
                  <a:pt x="9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3C3C3C"/>
              </a:solidFill>
              <a:effectLst/>
              <a:uLnTx/>
              <a:uFillTx/>
              <a:latin typeface="Century Gothic" panose="020F0302020204030204"/>
              <a:ea typeface="+mn-ea"/>
              <a:cs typeface="+mn-cs"/>
            </a:endParaRPr>
          </a:p>
        </p:txBody>
      </p:sp>
      <p:sp>
        <p:nvSpPr>
          <p:cNvPr id="11" name="Freeform 10">
            <a:extLst>
              <a:ext uri="{FF2B5EF4-FFF2-40B4-BE49-F238E27FC236}">
                <a16:creationId xmlns:a16="http://schemas.microsoft.com/office/drawing/2014/main" id="{0CADA853-2EAD-0A7C-1B5C-08E37CBB3E0A}"/>
              </a:ext>
            </a:extLst>
          </p:cNvPr>
          <p:cNvSpPr>
            <a:spLocks/>
          </p:cNvSpPr>
          <p:nvPr/>
        </p:nvSpPr>
        <p:spPr bwMode="auto">
          <a:xfrm>
            <a:off x="4111291" y="1487768"/>
            <a:ext cx="1818475" cy="1818475"/>
          </a:xfrm>
          <a:custGeom>
            <a:avLst/>
            <a:gdLst>
              <a:gd name="T0" fmla="*/ 743 w 1486"/>
              <a:gd name="T1" fmla="*/ 0 h 1486"/>
              <a:gd name="T2" fmla="*/ 668 w 1486"/>
              <a:gd name="T3" fmla="*/ 3 h 1486"/>
              <a:gd name="T4" fmla="*/ 593 w 1486"/>
              <a:gd name="T5" fmla="*/ 14 h 1486"/>
              <a:gd name="T6" fmla="*/ 523 w 1486"/>
              <a:gd name="T7" fmla="*/ 33 h 1486"/>
              <a:gd name="T8" fmla="*/ 453 w 1486"/>
              <a:gd name="T9" fmla="*/ 57 h 1486"/>
              <a:gd name="T10" fmla="*/ 389 w 1486"/>
              <a:gd name="T11" fmla="*/ 89 h 1486"/>
              <a:gd name="T12" fmla="*/ 328 w 1486"/>
              <a:gd name="T13" fmla="*/ 127 h 1486"/>
              <a:gd name="T14" fmla="*/ 270 w 1486"/>
              <a:gd name="T15" fmla="*/ 169 h 1486"/>
              <a:gd name="T16" fmla="*/ 218 w 1486"/>
              <a:gd name="T17" fmla="*/ 218 h 1486"/>
              <a:gd name="T18" fmla="*/ 169 w 1486"/>
              <a:gd name="T19" fmla="*/ 270 h 1486"/>
              <a:gd name="T20" fmla="*/ 127 w 1486"/>
              <a:gd name="T21" fmla="*/ 328 h 1486"/>
              <a:gd name="T22" fmla="*/ 89 w 1486"/>
              <a:gd name="T23" fmla="*/ 389 h 1486"/>
              <a:gd name="T24" fmla="*/ 57 w 1486"/>
              <a:gd name="T25" fmla="*/ 453 h 1486"/>
              <a:gd name="T26" fmla="*/ 33 w 1486"/>
              <a:gd name="T27" fmla="*/ 523 h 1486"/>
              <a:gd name="T28" fmla="*/ 14 w 1486"/>
              <a:gd name="T29" fmla="*/ 593 h 1486"/>
              <a:gd name="T30" fmla="*/ 3 w 1486"/>
              <a:gd name="T31" fmla="*/ 668 h 1486"/>
              <a:gd name="T32" fmla="*/ 0 w 1486"/>
              <a:gd name="T33" fmla="*/ 743 h 1486"/>
              <a:gd name="T34" fmla="*/ 0 w 1486"/>
              <a:gd name="T35" fmla="*/ 781 h 1486"/>
              <a:gd name="T36" fmla="*/ 7 w 1486"/>
              <a:gd name="T37" fmla="*/ 856 h 1486"/>
              <a:gd name="T38" fmla="*/ 22 w 1486"/>
              <a:gd name="T39" fmla="*/ 928 h 1486"/>
              <a:gd name="T40" fmla="*/ 45 w 1486"/>
              <a:gd name="T41" fmla="*/ 997 h 1486"/>
              <a:gd name="T42" fmla="*/ 73 w 1486"/>
              <a:gd name="T43" fmla="*/ 1065 h 1486"/>
              <a:gd name="T44" fmla="*/ 106 w 1486"/>
              <a:gd name="T45" fmla="*/ 1128 h 1486"/>
              <a:gd name="T46" fmla="*/ 148 w 1486"/>
              <a:gd name="T47" fmla="*/ 1187 h 1486"/>
              <a:gd name="T48" fmla="*/ 193 w 1486"/>
              <a:gd name="T49" fmla="*/ 1242 h 1486"/>
              <a:gd name="T50" fmla="*/ 244 w 1486"/>
              <a:gd name="T51" fmla="*/ 1292 h 1486"/>
              <a:gd name="T52" fmla="*/ 298 w 1486"/>
              <a:gd name="T53" fmla="*/ 1337 h 1486"/>
              <a:gd name="T54" fmla="*/ 357 w 1486"/>
              <a:gd name="T55" fmla="*/ 1379 h 1486"/>
              <a:gd name="T56" fmla="*/ 422 w 1486"/>
              <a:gd name="T57" fmla="*/ 1412 h 1486"/>
              <a:gd name="T58" fmla="*/ 488 w 1486"/>
              <a:gd name="T59" fmla="*/ 1442 h 1486"/>
              <a:gd name="T60" fmla="*/ 558 w 1486"/>
              <a:gd name="T61" fmla="*/ 1463 h 1486"/>
              <a:gd name="T62" fmla="*/ 629 w 1486"/>
              <a:gd name="T63" fmla="*/ 1479 h 1486"/>
              <a:gd name="T64" fmla="*/ 704 w 1486"/>
              <a:gd name="T65" fmla="*/ 1486 h 1486"/>
              <a:gd name="T66" fmla="*/ 1486 w 1486"/>
              <a:gd name="T67" fmla="*/ 1486 h 1486"/>
              <a:gd name="T68" fmla="*/ 1486 w 1486"/>
              <a:gd name="T69" fmla="*/ 743 h 1486"/>
              <a:gd name="T70" fmla="*/ 1482 w 1486"/>
              <a:gd name="T71" fmla="*/ 668 h 1486"/>
              <a:gd name="T72" fmla="*/ 1470 w 1486"/>
              <a:gd name="T73" fmla="*/ 593 h 1486"/>
              <a:gd name="T74" fmla="*/ 1452 w 1486"/>
              <a:gd name="T75" fmla="*/ 523 h 1486"/>
              <a:gd name="T76" fmla="*/ 1426 w 1486"/>
              <a:gd name="T77" fmla="*/ 453 h 1486"/>
              <a:gd name="T78" fmla="*/ 1395 w 1486"/>
              <a:gd name="T79" fmla="*/ 389 h 1486"/>
              <a:gd name="T80" fmla="*/ 1358 w 1486"/>
              <a:gd name="T81" fmla="*/ 328 h 1486"/>
              <a:gd name="T82" fmla="*/ 1315 w 1486"/>
              <a:gd name="T83" fmla="*/ 270 h 1486"/>
              <a:gd name="T84" fmla="*/ 1268 w 1486"/>
              <a:gd name="T85" fmla="*/ 218 h 1486"/>
              <a:gd name="T86" fmla="*/ 1215 w 1486"/>
              <a:gd name="T87" fmla="*/ 169 h 1486"/>
              <a:gd name="T88" fmla="*/ 1158 w 1486"/>
              <a:gd name="T89" fmla="*/ 127 h 1486"/>
              <a:gd name="T90" fmla="*/ 1097 w 1486"/>
              <a:gd name="T91" fmla="*/ 89 h 1486"/>
              <a:gd name="T92" fmla="*/ 1032 w 1486"/>
              <a:gd name="T93" fmla="*/ 57 h 1486"/>
              <a:gd name="T94" fmla="*/ 962 w 1486"/>
              <a:gd name="T95" fmla="*/ 33 h 1486"/>
              <a:gd name="T96" fmla="*/ 893 w 1486"/>
              <a:gd name="T97" fmla="*/ 14 h 1486"/>
              <a:gd name="T98" fmla="*/ 818 w 1486"/>
              <a:gd name="T99" fmla="*/ 3 h 1486"/>
              <a:gd name="T100" fmla="*/ 743 w 1486"/>
              <a:gd name="T101" fmla="*/ 0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86" h="1486">
                <a:moveTo>
                  <a:pt x="743" y="0"/>
                </a:moveTo>
                <a:lnTo>
                  <a:pt x="743" y="0"/>
                </a:lnTo>
                <a:lnTo>
                  <a:pt x="704" y="0"/>
                </a:lnTo>
                <a:lnTo>
                  <a:pt x="668" y="3"/>
                </a:lnTo>
                <a:lnTo>
                  <a:pt x="629" y="8"/>
                </a:lnTo>
                <a:lnTo>
                  <a:pt x="593" y="14"/>
                </a:lnTo>
                <a:lnTo>
                  <a:pt x="558" y="22"/>
                </a:lnTo>
                <a:lnTo>
                  <a:pt x="523" y="33"/>
                </a:lnTo>
                <a:lnTo>
                  <a:pt x="488" y="45"/>
                </a:lnTo>
                <a:lnTo>
                  <a:pt x="453" y="57"/>
                </a:lnTo>
                <a:lnTo>
                  <a:pt x="422" y="73"/>
                </a:lnTo>
                <a:lnTo>
                  <a:pt x="389" y="89"/>
                </a:lnTo>
                <a:lnTo>
                  <a:pt x="357" y="108"/>
                </a:lnTo>
                <a:lnTo>
                  <a:pt x="328" y="127"/>
                </a:lnTo>
                <a:lnTo>
                  <a:pt x="298" y="148"/>
                </a:lnTo>
                <a:lnTo>
                  <a:pt x="270" y="169"/>
                </a:lnTo>
                <a:lnTo>
                  <a:pt x="244" y="193"/>
                </a:lnTo>
                <a:lnTo>
                  <a:pt x="218" y="218"/>
                </a:lnTo>
                <a:lnTo>
                  <a:pt x="193" y="244"/>
                </a:lnTo>
                <a:lnTo>
                  <a:pt x="169" y="270"/>
                </a:lnTo>
                <a:lnTo>
                  <a:pt x="148" y="298"/>
                </a:lnTo>
                <a:lnTo>
                  <a:pt x="127" y="328"/>
                </a:lnTo>
                <a:lnTo>
                  <a:pt x="106" y="357"/>
                </a:lnTo>
                <a:lnTo>
                  <a:pt x="89" y="389"/>
                </a:lnTo>
                <a:lnTo>
                  <a:pt x="73" y="422"/>
                </a:lnTo>
                <a:lnTo>
                  <a:pt x="57" y="453"/>
                </a:lnTo>
                <a:lnTo>
                  <a:pt x="45" y="488"/>
                </a:lnTo>
                <a:lnTo>
                  <a:pt x="33" y="523"/>
                </a:lnTo>
                <a:lnTo>
                  <a:pt x="22" y="558"/>
                </a:lnTo>
                <a:lnTo>
                  <a:pt x="14" y="593"/>
                </a:lnTo>
                <a:lnTo>
                  <a:pt x="7" y="629"/>
                </a:lnTo>
                <a:lnTo>
                  <a:pt x="3" y="668"/>
                </a:lnTo>
                <a:lnTo>
                  <a:pt x="0" y="704"/>
                </a:lnTo>
                <a:lnTo>
                  <a:pt x="0" y="743"/>
                </a:lnTo>
                <a:lnTo>
                  <a:pt x="0" y="743"/>
                </a:lnTo>
                <a:lnTo>
                  <a:pt x="0" y="781"/>
                </a:lnTo>
                <a:lnTo>
                  <a:pt x="3" y="818"/>
                </a:lnTo>
                <a:lnTo>
                  <a:pt x="7" y="856"/>
                </a:lnTo>
                <a:lnTo>
                  <a:pt x="14" y="893"/>
                </a:lnTo>
                <a:lnTo>
                  <a:pt x="22" y="928"/>
                </a:lnTo>
                <a:lnTo>
                  <a:pt x="33" y="962"/>
                </a:lnTo>
                <a:lnTo>
                  <a:pt x="45" y="997"/>
                </a:lnTo>
                <a:lnTo>
                  <a:pt x="57" y="1032"/>
                </a:lnTo>
                <a:lnTo>
                  <a:pt x="73" y="1065"/>
                </a:lnTo>
                <a:lnTo>
                  <a:pt x="89" y="1097"/>
                </a:lnTo>
                <a:lnTo>
                  <a:pt x="106" y="1128"/>
                </a:lnTo>
                <a:lnTo>
                  <a:pt x="127" y="1158"/>
                </a:lnTo>
                <a:lnTo>
                  <a:pt x="148" y="1187"/>
                </a:lnTo>
                <a:lnTo>
                  <a:pt x="169" y="1215"/>
                </a:lnTo>
                <a:lnTo>
                  <a:pt x="193" y="1242"/>
                </a:lnTo>
                <a:lnTo>
                  <a:pt x="218" y="1268"/>
                </a:lnTo>
                <a:lnTo>
                  <a:pt x="244" y="1292"/>
                </a:lnTo>
                <a:lnTo>
                  <a:pt x="270" y="1317"/>
                </a:lnTo>
                <a:lnTo>
                  <a:pt x="298" y="1337"/>
                </a:lnTo>
                <a:lnTo>
                  <a:pt x="328" y="1358"/>
                </a:lnTo>
                <a:lnTo>
                  <a:pt x="357" y="1379"/>
                </a:lnTo>
                <a:lnTo>
                  <a:pt x="389" y="1397"/>
                </a:lnTo>
                <a:lnTo>
                  <a:pt x="422" y="1412"/>
                </a:lnTo>
                <a:lnTo>
                  <a:pt x="453" y="1428"/>
                </a:lnTo>
                <a:lnTo>
                  <a:pt x="488" y="1442"/>
                </a:lnTo>
                <a:lnTo>
                  <a:pt x="523" y="1453"/>
                </a:lnTo>
                <a:lnTo>
                  <a:pt x="558" y="1463"/>
                </a:lnTo>
                <a:lnTo>
                  <a:pt x="593" y="1472"/>
                </a:lnTo>
                <a:lnTo>
                  <a:pt x="629" y="1479"/>
                </a:lnTo>
                <a:lnTo>
                  <a:pt x="668" y="1482"/>
                </a:lnTo>
                <a:lnTo>
                  <a:pt x="704" y="1486"/>
                </a:lnTo>
                <a:lnTo>
                  <a:pt x="743" y="1486"/>
                </a:lnTo>
                <a:lnTo>
                  <a:pt x="1486" y="1486"/>
                </a:lnTo>
                <a:lnTo>
                  <a:pt x="1486" y="743"/>
                </a:lnTo>
                <a:lnTo>
                  <a:pt x="1486" y="743"/>
                </a:lnTo>
                <a:lnTo>
                  <a:pt x="1484" y="704"/>
                </a:lnTo>
                <a:lnTo>
                  <a:pt x="1482" y="668"/>
                </a:lnTo>
                <a:lnTo>
                  <a:pt x="1477" y="629"/>
                </a:lnTo>
                <a:lnTo>
                  <a:pt x="1470" y="593"/>
                </a:lnTo>
                <a:lnTo>
                  <a:pt x="1463" y="558"/>
                </a:lnTo>
                <a:lnTo>
                  <a:pt x="1452" y="523"/>
                </a:lnTo>
                <a:lnTo>
                  <a:pt x="1440" y="488"/>
                </a:lnTo>
                <a:lnTo>
                  <a:pt x="1426" y="453"/>
                </a:lnTo>
                <a:lnTo>
                  <a:pt x="1412" y="422"/>
                </a:lnTo>
                <a:lnTo>
                  <a:pt x="1395" y="389"/>
                </a:lnTo>
                <a:lnTo>
                  <a:pt x="1377" y="357"/>
                </a:lnTo>
                <a:lnTo>
                  <a:pt x="1358" y="328"/>
                </a:lnTo>
                <a:lnTo>
                  <a:pt x="1337" y="298"/>
                </a:lnTo>
                <a:lnTo>
                  <a:pt x="1315" y="270"/>
                </a:lnTo>
                <a:lnTo>
                  <a:pt x="1292" y="244"/>
                </a:lnTo>
                <a:lnTo>
                  <a:pt x="1268" y="218"/>
                </a:lnTo>
                <a:lnTo>
                  <a:pt x="1241" y="193"/>
                </a:lnTo>
                <a:lnTo>
                  <a:pt x="1215" y="169"/>
                </a:lnTo>
                <a:lnTo>
                  <a:pt x="1187" y="148"/>
                </a:lnTo>
                <a:lnTo>
                  <a:pt x="1158" y="127"/>
                </a:lnTo>
                <a:lnTo>
                  <a:pt x="1128" y="108"/>
                </a:lnTo>
                <a:lnTo>
                  <a:pt x="1097" y="89"/>
                </a:lnTo>
                <a:lnTo>
                  <a:pt x="1064" y="73"/>
                </a:lnTo>
                <a:lnTo>
                  <a:pt x="1032" y="57"/>
                </a:lnTo>
                <a:lnTo>
                  <a:pt x="997" y="45"/>
                </a:lnTo>
                <a:lnTo>
                  <a:pt x="962" y="33"/>
                </a:lnTo>
                <a:lnTo>
                  <a:pt x="927" y="22"/>
                </a:lnTo>
                <a:lnTo>
                  <a:pt x="893" y="14"/>
                </a:lnTo>
                <a:lnTo>
                  <a:pt x="856" y="8"/>
                </a:lnTo>
                <a:lnTo>
                  <a:pt x="818" y="3"/>
                </a:lnTo>
                <a:lnTo>
                  <a:pt x="781" y="0"/>
                </a:lnTo>
                <a:lnTo>
                  <a:pt x="743" y="0"/>
                </a:lnTo>
                <a:close/>
              </a:path>
            </a:pathLst>
          </a:custGeom>
          <a:gradFill flip="none" rotWithShape="1">
            <a:gsLst>
              <a:gs pos="59000">
                <a:schemeClr val="accent3">
                  <a:lumMod val="75000"/>
                </a:schemeClr>
              </a:gs>
              <a:gs pos="29000">
                <a:schemeClr val="accent3"/>
              </a:gs>
              <a:gs pos="100000">
                <a:schemeClr val="accent3">
                  <a:lumMod val="50000"/>
                </a:schemeClr>
              </a:gs>
            </a:gsLst>
            <a:path path="rect">
              <a:fillToRect r="100000" b="100000"/>
            </a:path>
            <a:tileRect l="-100000" t="-100000"/>
          </a:gradFill>
          <a:ln>
            <a:noFill/>
          </a:ln>
          <a:effectLst>
            <a:outerShdw blurRad="220637" dist="80286"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12" name="Freeform 11">
            <a:extLst>
              <a:ext uri="{FF2B5EF4-FFF2-40B4-BE49-F238E27FC236}">
                <a16:creationId xmlns:a16="http://schemas.microsoft.com/office/drawing/2014/main" id="{9521E1D4-8D58-2D59-7F24-09AFC49F786D}"/>
              </a:ext>
            </a:extLst>
          </p:cNvPr>
          <p:cNvSpPr>
            <a:spLocks/>
          </p:cNvSpPr>
          <p:nvPr/>
        </p:nvSpPr>
        <p:spPr bwMode="auto">
          <a:xfrm>
            <a:off x="4111291" y="1487768"/>
            <a:ext cx="1818475" cy="1818475"/>
          </a:xfrm>
          <a:custGeom>
            <a:avLst/>
            <a:gdLst>
              <a:gd name="T0" fmla="*/ 743 w 1486"/>
              <a:gd name="T1" fmla="*/ 0 h 1486"/>
              <a:gd name="T2" fmla="*/ 668 w 1486"/>
              <a:gd name="T3" fmla="*/ 3 h 1486"/>
              <a:gd name="T4" fmla="*/ 593 w 1486"/>
              <a:gd name="T5" fmla="*/ 14 h 1486"/>
              <a:gd name="T6" fmla="*/ 523 w 1486"/>
              <a:gd name="T7" fmla="*/ 33 h 1486"/>
              <a:gd name="T8" fmla="*/ 453 w 1486"/>
              <a:gd name="T9" fmla="*/ 57 h 1486"/>
              <a:gd name="T10" fmla="*/ 389 w 1486"/>
              <a:gd name="T11" fmla="*/ 89 h 1486"/>
              <a:gd name="T12" fmla="*/ 328 w 1486"/>
              <a:gd name="T13" fmla="*/ 127 h 1486"/>
              <a:gd name="T14" fmla="*/ 270 w 1486"/>
              <a:gd name="T15" fmla="*/ 169 h 1486"/>
              <a:gd name="T16" fmla="*/ 218 w 1486"/>
              <a:gd name="T17" fmla="*/ 218 h 1486"/>
              <a:gd name="T18" fmla="*/ 169 w 1486"/>
              <a:gd name="T19" fmla="*/ 270 h 1486"/>
              <a:gd name="T20" fmla="*/ 127 w 1486"/>
              <a:gd name="T21" fmla="*/ 328 h 1486"/>
              <a:gd name="T22" fmla="*/ 89 w 1486"/>
              <a:gd name="T23" fmla="*/ 389 h 1486"/>
              <a:gd name="T24" fmla="*/ 57 w 1486"/>
              <a:gd name="T25" fmla="*/ 453 h 1486"/>
              <a:gd name="T26" fmla="*/ 33 w 1486"/>
              <a:gd name="T27" fmla="*/ 523 h 1486"/>
              <a:gd name="T28" fmla="*/ 14 w 1486"/>
              <a:gd name="T29" fmla="*/ 593 h 1486"/>
              <a:gd name="T30" fmla="*/ 3 w 1486"/>
              <a:gd name="T31" fmla="*/ 668 h 1486"/>
              <a:gd name="T32" fmla="*/ 0 w 1486"/>
              <a:gd name="T33" fmla="*/ 743 h 1486"/>
              <a:gd name="T34" fmla="*/ 0 w 1486"/>
              <a:gd name="T35" fmla="*/ 781 h 1486"/>
              <a:gd name="T36" fmla="*/ 7 w 1486"/>
              <a:gd name="T37" fmla="*/ 856 h 1486"/>
              <a:gd name="T38" fmla="*/ 22 w 1486"/>
              <a:gd name="T39" fmla="*/ 928 h 1486"/>
              <a:gd name="T40" fmla="*/ 45 w 1486"/>
              <a:gd name="T41" fmla="*/ 997 h 1486"/>
              <a:gd name="T42" fmla="*/ 73 w 1486"/>
              <a:gd name="T43" fmla="*/ 1065 h 1486"/>
              <a:gd name="T44" fmla="*/ 106 w 1486"/>
              <a:gd name="T45" fmla="*/ 1128 h 1486"/>
              <a:gd name="T46" fmla="*/ 148 w 1486"/>
              <a:gd name="T47" fmla="*/ 1187 h 1486"/>
              <a:gd name="T48" fmla="*/ 193 w 1486"/>
              <a:gd name="T49" fmla="*/ 1242 h 1486"/>
              <a:gd name="T50" fmla="*/ 244 w 1486"/>
              <a:gd name="T51" fmla="*/ 1292 h 1486"/>
              <a:gd name="T52" fmla="*/ 298 w 1486"/>
              <a:gd name="T53" fmla="*/ 1337 h 1486"/>
              <a:gd name="T54" fmla="*/ 357 w 1486"/>
              <a:gd name="T55" fmla="*/ 1379 h 1486"/>
              <a:gd name="T56" fmla="*/ 422 w 1486"/>
              <a:gd name="T57" fmla="*/ 1412 h 1486"/>
              <a:gd name="T58" fmla="*/ 488 w 1486"/>
              <a:gd name="T59" fmla="*/ 1442 h 1486"/>
              <a:gd name="T60" fmla="*/ 558 w 1486"/>
              <a:gd name="T61" fmla="*/ 1463 h 1486"/>
              <a:gd name="T62" fmla="*/ 629 w 1486"/>
              <a:gd name="T63" fmla="*/ 1479 h 1486"/>
              <a:gd name="T64" fmla="*/ 704 w 1486"/>
              <a:gd name="T65" fmla="*/ 1486 h 1486"/>
              <a:gd name="T66" fmla="*/ 1486 w 1486"/>
              <a:gd name="T67" fmla="*/ 1486 h 1486"/>
              <a:gd name="T68" fmla="*/ 1486 w 1486"/>
              <a:gd name="T69" fmla="*/ 743 h 1486"/>
              <a:gd name="T70" fmla="*/ 1482 w 1486"/>
              <a:gd name="T71" fmla="*/ 668 h 1486"/>
              <a:gd name="T72" fmla="*/ 1470 w 1486"/>
              <a:gd name="T73" fmla="*/ 593 h 1486"/>
              <a:gd name="T74" fmla="*/ 1452 w 1486"/>
              <a:gd name="T75" fmla="*/ 523 h 1486"/>
              <a:gd name="T76" fmla="*/ 1426 w 1486"/>
              <a:gd name="T77" fmla="*/ 453 h 1486"/>
              <a:gd name="T78" fmla="*/ 1395 w 1486"/>
              <a:gd name="T79" fmla="*/ 389 h 1486"/>
              <a:gd name="T80" fmla="*/ 1358 w 1486"/>
              <a:gd name="T81" fmla="*/ 328 h 1486"/>
              <a:gd name="T82" fmla="*/ 1315 w 1486"/>
              <a:gd name="T83" fmla="*/ 270 h 1486"/>
              <a:gd name="T84" fmla="*/ 1268 w 1486"/>
              <a:gd name="T85" fmla="*/ 218 h 1486"/>
              <a:gd name="T86" fmla="*/ 1215 w 1486"/>
              <a:gd name="T87" fmla="*/ 169 h 1486"/>
              <a:gd name="T88" fmla="*/ 1158 w 1486"/>
              <a:gd name="T89" fmla="*/ 127 h 1486"/>
              <a:gd name="T90" fmla="*/ 1097 w 1486"/>
              <a:gd name="T91" fmla="*/ 89 h 1486"/>
              <a:gd name="T92" fmla="*/ 1032 w 1486"/>
              <a:gd name="T93" fmla="*/ 57 h 1486"/>
              <a:gd name="T94" fmla="*/ 962 w 1486"/>
              <a:gd name="T95" fmla="*/ 33 h 1486"/>
              <a:gd name="T96" fmla="*/ 893 w 1486"/>
              <a:gd name="T97" fmla="*/ 14 h 1486"/>
              <a:gd name="T98" fmla="*/ 818 w 1486"/>
              <a:gd name="T99" fmla="*/ 3 h 1486"/>
              <a:gd name="T100" fmla="*/ 743 w 1486"/>
              <a:gd name="T101" fmla="*/ 0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86" h="1486">
                <a:moveTo>
                  <a:pt x="743" y="0"/>
                </a:moveTo>
                <a:lnTo>
                  <a:pt x="743" y="0"/>
                </a:lnTo>
                <a:lnTo>
                  <a:pt x="704" y="0"/>
                </a:lnTo>
                <a:lnTo>
                  <a:pt x="668" y="3"/>
                </a:lnTo>
                <a:lnTo>
                  <a:pt x="629" y="8"/>
                </a:lnTo>
                <a:lnTo>
                  <a:pt x="593" y="14"/>
                </a:lnTo>
                <a:lnTo>
                  <a:pt x="558" y="22"/>
                </a:lnTo>
                <a:lnTo>
                  <a:pt x="523" y="33"/>
                </a:lnTo>
                <a:lnTo>
                  <a:pt x="488" y="45"/>
                </a:lnTo>
                <a:lnTo>
                  <a:pt x="453" y="57"/>
                </a:lnTo>
                <a:lnTo>
                  <a:pt x="422" y="73"/>
                </a:lnTo>
                <a:lnTo>
                  <a:pt x="389" y="89"/>
                </a:lnTo>
                <a:lnTo>
                  <a:pt x="357" y="108"/>
                </a:lnTo>
                <a:lnTo>
                  <a:pt x="328" y="127"/>
                </a:lnTo>
                <a:lnTo>
                  <a:pt x="298" y="148"/>
                </a:lnTo>
                <a:lnTo>
                  <a:pt x="270" y="169"/>
                </a:lnTo>
                <a:lnTo>
                  <a:pt x="244" y="193"/>
                </a:lnTo>
                <a:lnTo>
                  <a:pt x="218" y="218"/>
                </a:lnTo>
                <a:lnTo>
                  <a:pt x="193" y="244"/>
                </a:lnTo>
                <a:lnTo>
                  <a:pt x="169" y="270"/>
                </a:lnTo>
                <a:lnTo>
                  <a:pt x="148" y="298"/>
                </a:lnTo>
                <a:lnTo>
                  <a:pt x="127" y="328"/>
                </a:lnTo>
                <a:lnTo>
                  <a:pt x="106" y="357"/>
                </a:lnTo>
                <a:lnTo>
                  <a:pt x="89" y="389"/>
                </a:lnTo>
                <a:lnTo>
                  <a:pt x="73" y="422"/>
                </a:lnTo>
                <a:lnTo>
                  <a:pt x="57" y="453"/>
                </a:lnTo>
                <a:lnTo>
                  <a:pt x="45" y="488"/>
                </a:lnTo>
                <a:lnTo>
                  <a:pt x="33" y="523"/>
                </a:lnTo>
                <a:lnTo>
                  <a:pt x="22" y="558"/>
                </a:lnTo>
                <a:lnTo>
                  <a:pt x="14" y="593"/>
                </a:lnTo>
                <a:lnTo>
                  <a:pt x="7" y="629"/>
                </a:lnTo>
                <a:lnTo>
                  <a:pt x="3" y="668"/>
                </a:lnTo>
                <a:lnTo>
                  <a:pt x="0" y="704"/>
                </a:lnTo>
                <a:lnTo>
                  <a:pt x="0" y="743"/>
                </a:lnTo>
                <a:lnTo>
                  <a:pt x="0" y="743"/>
                </a:lnTo>
                <a:lnTo>
                  <a:pt x="0" y="781"/>
                </a:lnTo>
                <a:lnTo>
                  <a:pt x="3" y="818"/>
                </a:lnTo>
                <a:lnTo>
                  <a:pt x="7" y="856"/>
                </a:lnTo>
                <a:lnTo>
                  <a:pt x="14" y="893"/>
                </a:lnTo>
                <a:lnTo>
                  <a:pt x="22" y="928"/>
                </a:lnTo>
                <a:lnTo>
                  <a:pt x="33" y="962"/>
                </a:lnTo>
                <a:lnTo>
                  <a:pt x="45" y="997"/>
                </a:lnTo>
                <a:lnTo>
                  <a:pt x="57" y="1032"/>
                </a:lnTo>
                <a:lnTo>
                  <a:pt x="73" y="1065"/>
                </a:lnTo>
                <a:lnTo>
                  <a:pt x="89" y="1097"/>
                </a:lnTo>
                <a:lnTo>
                  <a:pt x="106" y="1128"/>
                </a:lnTo>
                <a:lnTo>
                  <a:pt x="127" y="1158"/>
                </a:lnTo>
                <a:lnTo>
                  <a:pt x="148" y="1187"/>
                </a:lnTo>
                <a:lnTo>
                  <a:pt x="169" y="1215"/>
                </a:lnTo>
                <a:lnTo>
                  <a:pt x="193" y="1242"/>
                </a:lnTo>
                <a:lnTo>
                  <a:pt x="218" y="1268"/>
                </a:lnTo>
                <a:lnTo>
                  <a:pt x="244" y="1292"/>
                </a:lnTo>
                <a:lnTo>
                  <a:pt x="270" y="1317"/>
                </a:lnTo>
                <a:lnTo>
                  <a:pt x="298" y="1337"/>
                </a:lnTo>
                <a:lnTo>
                  <a:pt x="328" y="1358"/>
                </a:lnTo>
                <a:lnTo>
                  <a:pt x="357" y="1379"/>
                </a:lnTo>
                <a:lnTo>
                  <a:pt x="389" y="1397"/>
                </a:lnTo>
                <a:lnTo>
                  <a:pt x="422" y="1412"/>
                </a:lnTo>
                <a:lnTo>
                  <a:pt x="453" y="1428"/>
                </a:lnTo>
                <a:lnTo>
                  <a:pt x="488" y="1442"/>
                </a:lnTo>
                <a:lnTo>
                  <a:pt x="523" y="1453"/>
                </a:lnTo>
                <a:lnTo>
                  <a:pt x="558" y="1463"/>
                </a:lnTo>
                <a:lnTo>
                  <a:pt x="593" y="1472"/>
                </a:lnTo>
                <a:lnTo>
                  <a:pt x="629" y="1479"/>
                </a:lnTo>
                <a:lnTo>
                  <a:pt x="668" y="1482"/>
                </a:lnTo>
                <a:lnTo>
                  <a:pt x="704" y="1486"/>
                </a:lnTo>
                <a:lnTo>
                  <a:pt x="743" y="1486"/>
                </a:lnTo>
                <a:lnTo>
                  <a:pt x="1486" y="1486"/>
                </a:lnTo>
                <a:lnTo>
                  <a:pt x="1486" y="743"/>
                </a:lnTo>
                <a:lnTo>
                  <a:pt x="1486" y="743"/>
                </a:lnTo>
                <a:lnTo>
                  <a:pt x="1484" y="704"/>
                </a:lnTo>
                <a:lnTo>
                  <a:pt x="1482" y="668"/>
                </a:lnTo>
                <a:lnTo>
                  <a:pt x="1477" y="629"/>
                </a:lnTo>
                <a:lnTo>
                  <a:pt x="1470" y="593"/>
                </a:lnTo>
                <a:lnTo>
                  <a:pt x="1463" y="558"/>
                </a:lnTo>
                <a:lnTo>
                  <a:pt x="1452" y="523"/>
                </a:lnTo>
                <a:lnTo>
                  <a:pt x="1440" y="488"/>
                </a:lnTo>
                <a:lnTo>
                  <a:pt x="1426" y="453"/>
                </a:lnTo>
                <a:lnTo>
                  <a:pt x="1412" y="422"/>
                </a:lnTo>
                <a:lnTo>
                  <a:pt x="1395" y="389"/>
                </a:lnTo>
                <a:lnTo>
                  <a:pt x="1377" y="357"/>
                </a:lnTo>
                <a:lnTo>
                  <a:pt x="1358" y="328"/>
                </a:lnTo>
                <a:lnTo>
                  <a:pt x="1337" y="298"/>
                </a:lnTo>
                <a:lnTo>
                  <a:pt x="1315" y="270"/>
                </a:lnTo>
                <a:lnTo>
                  <a:pt x="1292" y="244"/>
                </a:lnTo>
                <a:lnTo>
                  <a:pt x="1268" y="218"/>
                </a:lnTo>
                <a:lnTo>
                  <a:pt x="1241" y="193"/>
                </a:lnTo>
                <a:lnTo>
                  <a:pt x="1215" y="169"/>
                </a:lnTo>
                <a:lnTo>
                  <a:pt x="1187" y="148"/>
                </a:lnTo>
                <a:lnTo>
                  <a:pt x="1158" y="127"/>
                </a:lnTo>
                <a:lnTo>
                  <a:pt x="1128" y="108"/>
                </a:lnTo>
                <a:lnTo>
                  <a:pt x="1097" y="89"/>
                </a:lnTo>
                <a:lnTo>
                  <a:pt x="1064" y="73"/>
                </a:lnTo>
                <a:lnTo>
                  <a:pt x="1032" y="57"/>
                </a:lnTo>
                <a:lnTo>
                  <a:pt x="997" y="45"/>
                </a:lnTo>
                <a:lnTo>
                  <a:pt x="962" y="33"/>
                </a:lnTo>
                <a:lnTo>
                  <a:pt x="927" y="22"/>
                </a:lnTo>
                <a:lnTo>
                  <a:pt x="893" y="14"/>
                </a:lnTo>
                <a:lnTo>
                  <a:pt x="856" y="8"/>
                </a:lnTo>
                <a:lnTo>
                  <a:pt x="818" y="3"/>
                </a:lnTo>
                <a:lnTo>
                  <a:pt x="781" y="0"/>
                </a:lnTo>
                <a:lnTo>
                  <a:pt x="74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13" name="Freeform 16">
            <a:extLst>
              <a:ext uri="{FF2B5EF4-FFF2-40B4-BE49-F238E27FC236}">
                <a16:creationId xmlns:a16="http://schemas.microsoft.com/office/drawing/2014/main" id="{49E348EE-6539-05EE-6CDC-D5AB4E7ACFED}"/>
              </a:ext>
            </a:extLst>
          </p:cNvPr>
          <p:cNvSpPr>
            <a:spLocks/>
          </p:cNvSpPr>
          <p:nvPr/>
        </p:nvSpPr>
        <p:spPr bwMode="auto">
          <a:xfrm>
            <a:off x="3538581" y="3335612"/>
            <a:ext cx="2391184" cy="2389961"/>
          </a:xfrm>
          <a:custGeom>
            <a:avLst/>
            <a:gdLst>
              <a:gd name="T0" fmla="*/ 977 w 1954"/>
              <a:gd name="T1" fmla="*/ 1953 h 1953"/>
              <a:gd name="T2" fmla="*/ 878 w 1954"/>
              <a:gd name="T3" fmla="*/ 1948 h 1953"/>
              <a:gd name="T4" fmla="*/ 782 w 1954"/>
              <a:gd name="T5" fmla="*/ 1934 h 1953"/>
              <a:gd name="T6" fmla="*/ 687 w 1954"/>
              <a:gd name="T7" fmla="*/ 1910 h 1953"/>
              <a:gd name="T8" fmla="*/ 599 w 1954"/>
              <a:gd name="T9" fmla="*/ 1877 h 1953"/>
              <a:gd name="T10" fmla="*/ 513 w 1954"/>
              <a:gd name="T11" fmla="*/ 1835 h 1953"/>
              <a:gd name="T12" fmla="*/ 433 w 1954"/>
              <a:gd name="T13" fmla="*/ 1786 h 1953"/>
              <a:gd name="T14" fmla="*/ 356 w 1954"/>
              <a:gd name="T15" fmla="*/ 1730 h 1953"/>
              <a:gd name="T16" fmla="*/ 288 w 1954"/>
              <a:gd name="T17" fmla="*/ 1667 h 1953"/>
              <a:gd name="T18" fmla="*/ 224 w 1954"/>
              <a:gd name="T19" fmla="*/ 1598 h 1953"/>
              <a:gd name="T20" fmla="*/ 168 w 1954"/>
              <a:gd name="T21" fmla="*/ 1523 h 1953"/>
              <a:gd name="T22" fmla="*/ 119 w 1954"/>
              <a:gd name="T23" fmla="*/ 1441 h 1953"/>
              <a:gd name="T24" fmla="*/ 77 w 1954"/>
              <a:gd name="T25" fmla="*/ 1355 h 1953"/>
              <a:gd name="T26" fmla="*/ 44 w 1954"/>
              <a:gd name="T27" fmla="*/ 1266 h 1953"/>
              <a:gd name="T28" fmla="*/ 20 w 1954"/>
              <a:gd name="T29" fmla="*/ 1172 h 1953"/>
              <a:gd name="T30" fmla="*/ 6 w 1954"/>
              <a:gd name="T31" fmla="*/ 1076 h 1953"/>
              <a:gd name="T32" fmla="*/ 0 w 1954"/>
              <a:gd name="T33" fmla="*/ 977 h 1953"/>
              <a:gd name="T34" fmla="*/ 2 w 1954"/>
              <a:gd name="T35" fmla="*/ 926 h 1953"/>
              <a:gd name="T36" fmla="*/ 11 w 1954"/>
              <a:gd name="T37" fmla="*/ 829 h 1953"/>
              <a:gd name="T38" fmla="*/ 32 w 1954"/>
              <a:gd name="T39" fmla="*/ 733 h 1953"/>
              <a:gd name="T40" fmla="*/ 60 w 1954"/>
              <a:gd name="T41" fmla="*/ 642 h 1953"/>
              <a:gd name="T42" fmla="*/ 96 w 1954"/>
              <a:gd name="T43" fmla="*/ 555 h 1953"/>
              <a:gd name="T44" fmla="*/ 142 w 1954"/>
              <a:gd name="T45" fmla="*/ 471 h 1953"/>
              <a:gd name="T46" fmla="*/ 196 w 1954"/>
              <a:gd name="T47" fmla="*/ 393 h 1953"/>
              <a:gd name="T48" fmla="*/ 255 w 1954"/>
              <a:gd name="T49" fmla="*/ 321 h 1953"/>
              <a:gd name="T50" fmla="*/ 321 w 1954"/>
              <a:gd name="T51" fmla="*/ 255 h 1953"/>
              <a:gd name="T52" fmla="*/ 394 w 1954"/>
              <a:gd name="T53" fmla="*/ 195 h 1953"/>
              <a:gd name="T54" fmla="*/ 471 w 1954"/>
              <a:gd name="T55" fmla="*/ 141 h 1953"/>
              <a:gd name="T56" fmla="*/ 555 w 1954"/>
              <a:gd name="T57" fmla="*/ 96 h 1953"/>
              <a:gd name="T58" fmla="*/ 642 w 1954"/>
              <a:gd name="T59" fmla="*/ 59 h 1953"/>
              <a:gd name="T60" fmla="*/ 735 w 1954"/>
              <a:gd name="T61" fmla="*/ 31 h 1953"/>
              <a:gd name="T62" fmla="*/ 829 w 1954"/>
              <a:gd name="T63" fmla="*/ 11 h 1953"/>
              <a:gd name="T64" fmla="*/ 926 w 1954"/>
              <a:gd name="T65" fmla="*/ 2 h 1953"/>
              <a:gd name="T66" fmla="*/ 1954 w 1954"/>
              <a:gd name="T67" fmla="*/ 0 h 1953"/>
              <a:gd name="T68" fmla="*/ 1954 w 1954"/>
              <a:gd name="T69" fmla="*/ 977 h 1953"/>
              <a:gd name="T70" fmla="*/ 1948 w 1954"/>
              <a:gd name="T71" fmla="*/ 1076 h 1953"/>
              <a:gd name="T72" fmla="*/ 1934 w 1954"/>
              <a:gd name="T73" fmla="*/ 1172 h 1953"/>
              <a:gd name="T74" fmla="*/ 1910 w 1954"/>
              <a:gd name="T75" fmla="*/ 1266 h 1953"/>
              <a:gd name="T76" fmla="*/ 1877 w 1954"/>
              <a:gd name="T77" fmla="*/ 1355 h 1953"/>
              <a:gd name="T78" fmla="*/ 1835 w 1954"/>
              <a:gd name="T79" fmla="*/ 1441 h 1953"/>
              <a:gd name="T80" fmla="*/ 1786 w 1954"/>
              <a:gd name="T81" fmla="*/ 1523 h 1953"/>
              <a:gd name="T82" fmla="*/ 1730 w 1954"/>
              <a:gd name="T83" fmla="*/ 1598 h 1953"/>
              <a:gd name="T84" fmla="*/ 1668 w 1954"/>
              <a:gd name="T85" fmla="*/ 1667 h 1953"/>
              <a:gd name="T86" fmla="*/ 1598 w 1954"/>
              <a:gd name="T87" fmla="*/ 1730 h 1953"/>
              <a:gd name="T88" fmla="*/ 1523 w 1954"/>
              <a:gd name="T89" fmla="*/ 1786 h 1953"/>
              <a:gd name="T90" fmla="*/ 1443 w 1954"/>
              <a:gd name="T91" fmla="*/ 1835 h 1953"/>
              <a:gd name="T92" fmla="*/ 1357 w 1954"/>
              <a:gd name="T93" fmla="*/ 1877 h 1953"/>
              <a:gd name="T94" fmla="*/ 1266 w 1954"/>
              <a:gd name="T95" fmla="*/ 1910 h 1953"/>
              <a:gd name="T96" fmla="*/ 1174 w 1954"/>
              <a:gd name="T97" fmla="*/ 1934 h 1953"/>
              <a:gd name="T98" fmla="*/ 1076 w 1954"/>
              <a:gd name="T99" fmla="*/ 1948 h 1953"/>
              <a:gd name="T100" fmla="*/ 977 w 1954"/>
              <a:gd name="T101" fmla="*/ 1953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954" h="1953">
                <a:moveTo>
                  <a:pt x="977" y="1953"/>
                </a:moveTo>
                <a:lnTo>
                  <a:pt x="977" y="1953"/>
                </a:lnTo>
                <a:lnTo>
                  <a:pt x="926" y="1952"/>
                </a:lnTo>
                <a:lnTo>
                  <a:pt x="878" y="1948"/>
                </a:lnTo>
                <a:lnTo>
                  <a:pt x="829" y="1943"/>
                </a:lnTo>
                <a:lnTo>
                  <a:pt x="782" y="1934"/>
                </a:lnTo>
                <a:lnTo>
                  <a:pt x="735" y="1922"/>
                </a:lnTo>
                <a:lnTo>
                  <a:pt x="687" y="1910"/>
                </a:lnTo>
                <a:lnTo>
                  <a:pt x="642" y="1894"/>
                </a:lnTo>
                <a:lnTo>
                  <a:pt x="599" y="1877"/>
                </a:lnTo>
                <a:lnTo>
                  <a:pt x="555" y="1858"/>
                </a:lnTo>
                <a:lnTo>
                  <a:pt x="513" y="1835"/>
                </a:lnTo>
                <a:lnTo>
                  <a:pt x="471" y="1812"/>
                </a:lnTo>
                <a:lnTo>
                  <a:pt x="433" y="1786"/>
                </a:lnTo>
                <a:lnTo>
                  <a:pt x="394" y="1758"/>
                </a:lnTo>
                <a:lnTo>
                  <a:pt x="356" y="1730"/>
                </a:lnTo>
                <a:lnTo>
                  <a:pt x="321" y="1699"/>
                </a:lnTo>
                <a:lnTo>
                  <a:pt x="288" y="1667"/>
                </a:lnTo>
                <a:lnTo>
                  <a:pt x="255" y="1633"/>
                </a:lnTo>
                <a:lnTo>
                  <a:pt x="224" y="1598"/>
                </a:lnTo>
                <a:lnTo>
                  <a:pt x="196" y="1561"/>
                </a:lnTo>
                <a:lnTo>
                  <a:pt x="168" y="1523"/>
                </a:lnTo>
                <a:lnTo>
                  <a:pt x="142" y="1483"/>
                </a:lnTo>
                <a:lnTo>
                  <a:pt x="119" y="1441"/>
                </a:lnTo>
                <a:lnTo>
                  <a:pt x="96" y="1399"/>
                </a:lnTo>
                <a:lnTo>
                  <a:pt x="77" y="1355"/>
                </a:lnTo>
                <a:lnTo>
                  <a:pt x="60" y="1312"/>
                </a:lnTo>
                <a:lnTo>
                  <a:pt x="44" y="1266"/>
                </a:lnTo>
                <a:lnTo>
                  <a:pt x="32" y="1219"/>
                </a:lnTo>
                <a:lnTo>
                  <a:pt x="20" y="1172"/>
                </a:lnTo>
                <a:lnTo>
                  <a:pt x="11" y="1125"/>
                </a:lnTo>
                <a:lnTo>
                  <a:pt x="6" y="1076"/>
                </a:lnTo>
                <a:lnTo>
                  <a:pt x="2" y="1027"/>
                </a:lnTo>
                <a:lnTo>
                  <a:pt x="0" y="977"/>
                </a:lnTo>
                <a:lnTo>
                  <a:pt x="0" y="977"/>
                </a:lnTo>
                <a:lnTo>
                  <a:pt x="2" y="926"/>
                </a:lnTo>
                <a:lnTo>
                  <a:pt x="6" y="877"/>
                </a:lnTo>
                <a:lnTo>
                  <a:pt x="11" y="829"/>
                </a:lnTo>
                <a:lnTo>
                  <a:pt x="20" y="780"/>
                </a:lnTo>
                <a:lnTo>
                  <a:pt x="32" y="733"/>
                </a:lnTo>
                <a:lnTo>
                  <a:pt x="44" y="687"/>
                </a:lnTo>
                <a:lnTo>
                  <a:pt x="60" y="642"/>
                </a:lnTo>
                <a:lnTo>
                  <a:pt x="77" y="598"/>
                </a:lnTo>
                <a:lnTo>
                  <a:pt x="96" y="555"/>
                </a:lnTo>
                <a:lnTo>
                  <a:pt x="119" y="513"/>
                </a:lnTo>
                <a:lnTo>
                  <a:pt x="142" y="471"/>
                </a:lnTo>
                <a:lnTo>
                  <a:pt x="168" y="431"/>
                </a:lnTo>
                <a:lnTo>
                  <a:pt x="196" y="393"/>
                </a:lnTo>
                <a:lnTo>
                  <a:pt x="224" y="356"/>
                </a:lnTo>
                <a:lnTo>
                  <a:pt x="255" y="321"/>
                </a:lnTo>
                <a:lnTo>
                  <a:pt x="288" y="286"/>
                </a:lnTo>
                <a:lnTo>
                  <a:pt x="321" y="255"/>
                </a:lnTo>
                <a:lnTo>
                  <a:pt x="356" y="223"/>
                </a:lnTo>
                <a:lnTo>
                  <a:pt x="394" y="195"/>
                </a:lnTo>
                <a:lnTo>
                  <a:pt x="433" y="168"/>
                </a:lnTo>
                <a:lnTo>
                  <a:pt x="471" y="141"/>
                </a:lnTo>
                <a:lnTo>
                  <a:pt x="513" y="119"/>
                </a:lnTo>
                <a:lnTo>
                  <a:pt x="555" y="96"/>
                </a:lnTo>
                <a:lnTo>
                  <a:pt x="599" y="77"/>
                </a:lnTo>
                <a:lnTo>
                  <a:pt x="642" y="59"/>
                </a:lnTo>
                <a:lnTo>
                  <a:pt x="687" y="44"/>
                </a:lnTo>
                <a:lnTo>
                  <a:pt x="735" y="31"/>
                </a:lnTo>
                <a:lnTo>
                  <a:pt x="782" y="19"/>
                </a:lnTo>
                <a:lnTo>
                  <a:pt x="829" y="11"/>
                </a:lnTo>
                <a:lnTo>
                  <a:pt x="878" y="5"/>
                </a:lnTo>
                <a:lnTo>
                  <a:pt x="926" y="2"/>
                </a:lnTo>
                <a:lnTo>
                  <a:pt x="977" y="0"/>
                </a:lnTo>
                <a:lnTo>
                  <a:pt x="1954" y="0"/>
                </a:lnTo>
                <a:lnTo>
                  <a:pt x="1954" y="977"/>
                </a:lnTo>
                <a:lnTo>
                  <a:pt x="1954" y="977"/>
                </a:lnTo>
                <a:lnTo>
                  <a:pt x="1952" y="1027"/>
                </a:lnTo>
                <a:lnTo>
                  <a:pt x="1948" y="1076"/>
                </a:lnTo>
                <a:lnTo>
                  <a:pt x="1943" y="1125"/>
                </a:lnTo>
                <a:lnTo>
                  <a:pt x="1934" y="1172"/>
                </a:lnTo>
                <a:lnTo>
                  <a:pt x="1922" y="1219"/>
                </a:lnTo>
                <a:lnTo>
                  <a:pt x="1910" y="1266"/>
                </a:lnTo>
                <a:lnTo>
                  <a:pt x="1894" y="1312"/>
                </a:lnTo>
                <a:lnTo>
                  <a:pt x="1877" y="1355"/>
                </a:lnTo>
                <a:lnTo>
                  <a:pt x="1858" y="1399"/>
                </a:lnTo>
                <a:lnTo>
                  <a:pt x="1835" y="1441"/>
                </a:lnTo>
                <a:lnTo>
                  <a:pt x="1812" y="1483"/>
                </a:lnTo>
                <a:lnTo>
                  <a:pt x="1786" y="1523"/>
                </a:lnTo>
                <a:lnTo>
                  <a:pt x="1758" y="1561"/>
                </a:lnTo>
                <a:lnTo>
                  <a:pt x="1730" y="1598"/>
                </a:lnTo>
                <a:lnTo>
                  <a:pt x="1699" y="1633"/>
                </a:lnTo>
                <a:lnTo>
                  <a:pt x="1668" y="1667"/>
                </a:lnTo>
                <a:lnTo>
                  <a:pt x="1633" y="1699"/>
                </a:lnTo>
                <a:lnTo>
                  <a:pt x="1598" y="1730"/>
                </a:lnTo>
                <a:lnTo>
                  <a:pt x="1561" y="1758"/>
                </a:lnTo>
                <a:lnTo>
                  <a:pt x="1523" y="1786"/>
                </a:lnTo>
                <a:lnTo>
                  <a:pt x="1483" y="1812"/>
                </a:lnTo>
                <a:lnTo>
                  <a:pt x="1443" y="1835"/>
                </a:lnTo>
                <a:lnTo>
                  <a:pt x="1399" y="1858"/>
                </a:lnTo>
                <a:lnTo>
                  <a:pt x="1357" y="1877"/>
                </a:lnTo>
                <a:lnTo>
                  <a:pt x="1312" y="1894"/>
                </a:lnTo>
                <a:lnTo>
                  <a:pt x="1266" y="1910"/>
                </a:lnTo>
                <a:lnTo>
                  <a:pt x="1221" y="1922"/>
                </a:lnTo>
                <a:lnTo>
                  <a:pt x="1174" y="1934"/>
                </a:lnTo>
                <a:lnTo>
                  <a:pt x="1125" y="1943"/>
                </a:lnTo>
                <a:lnTo>
                  <a:pt x="1076" y="1948"/>
                </a:lnTo>
                <a:lnTo>
                  <a:pt x="1028" y="1952"/>
                </a:lnTo>
                <a:lnTo>
                  <a:pt x="977" y="1953"/>
                </a:lnTo>
              </a:path>
            </a:pathLst>
          </a:custGeom>
          <a:noFill/>
          <a:ln>
            <a:noFill/>
          </a:ln>
          <a:effectLst>
            <a:outerShdw blurRad="220637" dist="80286"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14" name="Freeform 19">
            <a:extLst>
              <a:ext uri="{FF2B5EF4-FFF2-40B4-BE49-F238E27FC236}">
                <a16:creationId xmlns:a16="http://schemas.microsoft.com/office/drawing/2014/main" id="{47F53D99-CB76-FB19-10B4-E103435FE29D}"/>
              </a:ext>
            </a:extLst>
          </p:cNvPr>
          <p:cNvSpPr>
            <a:spLocks/>
          </p:cNvSpPr>
          <p:nvPr/>
        </p:nvSpPr>
        <p:spPr bwMode="auto">
          <a:xfrm>
            <a:off x="3647494" y="3455539"/>
            <a:ext cx="2157451" cy="2157450"/>
          </a:xfrm>
          <a:custGeom>
            <a:avLst/>
            <a:gdLst>
              <a:gd name="T0" fmla="*/ 836 w 1763"/>
              <a:gd name="T1" fmla="*/ 1761 h 1763"/>
              <a:gd name="T2" fmla="*/ 703 w 1763"/>
              <a:gd name="T3" fmla="*/ 1746 h 1763"/>
              <a:gd name="T4" fmla="*/ 578 w 1763"/>
              <a:gd name="T5" fmla="*/ 1709 h 1763"/>
              <a:gd name="T6" fmla="*/ 461 w 1763"/>
              <a:gd name="T7" fmla="*/ 1657 h 1763"/>
              <a:gd name="T8" fmla="*/ 354 w 1763"/>
              <a:gd name="T9" fmla="*/ 1587 h 1763"/>
              <a:gd name="T10" fmla="*/ 258 w 1763"/>
              <a:gd name="T11" fmla="*/ 1505 h 1763"/>
              <a:gd name="T12" fmla="*/ 175 w 1763"/>
              <a:gd name="T13" fmla="*/ 1409 h 1763"/>
              <a:gd name="T14" fmla="*/ 107 w 1763"/>
              <a:gd name="T15" fmla="*/ 1301 h 1763"/>
              <a:gd name="T16" fmla="*/ 53 w 1763"/>
              <a:gd name="T17" fmla="*/ 1184 h 1763"/>
              <a:gd name="T18" fmla="*/ 18 w 1763"/>
              <a:gd name="T19" fmla="*/ 1058 h 1763"/>
              <a:gd name="T20" fmla="*/ 0 w 1763"/>
              <a:gd name="T21" fmla="*/ 926 h 1763"/>
              <a:gd name="T22" fmla="*/ 0 w 1763"/>
              <a:gd name="T23" fmla="*/ 835 h 1763"/>
              <a:gd name="T24" fmla="*/ 18 w 1763"/>
              <a:gd name="T25" fmla="*/ 703 h 1763"/>
              <a:gd name="T26" fmla="*/ 53 w 1763"/>
              <a:gd name="T27" fmla="*/ 577 h 1763"/>
              <a:gd name="T28" fmla="*/ 107 w 1763"/>
              <a:gd name="T29" fmla="*/ 460 h 1763"/>
              <a:gd name="T30" fmla="*/ 175 w 1763"/>
              <a:gd name="T31" fmla="*/ 354 h 1763"/>
              <a:gd name="T32" fmla="*/ 258 w 1763"/>
              <a:gd name="T33" fmla="*/ 258 h 1763"/>
              <a:gd name="T34" fmla="*/ 354 w 1763"/>
              <a:gd name="T35" fmla="*/ 174 h 1763"/>
              <a:gd name="T36" fmla="*/ 461 w 1763"/>
              <a:gd name="T37" fmla="*/ 106 h 1763"/>
              <a:gd name="T38" fmla="*/ 578 w 1763"/>
              <a:gd name="T39" fmla="*/ 52 h 1763"/>
              <a:gd name="T40" fmla="*/ 703 w 1763"/>
              <a:gd name="T41" fmla="*/ 17 h 1763"/>
              <a:gd name="T42" fmla="*/ 836 w 1763"/>
              <a:gd name="T43" fmla="*/ 0 h 1763"/>
              <a:gd name="T44" fmla="*/ 926 w 1763"/>
              <a:gd name="T45" fmla="*/ 0 h 1763"/>
              <a:gd name="T46" fmla="*/ 1059 w 1763"/>
              <a:gd name="T47" fmla="*/ 17 h 1763"/>
              <a:gd name="T48" fmla="*/ 1184 w 1763"/>
              <a:gd name="T49" fmla="*/ 52 h 1763"/>
              <a:gd name="T50" fmla="*/ 1303 w 1763"/>
              <a:gd name="T51" fmla="*/ 106 h 1763"/>
              <a:gd name="T52" fmla="*/ 1409 w 1763"/>
              <a:gd name="T53" fmla="*/ 174 h 1763"/>
              <a:gd name="T54" fmla="*/ 1505 w 1763"/>
              <a:gd name="T55" fmla="*/ 258 h 1763"/>
              <a:gd name="T56" fmla="*/ 1589 w 1763"/>
              <a:gd name="T57" fmla="*/ 354 h 1763"/>
              <a:gd name="T58" fmla="*/ 1657 w 1763"/>
              <a:gd name="T59" fmla="*/ 460 h 1763"/>
              <a:gd name="T60" fmla="*/ 1711 w 1763"/>
              <a:gd name="T61" fmla="*/ 577 h 1763"/>
              <a:gd name="T62" fmla="*/ 1746 w 1763"/>
              <a:gd name="T63" fmla="*/ 703 h 1763"/>
              <a:gd name="T64" fmla="*/ 1763 w 1763"/>
              <a:gd name="T65" fmla="*/ 835 h 1763"/>
              <a:gd name="T66" fmla="*/ 1763 w 1763"/>
              <a:gd name="T67" fmla="*/ 926 h 1763"/>
              <a:gd name="T68" fmla="*/ 1746 w 1763"/>
              <a:gd name="T69" fmla="*/ 1058 h 1763"/>
              <a:gd name="T70" fmla="*/ 1711 w 1763"/>
              <a:gd name="T71" fmla="*/ 1184 h 1763"/>
              <a:gd name="T72" fmla="*/ 1657 w 1763"/>
              <a:gd name="T73" fmla="*/ 1301 h 1763"/>
              <a:gd name="T74" fmla="*/ 1589 w 1763"/>
              <a:gd name="T75" fmla="*/ 1409 h 1763"/>
              <a:gd name="T76" fmla="*/ 1505 w 1763"/>
              <a:gd name="T77" fmla="*/ 1505 h 1763"/>
              <a:gd name="T78" fmla="*/ 1409 w 1763"/>
              <a:gd name="T79" fmla="*/ 1587 h 1763"/>
              <a:gd name="T80" fmla="*/ 1303 w 1763"/>
              <a:gd name="T81" fmla="*/ 1657 h 1763"/>
              <a:gd name="T82" fmla="*/ 1184 w 1763"/>
              <a:gd name="T83" fmla="*/ 1709 h 1763"/>
              <a:gd name="T84" fmla="*/ 1059 w 1763"/>
              <a:gd name="T85" fmla="*/ 1746 h 1763"/>
              <a:gd name="T86" fmla="*/ 926 w 1763"/>
              <a:gd name="T87" fmla="*/ 1761 h 1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3" h="1763">
                <a:moveTo>
                  <a:pt x="881" y="1763"/>
                </a:moveTo>
                <a:lnTo>
                  <a:pt x="881" y="1763"/>
                </a:lnTo>
                <a:lnTo>
                  <a:pt x="836" y="1761"/>
                </a:lnTo>
                <a:lnTo>
                  <a:pt x="792" y="1758"/>
                </a:lnTo>
                <a:lnTo>
                  <a:pt x="747" y="1753"/>
                </a:lnTo>
                <a:lnTo>
                  <a:pt x="703" y="1746"/>
                </a:lnTo>
                <a:lnTo>
                  <a:pt x="661" y="1735"/>
                </a:lnTo>
                <a:lnTo>
                  <a:pt x="619" y="1723"/>
                </a:lnTo>
                <a:lnTo>
                  <a:pt x="578" y="1709"/>
                </a:lnTo>
                <a:lnTo>
                  <a:pt x="539" y="1693"/>
                </a:lnTo>
                <a:lnTo>
                  <a:pt x="499" y="1676"/>
                </a:lnTo>
                <a:lnTo>
                  <a:pt x="461" y="1657"/>
                </a:lnTo>
                <a:lnTo>
                  <a:pt x="424" y="1636"/>
                </a:lnTo>
                <a:lnTo>
                  <a:pt x="389" y="1613"/>
                </a:lnTo>
                <a:lnTo>
                  <a:pt x="354" y="1587"/>
                </a:lnTo>
                <a:lnTo>
                  <a:pt x="321" y="1561"/>
                </a:lnTo>
                <a:lnTo>
                  <a:pt x="288" y="1535"/>
                </a:lnTo>
                <a:lnTo>
                  <a:pt x="258" y="1505"/>
                </a:lnTo>
                <a:lnTo>
                  <a:pt x="229" y="1473"/>
                </a:lnTo>
                <a:lnTo>
                  <a:pt x="201" y="1442"/>
                </a:lnTo>
                <a:lnTo>
                  <a:pt x="175" y="1409"/>
                </a:lnTo>
                <a:lnTo>
                  <a:pt x="150" y="1374"/>
                </a:lnTo>
                <a:lnTo>
                  <a:pt x="128" y="1337"/>
                </a:lnTo>
                <a:lnTo>
                  <a:pt x="107" y="1301"/>
                </a:lnTo>
                <a:lnTo>
                  <a:pt x="87" y="1262"/>
                </a:lnTo>
                <a:lnTo>
                  <a:pt x="68" y="1224"/>
                </a:lnTo>
                <a:lnTo>
                  <a:pt x="53" y="1184"/>
                </a:lnTo>
                <a:lnTo>
                  <a:pt x="39" y="1142"/>
                </a:lnTo>
                <a:lnTo>
                  <a:pt x="28" y="1100"/>
                </a:lnTo>
                <a:lnTo>
                  <a:pt x="18" y="1058"/>
                </a:lnTo>
                <a:lnTo>
                  <a:pt x="9" y="1015"/>
                </a:lnTo>
                <a:lnTo>
                  <a:pt x="4" y="971"/>
                </a:lnTo>
                <a:lnTo>
                  <a:pt x="0" y="926"/>
                </a:lnTo>
                <a:lnTo>
                  <a:pt x="0" y="881"/>
                </a:lnTo>
                <a:lnTo>
                  <a:pt x="0" y="881"/>
                </a:lnTo>
                <a:lnTo>
                  <a:pt x="0" y="835"/>
                </a:lnTo>
                <a:lnTo>
                  <a:pt x="4" y="790"/>
                </a:lnTo>
                <a:lnTo>
                  <a:pt x="9" y="746"/>
                </a:lnTo>
                <a:lnTo>
                  <a:pt x="18" y="703"/>
                </a:lnTo>
                <a:lnTo>
                  <a:pt x="28" y="661"/>
                </a:lnTo>
                <a:lnTo>
                  <a:pt x="39" y="619"/>
                </a:lnTo>
                <a:lnTo>
                  <a:pt x="53" y="577"/>
                </a:lnTo>
                <a:lnTo>
                  <a:pt x="68" y="537"/>
                </a:lnTo>
                <a:lnTo>
                  <a:pt x="87" y="499"/>
                </a:lnTo>
                <a:lnTo>
                  <a:pt x="107" y="460"/>
                </a:lnTo>
                <a:lnTo>
                  <a:pt x="128" y="424"/>
                </a:lnTo>
                <a:lnTo>
                  <a:pt x="150" y="387"/>
                </a:lnTo>
                <a:lnTo>
                  <a:pt x="175" y="354"/>
                </a:lnTo>
                <a:lnTo>
                  <a:pt x="201" y="321"/>
                </a:lnTo>
                <a:lnTo>
                  <a:pt x="229" y="288"/>
                </a:lnTo>
                <a:lnTo>
                  <a:pt x="258" y="258"/>
                </a:lnTo>
                <a:lnTo>
                  <a:pt x="288" y="228"/>
                </a:lnTo>
                <a:lnTo>
                  <a:pt x="321" y="200"/>
                </a:lnTo>
                <a:lnTo>
                  <a:pt x="354" y="174"/>
                </a:lnTo>
                <a:lnTo>
                  <a:pt x="389" y="150"/>
                </a:lnTo>
                <a:lnTo>
                  <a:pt x="424" y="127"/>
                </a:lnTo>
                <a:lnTo>
                  <a:pt x="461" y="106"/>
                </a:lnTo>
                <a:lnTo>
                  <a:pt x="499" y="85"/>
                </a:lnTo>
                <a:lnTo>
                  <a:pt x="539" y="68"/>
                </a:lnTo>
                <a:lnTo>
                  <a:pt x="578" y="52"/>
                </a:lnTo>
                <a:lnTo>
                  <a:pt x="619" y="38"/>
                </a:lnTo>
                <a:lnTo>
                  <a:pt x="661" y="28"/>
                </a:lnTo>
                <a:lnTo>
                  <a:pt x="703" y="17"/>
                </a:lnTo>
                <a:lnTo>
                  <a:pt x="747" y="8"/>
                </a:lnTo>
                <a:lnTo>
                  <a:pt x="792" y="3"/>
                </a:lnTo>
                <a:lnTo>
                  <a:pt x="836" y="0"/>
                </a:lnTo>
                <a:lnTo>
                  <a:pt x="881" y="0"/>
                </a:lnTo>
                <a:lnTo>
                  <a:pt x="881" y="0"/>
                </a:lnTo>
                <a:lnTo>
                  <a:pt x="926" y="0"/>
                </a:lnTo>
                <a:lnTo>
                  <a:pt x="972" y="3"/>
                </a:lnTo>
                <a:lnTo>
                  <a:pt x="1015" y="8"/>
                </a:lnTo>
                <a:lnTo>
                  <a:pt x="1059" y="17"/>
                </a:lnTo>
                <a:lnTo>
                  <a:pt x="1102" y="28"/>
                </a:lnTo>
                <a:lnTo>
                  <a:pt x="1144" y="38"/>
                </a:lnTo>
                <a:lnTo>
                  <a:pt x="1184" y="52"/>
                </a:lnTo>
                <a:lnTo>
                  <a:pt x="1225" y="68"/>
                </a:lnTo>
                <a:lnTo>
                  <a:pt x="1265" y="85"/>
                </a:lnTo>
                <a:lnTo>
                  <a:pt x="1303" y="106"/>
                </a:lnTo>
                <a:lnTo>
                  <a:pt x="1340" y="127"/>
                </a:lnTo>
                <a:lnTo>
                  <a:pt x="1374" y="150"/>
                </a:lnTo>
                <a:lnTo>
                  <a:pt x="1409" y="174"/>
                </a:lnTo>
                <a:lnTo>
                  <a:pt x="1443" y="200"/>
                </a:lnTo>
                <a:lnTo>
                  <a:pt x="1476" y="228"/>
                </a:lnTo>
                <a:lnTo>
                  <a:pt x="1505" y="258"/>
                </a:lnTo>
                <a:lnTo>
                  <a:pt x="1535" y="288"/>
                </a:lnTo>
                <a:lnTo>
                  <a:pt x="1563" y="321"/>
                </a:lnTo>
                <a:lnTo>
                  <a:pt x="1589" y="354"/>
                </a:lnTo>
                <a:lnTo>
                  <a:pt x="1613" y="387"/>
                </a:lnTo>
                <a:lnTo>
                  <a:pt x="1636" y="424"/>
                </a:lnTo>
                <a:lnTo>
                  <a:pt x="1657" y="460"/>
                </a:lnTo>
                <a:lnTo>
                  <a:pt x="1676" y="499"/>
                </a:lnTo>
                <a:lnTo>
                  <a:pt x="1695" y="537"/>
                </a:lnTo>
                <a:lnTo>
                  <a:pt x="1711" y="577"/>
                </a:lnTo>
                <a:lnTo>
                  <a:pt x="1725" y="619"/>
                </a:lnTo>
                <a:lnTo>
                  <a:pt x="1735" y="661"/>
                </a:lnTo>
                <a:lnTo>
                  <a:pt x="1746" y="703"/>
                </a:lnTo>
                <a:lnTo>
                  <a:pt x="1755" y="746"/>
                </a:lnTo>
                <a:lnTo>
                  <a:pt x="1760" y="790"/>
                </a:lnTo>
                <a:lnTo>
                  <a:pt x="1763" y="835"/>
                </a:lnTo>
                <a:lnTo>
                  <a:pt x="1763" y="881"/>
                </a:lnTo>
                <a:lnTo>
                  <a:pt x="1763" y="881"/>
                </a:lnTo>
                <a:lnTo>
                  <a:pt x="1763" y="926"/>
                </a:lnTo>
                <a:lnTo>
                  <a:pt x="1760" y="971"/>
                </a:lnTo>
                <a:lnTo>
                  <a:pt x="1755" y="1015"/>
                </a:lnTo>
                <a:lnTo>
                  <a:pt x="1746" y="1058"/>
                </a:lnTo>
                <a:lnTo>
                  <a:pt x="1735" y="1100"/>
                </a:lnTo>
                <a:lnTo>
                  <a:pt x="1725" y="1142"/>
                </a:lnTo>
                <a:lnTo>
                  <a:pt x="1711" y="1184"/>
                </a:lnTo>
                <a:lnTo>
                  <a:pt x="1695" y="1224"/>
                </a:lnTo>
                <a:lnTo>
                  <a:pt x="1676" y="1262"/>
                </a:lnTo>
                <a:lnTo>
                  <a:pt x="1657" y="1301"/>
                </a:lnTo>
                <a:lnTo>
                  <a:pt x="1636" y="1337"/>
                </a:lnTo>
                <a:lnTo>
                  <a:pt x="1613" y="1374"/>
                </a:lnTo>
                <a:lnTo>
                  <a:pt x="1589" y="1409"/>
                </a:lnTo>
                <a:lnTo>
                  <a:pt x="1563" y="1442"/>
                </a:lnTo>
                <a:lnTo>
                  <a:pt x="1535" y="1473"/>
                </a:lnTo>
                <a:lnTo>
                  <a:pt x="1505" y="1505"/>
                </a:lnTo>
                <a:lnTo>
                  <a:pt x="1476" y="1535"/>
                </a:lnTo>
                <a:lnTo>
                  <a:pt x="1443" y="1561"/>
                </a:lnTo>
                <a:lnTo>
                  <a:pt x="1409" y="1587"/>
                </a:lnTo>
                <a:lnTo>
                  <a:pt x="1374" y="1613"/>
                </a:lnTo>
                <a:lnTo>
                  <a:pt x="1340" y="1636"/>
                </a:lnTo>
                <a:lnTo>
                  <a:pt x="1303" y="1657"/>
                </a:lnTo>
                <a:lnTo>
                  <a:pt x="1265" y="1676"/>
                </a:lnTo>
                <a:lnTo>
                  <a:pt x="1225" y="1693"/>
                </a:lnTo>
                <a:lnTo>
                  <a:pt x="1184" y="1709"/>
                </a:lnTo>
                <a:lnTo>
                  <a:pt x="1144" y="1723"/>
                </a:lnTo>
                <a:lnTo>
                  <a:pt x="1102" y="1735"/>
                </a:lnTo>
                <a:lnTo>
                  <a:pt x="1059" y="1746"/>
                </a:lnTo>
                <a:lnTo>
                  <a:pt x="1015" y="1753"/>
                </a:lnTo>
                <a:lnTo>
                  <a:pt x="972" y="1758"/>
                </a:lnTo>
                <a:lnTo>
                  <a:pt x="926" y="1761"/>
                </a:lnTo>
                <a:lnTo>
                  <a:pt x="881" y="17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15" name="Freeform 20">
            <a:extLst>
              <a:ext uri="{FF2B5EF4-FFF2-40B4-BE49-F238E27FC236}">
                <a16:creationId xmlns:a16="http://schemas.microsoft.com/office/drawing/2014/main" id="{4137779A-623A-E8AA-60C5-EDB4DF10BDA1}"/>
              </a:ext>
            </a:extLst>
          </p:cNvPr>
          <p:cNvSpPr>
            <a:spLocks/>
          </p:cNvSpPr>
          <p:nvPr/>
        </p:nvSpPr>
        <p:spPr bwMode="auto">
          <a:xfrm>
            <a:off x="5953016" y="3341730"/>
            <a:ext cx="1818475" cy="1818475"/>
          </a:xfrm>
          <a:custGeom>
            <a:avLst/>
            <a:gdLst>
              <a:gd name="T0" fmla="*/ 743 w 1486"/>
              <a:gd name="T1" fmla="*/ 1486 h 1486"/>
              <a:gd name="T2" fmla="*/ 819 w 1486"/>
              <a:gd name="T3" fmla="*/ 1483 h 1486"/>
              <a:gd name="T4" fmla="*/ 893 w 1486"/>
              <a:gd name="T5" fmla="*/ 1471 h 1486"/>
              <a:gd name="T6" fmla="*/ 964 w 1486"/>
              <a:gd name="T7" fmla="*/ 1453 h 1486"/>
              <a:gd name="T8" fmla="*/ 1032 w 1486"/>
              <a:gd name="T9" fmla="*/ 1427 h 1486"/>
              <a:gd name="T10" fmla="*/ 1097 w 1486"/>
              <a:gd name="T11" fmla="*/ 1396 h 1486"/>
              <a:gd name="T12" fmla="*/ 1158 w 1486"/>
              <a:gd name="T13" fmla="*/ 1359 h 1486"/>
              <a:gd name="T14" fmla="*/ 1215 w 1486"/>
              <a:gd name="T15" fmla="*/ 1315 h 1486"/>
              <a:gd name="T16" fmla="*/ 1268 w 1486"/>
              <a:gd name="T17" fmla="*/ 1268 h 1486"/>
              <a:gd name="T18" fmla="*/ 1316 w 1486"/>
              <a:gd name="T19" fmla="*/ 1216 h 1486"/>
              <a:gd name="T20" fmla="*/ 1358 w 1486"/>
              <a:gd name="T21" fmla="*/ 1158 h 1486"/>
              <a:gd name="T22" fmla="*/ 1397 w 1486"/>
              <a:gd name="T23" fmla="*/ 1097 h 1486"/>
              <a:gd name="T24" fmla="*/ 1428 w 1486"/>
              <a:gd name="T25" fmla="*/ 1031 h 1486"/>
              <a:gd name="T26" fmla="*/ 1452 w 1486"/>
              <a:gd name="T27" fmla="*/ 963 h 1486"/>
              <a:gd name="T28" fmla="*/ 1472 w 1486"/>
              <a:gd name="T29" fmla="*/ 892 h 1486"/>
              <a:gd name="T30" fmla="*/ 1482 w 1486"/>
              <a:gd name="T31" fmla="*/ 818 h 1486"/>
              <a:gd name="T32" fmla="*/ 1486 w 1486"/>
              <a:gd name="T33" fmla="*/ 743 h 1486"/>
              <a:gd name="T34" fmla="*/ 1486 w 1486"/>
              <a:gd name="T35" fmla="*/ 705 h 1486"/>
              <a:gd name="T36" fmla="*/ 1477 w 1486"/>
              <a:gd name="T37" fmla="*/ 630 h 1486"/>
              <a:gd name="T38" fmla="*/ 1463 w 1486"/>
              <a:gd name="T39" fmla="*/ 558 h 1486"/>
              <a:gd name="T40" fmla="*/ 1440 w 1486"/>
              <a:gd name="T41" fmla="*/ 489 h 1486"/>
              <a:gd name="T42" fmla="*/ 1412 w 1486"/>
              <a:gd name="T43" fmla="*/ 421 h 1486"/>
              <a:gd name="T44" fmla="*/ 1377 w 1486"/>
              <a:gd name="T45" fmla="*/ 358 h 1486"/>
              <a:gd name="T46" fmla="*/ 1337 w 1486"/>
              <a:gd name="T47" fmla="*/ 299 h 1486"/>
              <a:gd name="T48" fmla="*/ 1292 w 1486"/>
              <a:gd name="T49" fmla="*/ 244 h 1486"/>
              <a:gd name="T50" fmla="*/ 1241 w 1486"/>
              <a:gd name="T51" fmla="*/ 194 h 1486"/>
              <a:gd name="T52" fmla="*/ 1187 w 1486"/>
              <a:gd name="T53" fmla="*/ 149 h 1486"/>
              <a:gd name="T54" fmla="*/ 1128 w 1486"/>
              <a:gd name="T55" fmla="*/ 108 h 1486"/>
              <a:gd name="T56" fmla="*/ 1065 w 1486"/>
              <a:gd name="T57" fmla="*/ 74 h 1486"/>
              <a:gd name="T58" fmla="*/ 997 w 1486"/>
              <a:gd name="T59" fmla="*/ 46 h 1486"/>
              <a:gd name="T60" fmla="*/ 927 w 1486"/>
              <a:gd name="T61" fmla="*/ 23 h 1486"/>
              <a:gd name="T62" fmla="*/ 856 w 1486"/>
              <a:gd name="T63" fmla="*/ 9 h 1486"/>
              <a:gd name="T64" fmla="*/ 781 w 1486"/>
              <a:gd name="T65" fmla="*/ 0 h 1486"/>
              <a:gd name="T66" fmla="*/ 0 w 1486"/>
              <a:gd name="T67" fmla="*/ 0 h 1486"/>
              <a:gd name="T68" fmla="*/ 0 w 1486"/>
              <a:gd name="T69" fmla="*/ 743 h 1486"/>
              <a:gd name="T70" fmla="*/ 3 w 1486"/>
              <a:gd name="T71" fmla="*/ 818 h 1486"/>
              <a:gd name="T72" fmla="*/ 14 w 1486"/>
              <a:gd name="T73" fmla="*/ 892 h 1486"/>
              <a:gd name="T74" fmla="*/ 33 w 1486"/>
              <a:gd name="T75" fmla="*/ 963 h 1486"/>
              <a:gd name="T76" fmla="*/ 57 w 1486"/>
              <a:gd name="T77" fmla="*/ 1031 h 1486"/>
              <a:gd name="T78" fmla="*/ 89 w 1486"/>
              <a:gd name="T79" fmla="*/ 1097 h 1486"/>
              <a:gd name="T80" fmla="*/ 127 w 1486"/>
              <a:gd name="T81" fmla="*/ 1158 h 1486"/>
              <a:gd name="T82" fmla="*/ 169 w 1486"/>
              <a:gd name="T83" fmla="*/ 1216 h 1486"/>
              <a:gd name="T84" fmla="*/ 218 w 1486"/>
              <a:gd name="T85" fmla="*/ 1268 h 1486"/>
              <a:gd name="T86" fmla="*/ 270 w 1486"/>
              <a:gd name="T87" fmla="*/ 1315 h 1486"/>
              <a:gd name="T88" fmla="*/ 328 w 1486"/>
              <a:gd name="T89" fmla="*/ 1359 h 1486"/>
              <a:gd name="T90" fmla="*/ 389 w 1486"/>
              <a:gd name="T91" fmla="*/ 1396 h 1486"/>
              <a:gd name="T92" fmla="*/ 455 w 1486"/>
              <a:gd name="T93" fmla="*/ 1427 h 1486"/>
              <a:gd name="T94" fmla="*/ 523 w 1486"/>
              <a:gd name="T95" fmla="*/ 1453 h 1486"/>
              <a:gd name="T96" fmla="*/ 593 w 1486"/>
              <a:gd name="T97" fmla="*/ 1471 h 1486"/>
              <a:gd name="T98" fmla="*/ 668 w 1486"/>
              <a:gd name="T99" fmla="*/ 1483 h 1486"/>
              <a:gd name="T100" fmla="*/ 743 w 1486"/>
              <a:gd name="T101" fmla="*/ 1486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86" h="1486">
                <a:moveTo>
                  <a:pt x="743" y="1486"/>
                </a:moveTo>
                <a:lnTo>
                  <a:pt x="743" y="1486"/>
                </a:lnTo>
                <a:lnTo>
                  <a:pt x="781" y="1486"/>
                </a:lnTo>
                <a:lnTo>
                  <a:pt x="819" y="1483"/>
                </a:lnTo>
                <a:lnTo>
                  <a:pt x="856" y="1478"/>
                </a:lnTo>
                <a:lnTo>
                  <a:pt x="893" y="1471"/>
                </a:lnTo>
                <a:lnTo>
                  <a:pt x="927" y="1464"/>
                </a:lnTo>
                <a:lnTo>
                  <a:pt x="964" y="1453"/>
                </a:lnTo>
                <a:lnTo>
                  <a:pt x="997" y="1441"/>
                </a:lnTo>
                <a:lnTo>
                  <a:pt x="1032" y="1427"/>
                </a:lnTo>
                <a:lnTo>
                  <a:pt x="1065" y="1413"/>
                </a:lnTo>
                <a:lnTo>
                  <a:pt x="1097" y="1396"/>
                </a:lnTo>
                <a:lnTo>
                  <a:pt x="1128" y="1378"/>
                </a:lnTo>
                <a:lnTo>
                  <a:pt x="1158" y="1359"/>
                </a:lnTo>
                <a:lnTo>
                  <a:pt x="1187" y="1338"/>
                </a:lnTo>
                <a:lnTo>
                  <a:pt x="1215" y="1315"/>
                </a:lnTo>
                <a:lnTo>
                  <a:pt x="1241" y="1293"/>
                </a:lnTo>
                <a:lnTo>
                  <a:pt x="1268" y="1268"/>
                </a:lnTo>
                <a:lnTo>
                  <a:pt x="1292" y="1242"/>
                </a:lnTo>
                <a:lnTo>
                  <a:pt x="1316" y="1216"/>
                </a:lnTo>
                <a:lnTo>
                  <a:pt x="1337" y="1186"/>
                </a:lnTo>
                <a:lnTo>
                  <a:pt x="1358" y="1158"/>
                </a:lnTo>
                <a:lnTo>
                  <a:pt x="1377" y="1127"/>
                </a:lnTo>
                <a:lnTo>
                  <a:pt x="1397" y="1097"/>
                </a:lnTo>
                <a:lnTo>
                  <a:pt x="1412" y="1064"/>
                </a:lnTo>
                <a:lnTo>
                  <a:pt x="1428" y="1031"/>
                </a:lnTo>
                <a:lnTo>
                  <a:pt x="1440" y="998"/>
                </a:lnTo>
                <a:lnTo>
                  <a:pt x="1452" y="963"/>
                </a:lnTo>
                <a:lnTo>
                  <a:pt x="1463" y="928"/>
                </a:lnTo>
                <a:lnTo>
                  <a:pt x="1472" y="892"/>
                </a:lnTo>
                <a:lnTo>
                  <a:pt x="1477" y="857"/>
                </a:lnTo>
                <a:lnTo>
                  <a:pt x="1482" y="818"/>
                </a:lnTo>
                <a:lnTo>
                  <a:pt x="1486" y="782"/>
                </a:lnTo>
                <a:lnTo>
                  <a:pt x="1486" y="743"/>
                </a:lnTo>
                <a:lnTo>
                  <a:pt x="1486" y="743"/>
                </a:lnTo>
                <a:lnTo>
                  <a:pt x="1486" y="705"/>
                </a:lnTo>
                <a:lnTo>
                  <a:pt x="1482" y="667"/>
                </a:lnTo>
                <a:lnTo>
                  <a:pt x="1477" y="630"/>
                </a:lnTo>
                <a:lnTo>
                  <a:pt x="1472" y="593"/>
                </a:lnTo>
                <a:lnTo>
                  <a:pt x="1463" y="558"/>
                </a:lnTo>
                <a:lnTo>
                  <a:pt x="1452" y="522"/>
                </a:lnTo>
                <a:lnTo>
                  <a:pt x="1440" y="489"/>
                </a:lnTo>
                <a:lnTo>
                  <a:pt x="1428" y="454"/>
                </a:lnTo>
                <a:lnTo>
                  <a:pt x="1412" y="421"/>
                </a:lnTo>
                <a:lnTo>
                  <a:pt x="1397" y="389"/>
                </a:lnTo>
                <a:lnTo>
                  <a:pt x="1377" y="358"/>
                </a:lnTo>
                <a:lnTo>
                  <a:pt x="1358" y="328"/>
                </a:lnTo>
                <a:lnTo>
                  <a:pt x="1337" y="299"/>
                </a:lnTo>
                <a:lnTo>
                  <a:pt x="1316" y="271"/>
                </a:lnTo>
                <a:lnTo>
                  <a:pt x="1292" y="244"/>
                </a:lnTo>
                <a:lnTo>
                  <a:pt x="1268" y="218"/>
                </a:lnTo>
                <a:lnTo>
                  <a:pt x="1241" y="194"/>
                </a:lnTo>
                <a:lnTo>
                  <a:pt x="1215" y="169"/>
                </a:lnTo>
                <a:lnTo>
                  <a:pt x="1187" y="149"/>
                </a:lnTo>
                <a:lnTo>
                  <a:pt x="1158" y="128"/>
                </a:lnTo>
                <a:lnTo>
                  <a:pt x="1128" y="108"/>
                </a:lnTo>
                <a:lnTo>
                  <a:pt x="1097" y="89"/>
                </a:lnTo>
                <a:lnTo>
                  <a:pt x="1065" y="74"/>
                </a:lnTo>
                <a:lnTo>
                  <a:pt x="1032" y="58"/>
                </a:lnTo>
                <a:lnTo>
                  <a:pt x="997" y="46"/>
                </a:lnTo>
                <a:lnTo>
                  <a:pt x="964" y="33"/>
                </a:lnTo>
                <a:lnTo>
                  <a:pt x="927" y="23"/>
                </a:lnTo>
                <a:lnTo>
                  <a:pt x="893" y="14"/>
                </a:lnTo>
                <a:lnTo>
                  <a:pt x="856" y="9"/>
                </a:lnTo>
                <a:lnTo>
                  <a:pt x="819" y="4"/>
                </a:lnTo>
                <a:lnTo>
                  <a:pt x="781" y="0"/>
                </a:lnTo>
                <a:lnTo>
                  <a:pt x="743" y="0"/>
                </a:lnTo>
                <a:lnTo>
                  <a:pt x="0" y="0"/>
                </a:lnTo>
                <a:lnTo>
                  <a:pt x="0" y="743"/>
                </a:lnTo>
                <a:lnTo>
                  <a:pt x="0" y="743"/>
                </a:lnTo>
                <a:lnTo>
                  <a:pt x="0" y="782"/>
                </a:lnTo>
                <a:lnTo>
                  <a:pt x="3" y="818"/>
                </a:lnTo>
                <a:lnTo>
                  <a:pt x="8" y="857"/>
                </a:lnTo>
                <a:lnTo>
                  <a:pt x="14" y="892"/>
                </a:lnTo>
                <a:lnTo>
                  <a:pt x="22" y="928"/>
                </a:lnTo>
                <a:lnTo>
                  <a:pt x="33" y="963"/>
                </a:lnTo>
                <a:lnTo>
                  <a:pt x="45" y="998"/>
                </a:lnTo>
                <a:lnTo>
                  <a:pt x="57" y="1031"/>
                </a:lnTo>
                <a:lnTo>
                  <a:pt x="73" y="1064"/>
                </a:lnTo>
                <a:lnTo>
                  <a:pt x="89" y="1097"/>
                </a:lnTo>
                <a:lnTo>
                  <a:pt x="108" y="1127"/>
                </a:lnTo>
                <a:lnTo>
                  <a:pt x="127" y="1158"/>
                </a:lnTo>
                <a:lnTo>
                  <a:pt x="148" y="1186"/>
                </a:lnTo>
                <a:lnTo>
                  <a:pt x="169" y="1216"/>
                </a:lnTo>
                <a:lnTo>
                  <a:pt x="193" y="1242"/>
                </a:lnTo>
                <a:lnTo>
                  <a:pt x="218" y="1268"/>
                </a:lnTo>
                <a:lnTo>
                  <a:pt x="244" y="1293"/>
                </a:lnTo>
                <a:lnTo>
                  <a:pt x="270" y="1315"/>
                </a:lnTo>
                <a:lnTo>
                  <a:pt x="298" y="1338"/>
                </a:lnTo>
                <a:lnTo>
                  <a:pt x="328" y="1359"/>
                </a:lnTo>
                <a:lnTo>
                  <a:pt x="357" y="1378"/>
                </a:lnTo>
                <a:lnTo>
                  <a:pt x="389" y="1396"/>
                </a:lnTo>
                <a:lnTo>
                  <a:pt x="422" y="1413"/>
                </a:lnTo>
                <a:lnTo>
                  <a:pt x="455" y="1427"/>
                </a:lnTo>
                <a:lnTo>
                  <a:pt x="488" y="1441"/>
                </a:lnTo>
                <a:lnTo>
                  <a:pt x="523" y="1453"/>
                </a:lnTo>
                <a:lnTo>
                  <a:pt x="558" y="1464"/>
                </a:lnTo>
                <a:lnTo>
                  <a:pt x="593" y="1471"/>
                </a:lnTo>
                <a:lnTo>
                  <a:pt x="629" y="1478"/>
                </a:lnTo>
                <a:lnTo>
                  <a:pt x="668" y="1483"/>
                </a:lnTo>
                <a:lnTo>
                  <a:pt x="704" y="1486"/>
                </a:lnTo>
                <a:lnTo>
                  <a:pt x="743" y="1486"/>
                </a:lnTo>
                <a:close/>
              </a:path>
            </a:pathLst>
          </a:custGeom>
          <a:solidFill>
            <a:srgbClr val="DB6A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16" name="Freeform 21">
            <a:extLst>
              <a:ext uri="{FF2B5EF4-FFF2-40B4-BE49-F238E27FC236}">
                <a16:creationId xmlns:a16="http://schemas.microsoft.com/office/drawing/2014/main" id="{D05E7950-9FEB-1BB4-274C-CF9F3420B452}"/>
              </a:ext>
            </a:extLst>
          </p:cNvPr>
          <p:cNvSpPr>
            <a:spLocks/>
          </p:cNvSpPr>
          <p:nvPr/>
        </p:nvSpPr>
        <p:spPr bwMode="auto">
          <a:xfrm>
            <a:off x="5953016" y="3341730"/>
            <a:ext cx="1818475" cy="1818475"/>
          </a:xfrm>
          <a:custGeom>
            <a:avLst/>
            <a:gdLst>
              <a:gd name="T0" fmla="*/ 743 w 1486"/>
              <a:gd name="T1" fmla="*/ 1486 h 1486"/>
              <a:gd name="T2" fmla="*/ 819 w 1486"/>
              <a:gd name="T3" fmla="*/ 1483 h 1486"/>
              <a:gd name="T4" fmla="*/ 893 w 1486"/>
              <a:gd name="T5" fmla="*/ 1471 h 1486"/>
              <a:gd name="T6" fmla="*/ 964 w 1486"/>
              <a:gd name="T7" fmla="*/ 1453 h 1486"/>
              <a:gd name="T8" fmla="*/ 1032 w 1486"/>
              <a:gd name="T9" fmla="*/ 1427 h 1486"/>
              <a:gd name="T10" fmla="*/ 1097 w 1486"/>
              <a:gd name="T11" fmla="*/ 1396 h 1486"/>
              <a:gd name="T12" fmla="*/ 1158 w 1486"/>
              <a:gd name="T13" fmla="*/ 1359 h 1486"/>
              <a:gd name="T14" fmla="*/ 1215 w 1486"/>
              <a:gd name="T15" fmla="*/ 1315 h 1486"/>
              <a:gd name="T16" fmla="*/ 1268 w 1486"/>
              <a:gd name="T17" fmla="*/ 1268 h 1486"/>
              <a:gd name="T18" fmla="*/ 1316 w 1486"/>
              <a:gd name="T19" fmla="*/ 1216 h 1486"/>
              <a:gd name="T20" fmla="*/ 1358 w 1486"/>
              <a:gd name="T21" fmla="*/ 1158 h 1486"/>
              <a:gd name="T22" fmla="*/ 1397 w 1486"/>
              <a:gd name="T23" fmla="*/ 1097 h 1486"/>
              <a:gd name="T24" fmla="*/ 1428 w 1486"/>
              <a:gd name="T25" fmla="*/ 1031 h 1486"/>
              <a:gd name="T26" fmla="*/ 1452 w 1486"/>
              <a:gd name="T27" fmla="*/ 963 h 1486"/>
              <a:gd name="T28" fmla="*/ 1472 w 1486"/>
              <a:gd name="T29" fmla="*/ 892 h 1486"/>
              <a:gd name="T30" fmla="*/ 1482 w 1486"/>
              <a:gd name="T31" fmla="*/ 818 h 1486"/>
              <a:gd name="T32" fmla="*/ 1486 w 1486"/>
              <a:gd name="T33" fmla="*/ 743 h 1486"/>
              <a:gd name="T34" fmla="*/ 1486 w 1486"/>
              <a:gd name="T35" fmla="*/ 705 h 1486"/>
              <a:gd name="T36" fmla="*/ 1477 w 1486"/>
              <a:gd name="T37" fmla="*/ 630 h 1486"/>
              <a:gd name="T38" fmla="*/ 1463 w 1486"/>
              <a:gd name="T39" fmla="*/ 558 h 1486"/>
              <a:gd name="T40" fmla="*/ 1440 w 1486"/>
              <a:gd name="T41" fmla="*/ 489 h 1486"/>
              <a:gd name="T42" fmla="*/ 1412 w 1486"/>
              <a:gd name="T43" fmla="*/ 421 h 1486"/>
              <a:gd name="T44" fmla="*/ 1377 w 1486"/>
              <a:gd name="T45" fmla="*/ 358 h 1486"/>
              <a:gd name="T46" fmla="*/ 1337 w 1486"/>
              <a:gd name="T47" fmla="*/ 299 h 1486"/>
              <a:gd name="T48" fmla="*/ 1292 w 1486"/>
              <a:gd name="T49" fmla="*/ 244 h 1486"/>
              <a:gd name="T50" fmla="*/ 1241 w 1486"/>
              <a:gd name="T51" fmla="*/ 194 h 1486"/>
              <a:gd name="T52" fmla="*/ 1187 w 1486"/>
              <a:gd name="T53" fmla="*/ 149 h 1486"/>
              <a:gd name="T54" fmla="*/ 1128 w 1486"/>
              <a:gd name="T55" fmla="*/ 108 h 1486"/>
              <a:gd name="T56" fmla="*/ 1065 w 1486"/>
              <a:gd name="T57" fmla="*/ 74 h 1486"/>
              <a:gd name="T58" fmla="*/ 997 w 1486"/>
              <a:gd name="T59" fmla="*/ 46 h 1486"/>
              <a:gd name="T60" fmla="*/ 927 w 1486"/>
              <a:gd name="T61" fmla="*/ 23 h 1486"/>
              <a:gd name="T62" fmla="*/ 856 w 1486"/>
              <a:gd name="T63" fmla="*/ 9 h 1486"/>
              <a:gd name="T64" fmla="*/ 781 w 1486"/>
              <a:gd name="T65" fmla="*/ 0 h 1486"/>
              <a:gd name="T66" fmla="*/ 0 w 1486"/>
              <a:gd name="T67" fmla="*/ 0 h 1486"/>
              <a:gd name="T68" fmla="*/ 0 w 1486"/>
              <a:gd name="T69" fmla="*/ 743 h 1486"/>
              <a:gd name="T70" fmla="*/ 3 w 1486"/>
              <a:gd name="T71" fmla="*/ 818 h 1486"/>
              <a:gd name="T72" fmla="*/ 14 w 1486"/>
              <a:gd name="T73" fmla="*/ 892 h 1486"/>
              <a:gd name="T74" fmla="*/ 33 w 1486"/>
              <a:gd name="T75" fmla="*/ 963 h 1486"/>
              <a:gd name="T76" fmla="*/ 57 w 1486"/>
              <a:gd name="T77" fmla="*/ 1031 h 1486"/>
              <a:gd name="T78" fmla="*/ 89 w 1486"/>
              <a:gd name="T79" fmla="*/ 1097 h 1486"/>
              <a:gd name="T80" fmla="*/ 127 w 1486"/>
              <a:gd name="T81" fmla="*/ 1158 h 1486"/>
              <a:gd name="T82" fmla="*/ 169 w 1486"/>
              <a:gd name="T83" fmla="*/ 1216 h 1486"/>
              <a:gd name="T84" fmla="*/ 218 w 1486"/>
              <a:gd name="T85" fmla="*/ 1268 h 1486"/>
              <a:gd name="T86" fmla="*/ 270 w 1486"/>
              <a:gd name="T87" fmla="*/ 1315 h 1486"/>
              <a:gd name="T88" fmla="*/ 328 w 1486"/>
              <a:gd name="T89" fmla="*/ 1359 h 1486"/>
              <a:gd name="T90" fmla="*/ 389 w 1486"/>
              <a:gd name="T91" fmla="*/ 1396 h 1486"/>
              <a:gd name="T92" fmla="*/ 455 w 1486"/>
              <a:gd name="T93" fmla="*/ 1427 h 1486"/>
              <a:gd name="T94" fmla="*/ 523 w 1486"/>
              <a:gd name="T95" fmla="*/ 1453 h 1486"/>
              <a:gd name="T96" fmla="*/ 593 w 1486"/>
              <a:gd name="T97" fmla="*/ 1471 h 1486"/>
              <a:gd name="T98" fmla="*/ 668 w 1486"/>
              <a:gd name="T99" fmla="*/ 1483 h 1486"/>
              <a:gd name="T100" fmla="*/ 743 w 1486"/>
              <a:gd name="T101" fmla="*/ 1486 h 1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86" h="1486">
                <a:moveTo>
                  <a:pt x="743" y="1486"/>
                </a:moveTo>
                <a:lnTo>
                  <a:pt x="743" y="1486"/>
                </a:lnTo>
                <a:lnTo>
                  <a:pt x="781" y="1486"/>
                </a:lnTo>
                <a:lnTo>
                  <a:pt x="819" y="1483"/>
                </a:lnTo>
                <a:lnTo>
                  <a:pt x="856" y="1478"/>
                </a:lnTo>
                <a:lnTo>
                  <a:pt x="893" y="1471"/>
                </a:lnTo>
                <a:lnTo>
                  <a:pt x="927" y="1464"/>
                </a:lnTo>
                <a:lnTo>
                  <a:pt x="964" y="1453"/>
                </a:lnTo>
                <a:lnTo>
                  <a:pt x="997" y="1441"/>
                </a:lnTo>
                <a:lnTo>
                  <a:pt x="1032" y="1427"/>
                </a:lnTo>
                <a:lnTo>
                  <a:pt x="1065" y="1413"/>
                </a:lnTo>
                <a:lnTo>
                  <a:pt x="1097" y="1396"/>
                </a:lnTo>
                <a:lnTo>
                  <a:pt x="1128" y="1378"/>
                </a:lnTo>
                <a:lnTo>
                  <a:pt x="1158" y="1359"/>
                </a:lnTo>
                <a:lnTo>
                  <a:pt x="1187" y="1338"/>
                </a:lnTo>
                <a:lnTo>
                  <a:pt x="1215" y="1315"/>
                </a:lnTo>
                <a:lnTo>
                  <a:pt x="1241" y="1293"/>
                </a:lnTo>
                <a:lnTo>
                  <a:pt x="1268" y="1268"/>
                </a:lnTo>
                <a:lnTo>
                  <a:pt x="1292" y="1242"/>
                </a:lnTo>
                <a:lnTo>
                  <a:pt x="1316" y="1216"/>
                </a:lnTo>
                <a:lnTo>
                  <a:pt x="1337" y="1186"/>
                </a:lnTo>
                <a:lnTo>
                  <a:pt x="1358" y="1158"/>
                </a:lnTo>
                <a:lnTo>
                  <a:pt x="1377" y="1127"/>
                </a:lnTo>
                <a:lnTo>
                  <a:pt x="1397" y="1097"/>
                </a:lnTo>
                <a:lnTo>
                  <a:pt x="1412" y="1064"/>
                </a:lnTo>
                <a:lnTo>
                  <a:pt x="1428" y="1031"/>
                </a:lnTo>
                <a:lnTo>
                  <a:pt x="1440" y="998"/>
                </a:lnTo>
                <a:lnTo>
                  <a:pt x="1452" y="963"/>
                </a:lnTo>
                <a:lnTo>
                  <a:pt x="1463" y="928"/>
                </a:lnTo>
                <a:lnTo>
                  <a:pt x="1472" y="892"/>
                </a:lnTo>
                <a:lnTo>
                  <a:pt x="1477" y="857"/>
                </a:lnTo>
                <a:lnTo>
                  <a:pt x="1482" y="818"/>
                </a:lnTo>
                <a:lnTo>
                  <a:pt x="1486" y="782"/>
                </a:lnTo>
                <a:lnTo>
                  <a:pt x="1486" y="743"/>
                </a:lnTo>
                <a:lnTo>
                  <a:pt x="1486" y="743"/>
                </a:lnTo>
                <a:lnTo>
                  <a:pt x="1486" y="705"/>
                </a:lnTo>
                <a:lnTo>
                  <a:pt x="1482" y="667"/>
                </a:lnTo>
                <a:lnTo>
                  <a:pt x="1477" y="630"/>
                </a:lnTo>
                <a:lnTo>
                  <a:pt x="1472" y="593"/>
                </a:lnTo>
                <a:lnTo>
                  <a:pt x="1463" y="558"/>
                </a:lnTo>
                <a:lnTo>
                  <a:pt x="1452" y="522"/>
                </a:lnTo>
                <a:lnTo>
                  <a:pt x="1440" y="489"/>
                </a:lnTo>
                <a:lnTo>
                  <a:pt x="1428" y="454"/>
                </a:lnTo>
                <a:lnTo>
                  <a:pt x="1412" y="421"/>
                </a:lnTo>
                <a:lnTo>
                  <a:pt x="1397" y="389"/>
                </a:lnTo>
                <a:lnTo>
                  <a:pt x="1377" y="358"/>
                </a:lnTo>
                <a:lnTo>
                  <a:pt x="1358" y="328"/>
                </a:lnTo>
                <a:lnTo>
                  <a:pt x="1337" y="299"/>
                </a:lnTo>
                <a:lnTo>
                  <a:pt x="1316" y="271"/>
                </a:lnTo>
                <a:lnTo>
                  <a:pt x="1292" y="244"/>
                </a:lnTo>
                <a:lnTo>
                  <a:pt x="1268" y="218"/>
                </a:lnTo>
                <a:lnTo>
                  <a:pt x="1241" y="194"/>
                </a:lnTo>
                <a:lnTo>
                  <a:pt x="1215" y="169"/>
                </a:lnTo>
                <a:lnTo>
                  <a:pt x="1187" y="149"/>
                </a:lnTo>
                <a:lnTo>
                  <a:pt x="1158" y="128"/>
                </a:lnTo>
                <a:lnTo>
                  <a:pt x="1128" y="108"/>
                </a:lnTo>
                <a:lnTo>
                  <a:pt x="1097" y="89"/>
                </a:lnTo>
                <a:lnTo>
                  <a:pt x="1065" y="74"/>
                </a:lnTo>
                <a:lnTo>
                  <a:pt x="1032" y="58"/>
                </a:lnTo>
                <a:lnTo>
                  <a:pt x="997" y="46"/>
                </a:lnTo>
                <a:lnTo>
                  <a:pt x="964" y="33"/>
                </a:lnTo>
                <a:lnTo>
                  <a:pt x="927" y="23"/>
                </a:lnTo>
                <a:lnTo>
                  <a:pt x="893" y="14"/>
                </a:lnTo>
                <a:lnTo>
                  <a:pt x="856" y="9"/>
                </a:lnTo>
                <a:lnTo>
                  <a:pt x="819" y="4"/>
                </a:lnTo>
                <a:lnTo>
                  <a:pt x="781" y="0"/>
                </a:lnTo>
                <a:lnTo>
                  <a:pt x="743" y="0"/>
                </a:lnTo>
                <a:lnTo>
                  <a:pt x="0" y="0"/>
                </a:lnTo>
                <a:lnTo>
                  <a:pt x="0" y="743"/>
                </a:lnTo>
                <a:lnTo>
                  <a:pt x="0" y="743"/>
                </a:lnTo>
                <a:lnTo>
                  <a:pt x="0" y="782"/>
                </a:lnTo>
                <a:lnTo>
                  <a:pt x="3" y="818"/>
                </a:lnTo>
                <a:lnTo>
                  <a:pt x="8" y="857"/>
                </a:lnTo>
                <a:lnTo>
                  <a:pt x="14" y="892"/>
                </a:lnTo>
                <a:lnTo>
                  <a:pt x="22" y="928"/>
                </a:lnTo>
                <a:lnTo>
                  <a:pt x="33" y="963"/>
                </a:lnTo>
                <a:lnTo>
                  <a:pt x="45" y="998"/>
                </a:lnTo>
                <a:lnTo>
                  <a:pt x="57" y="1031"/>
                </a:lnTo>
                <a:lnTo>
                  <a:pt x="73" y="1064"/>
                </a:lnTo>
                <a:lnTo>
                  <a:pt x="89" y="1097"/>
                </a:lnTo>
                <a:lnTo>
                  <a:pt x="108" y="1127"/>
                </a:lnTo>
                <a:lnTo>
                  <a:pt x="127" y="1158"/>
                </a:lnTo>
                <a:lnTo>
                  <a:pt x="148" y="1186"/>
                </a:lnTo>
                <a:lnTo>
                  <a:pt x="169" y="1216"/>
                </a:lnTo>
                <a:lnTo>
                  <a:pt x="193" y="1242"/>
                </a:lnTo>
                <a:lnTo>
                  <a:pt x="218" y="1268"/>
                </a:lnTo>
                <a:lnTo>
                  <a:pt x="244" y="1293"/>
                </a:lnTo>
                <a:lnTo>
                  <a:pt x="270" y="1315"/>
                </a:lnTo>
                <a:lnTo>
                  <a:pt x="298" y="1338"/>
                </a:lnTo>
                <a:lnTo>
                  <a:pt x="328" y="1359"/>
                </a:lnTo>
                <a:lnTo>
                  <a:pt x="357" y="1378"/>
                </a:lnTo>
                <a:lnTo>
                  <a:pt x="389" y="1396"/>
                </a:lnTo>
                <a:lnTo>
                  <a:pt x="422" y="1413"/>
                </a:lnTo>
                <a:lnTo>
                  <a:pt x="455" y="1427"/>
                </a:lnTo>
                <a:lnTo>
                  <a:pt x="488" y="1441"/>
                </a:lnTo>
                <a:lnTo>
                  <a:pt x="523" y="1453"/>
                </a:lnTo>
                <a:lnTo>
                  <a:pt x="558" y="1464"/>
                </a:lnTo>
                <a:lnTo>
                  <a:pt x="593" y="1471"/>
                </a:lnTo>
                <a:lnTo>
                  <a:pt x="629" y="1478"/>
                </a:lnTo>
                <a:lnTo>
                  <a:pt x="668" y="1483"/>
                </a:lnTo>
                <a:lnTo>
                  <a:pt x="704" y="1486"/>
                </a:lnTo>
                <a:lnTo>
                  <a:pt x="743" y="1486"/>
                </a:lnTo>
              </a:path>
            </a:pathLst>
          </a:custGeom>
          <a:gradFill flip="none" rotWithShape="1">
            <a:gsLst>
              <a:gs pos="29000">
                <a:schemeClr val="accent4"/>
              </a:gs>
              <a:gs pos="64000">
                <a:schemeClr val="accent4">
                  <a:lumMod val="75000"/>
                </a:schemeClr>
              </a:gs>
              <a:gs pos="100000">
                <a:schemeClr val="accent4">
                  <a:lumMod val="50000"/>
                </a:schemeClr>
              </a:gs>
            </a:gsLst>
            <a:path path="rect">
              <a:fillToRect l="100000" t="100000"/>
            </a:path>
            <a:tileRect r="-100000" b="-100000"/>
          </a:gradFill>
          <a:ln>
            <a:noFill/>
          </a:ln>
          <a:effectLst>
            <a:outerShdw blurRad="220637" dist="80286"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17" name="Oval 16">
            <a:extLst>
              <a:ext uri="{FF2B5EF4-FFF2-40B4-BE49-F238E27FC236}">
                <a16:creationId xmlns:a16="http://schemas.microsoft.com/office/drawing/2014/main" id="{DBD13BFD-6CCA-2485-744A-FD140E448DB8}"/>
              </a:ext>
            </a:extLst>
          </p:cNvPr>
          <p:cNvSpPr/>
          <p:nvPr/>
        </p:nvSpPr>
        <p:spPr bwMode="ltGray">
          <a:xfrm>
            <a:off x="5637031" y="3019627"/>
            <a:ext cx="605454" cy="605454"/>
          </a:xfrm>
          <a:prstGeom prst="ellipse">
            <a:avLst/>
          </a:prstGeom>
          <a:solidFill>
            <a:schemeClr val="bg1">
              <a:lumMod val="95000"/>
            </a:schemeClr>
          </a:solidFill>
          <a:ln w="38100">
            <a:noFill/>
          </a:ln>
          <a:effectLst>
            <a:outerShdw blurRad="116236"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FFFFFF"/>
              </a:solidFill>
              <a:effectLst/>
              <a:uLnTx/>
              <a:uFillTx/>
              <a:latin typeface="Century Gothic" panose="020F0302020204030204"/>
              <a:ea typeface="+mn-ea"/>
              <a:cs typeface="+mn-cs"/>
            </a:endParaRPr>
          </a:p>
        </p:txBody>
      </p:sp>
      <p:sp>
        <p:nvSpPr>
          <p:cNvPr id="18" name="Oval 17">
            <a:extLst>
              <a:ext uri="{FF2B5EF4-FFF2-40B4-BE49-F238E27FC236}">
                <a16:creationId xmlns:a16="http://schemas.microsoft.com/office/drawing/2014/main" id="{A2AF5251-C5F7-C1CB-7C76-C0FCF6A05B4E}"/>
              </a:ext>
            </a:extLst>
          </p:cNvPr>
          <p:cNvSpPr/>
          <p:nvPr/>
        </p:nvSpPr>
        <p:spPr bwMode="ltGray">
          <a:xfrm>
            <a:off x="4234778" y="1610393"/>
            <a:ext cx="1571084" cy="1571082"/>
          </a:xfrm>
          <a:prstGeom prst="ellipse">
            <a:avLst/>
          </a:prstGeom>
          <a:solidFill>
            <a:schemeClr val="bg1"/>
          </a:solidFill>
          <a:ln w="38100">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FFFFFF"/>
              </a:solidFill>
              <a:effectLst/>
              <a:uLnTx/>
              <a:uFillTx/>
              <a:latin typeface="Century Gothic" panose="020F0302020204030204"/>
              <a:ea typeface="+mn-ea"/>
              <a:cs typeface="+mn-cs"/>
            </a:endParaRPr>
          </a:p>
        </p:txBody>
      </p:sp>
      <p:sp>
        <p:nvSpPr>
          <p:cNvPr id="19" name="Oval 18">
            <a:extLst>
              <a:ext uri="{FF2B5EF4-FFF2-40B4-BE49-F238E27FC236}">
                <a16:creationId xmlns:a16="http://schemas.microsoft.com/office/drawing/2014/main" id="{50A2851F-DDCA-F879-10A9-53EFF89BF66E}"/>
              </a:ext>
            </a:extLst>
          </p:cNvPr>
          <p:cNvSpPr/>
          <p:nvPr/>
        </p:nvSpPr>
        <p:spPr bwMode="ltGray">
          <a:xfrm>
            <a:off x="6096000" y="1049880"/>
            <a:ext cx="2116234" cy="2116234"/>
          </a:xfrm>
          <a:prstGeom prst="ellipse">
            <a:avLst/>
          </a:prstGeom>
          <a:solidFill>
            <a:schemeClr val="bg1"/>
          </a:solidFill>
          <a:ln w="38100">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bg2"/>
              </a:solidFill>
              <a:effectLst/>
              <a:uLnTx/>
              <a:uFillTx/>
              <a:latin typeface="Century Gothic" panose="020F0302020204030204"/>
              <a:ea typeface="+mn-ea"/>
              <a:cs typeface="+mn-cs"/>
            </a:endParaRPr>
          </a:p>
        </p:txBody>
      </p:sp>
      <p:sp>
        <p:nvSpPr>
          <p:cNvPr id="20" name="Oval 19">
            <a:extLst>
              <a:ext uri="{FF2B5EF4-FFF2-40B4-BE49-F238E27FC236}">
                <a16:creationId xmlns:a16="http://schemas.microsoft.com/office/drawing/2014/main" id="{C2A10584-A618-440F-0DE3-AE3A473FC84F}"/>
              </a:ext>
            </a:extLst>
          </p:cNvPr>
          <p:cNvSpPr/>
          <p:nvPr/>
        </p:nvSpPr>
        <p:spPr bwMode="ltGray">
          <a:xfrm>
            <a:off x="6071495" y="3463940"/>
            <a:ext cx="1571084" cy="1571082"/>
          </a:xfrm>
          <a:prstGeom prst="ellipse">
            <a:avLst/>
          </a:prstGeom>
          <a:solidFill>
            <a:schemeClr val="bg1"/>
          </a:solidFill>
          <a:ln w="38100">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err="1">
              <a:ln>
                <a:noFill/>
              </a:ln>
              <a:solidFill>
                <a:srgbClr val="FFFFFF"/>
              </a:solidFill>
              <a:effectLst/>
              <a:uLnTx/>
              <a:uFillTx/>
              <a:latin typeface="Century Gothic" panose="020F0302020204030204"/>
              <a:ea typeface="+mn-ea"/>
              <a:cs typeface="+mn-cs"/>
            </a:endParaRPr>
          </a:p>
        </p:txBody>
      </p:sp>
      <p:sp>
        <p:nvSpPr>
          <p:cNvPr id="21" name="Title 1">
            <a:extLst>
              <a:ext uri="{FF2B5EF4-FFF2-40B4-BE49-F238E27FC236}">
                <a16:creationId xmlns:a16="http://schemas.microsoft.com/office/drawing/2014/main" id="{B65CBC2C-3646-AA5B-BAF4-3F14A11BD215}"/>
              </a:ext>
            </a:extLst>
          </p:cNvPr>
          <p:cNvSpPr txBox="1">
            <a:spLocks/>
          </p:cNvSpPr>
          <p:nvPr/>
        </p:nvSpPr>
        <p:spPr>
          <a:xfrm>
            <a:off x="8550141" y="4064431"/>
            <a:ext cx="2899186" cy="1892826"/>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171450" marR="0" lvl="0" indent="-171450" algn="l" defTabSz="914400" rtl="0" eaLnBrk="1" fontAlgn="auto"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Leverage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insights</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 to inform business decisions and</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 drive success.</a:t>
            </a:r>
          </a:p>
          <a:p>
            <a:pPr marL="171450" marR="0" lvl="0" indent="-171450" algn="l" defTabSz="914400" rtl="0" eaLnBrk="1" fontAlgn="auto"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Make informed decisions with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data-driven insights</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a:t>
            </a:r>
          </a:p>
          <a:p>
            <a:pPr marL="171450" marR="0" lvl="0" indent="-171450" algn="l" defTabSz="914400" rtl="0" eaLnBrk="1" fontAlgn="auto"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Quickly simulate </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scenarios to test various outcomes and inform decision-making.</a:t>
            </a:r>
          </a:p>
          <a:p>
            <a:pPr marL="171450" marR="0" lvl="0" indent="-171450" algn="l" defTabSz="914400" rtl="0" eaLnBrk="1" fontAlgn="auto"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Use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predictive</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 scenarios to preview and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plan for the future</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a:t>
            </a:r>
            <a:endParaRPr kumimoji="0" lang="en-US" sz="1200" i="0" u="none" strike="noStrike" kern="1200" cap="none" spc="0" normalizeH="0" baseline="0" noProof="0" dirty="0">
              <a:ln>
                <a:noFill/>
              </a:ln>
              <a:solidFill>
                <a:schemeClr val="tx1"/>
              </a:solidFill>
              <a:effectLst/>
              <a:uLnTx/>
              <a:uFillTx/>
              <a:latin typeface="Century Gothic" panose="020F0302020204030204"/>
              <a:ea typeface="+mj-ea"/>
              <a:cs typeface="+mj-cs"/>
            </a:endParaRPr>
          </a:p>
        </p:txBody>
      </p:sp>
      <p:sp>
        <p:nvSpPr>
          <p:cNvPr id="22" name="Title 1">
            <a:extLst>
              <a:ext uri="{FF2B5EF4-FFF2-40B4-BE49-F238E27FC236}">
                <a16:creationId xmlns:a16="http://schemas.microsoft.com/office/drawing/2014/main" id="{78A10A7A-36CB-5CF7-73E9-6B887216452E}"/>
              </a:ext>
            </a:extLst>
          </p:cNvPr>
          <p:cNvSpPr txBox="1">
            <a:spLocks/>
          </p:cNvSpPr>
          <p:nvPr/>
        </p:nvSpPr>
        <p:spPr>
          <a:xfrm>
            <a:off x="1112849" y="4278896"/>
            <a:ext cx="2113012" cy="1446550"/>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171450" marR="0" lvl="0" indent="-171450" defTabSz="914400" rtl="0" eaLnBrk="1" fontAlgn="auto"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Increase agility </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by simplifying workflows.</a:t>
            </a:r>
          </a:p>
          <a:p>
            <a:pPr marL="171450" marR="0" lvl="0" indent="-171450" defTabSz="914400" rtl="0" eaLnBrk="1" fontAlgn="auto"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Automate rules </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and integrations for efficiency.</a:t>
            </a:r>
          </a:p>
          <a:p>
            <a:pPr marL="171450" marR="0" lvl="0" indent="-171450" defTabSz="914400" rtl="0" eaLnBrk="1" fontAlgn="auto" latinLnBrk="0" hangingPunct="1">
              <a:lnSpc>
                <a:spcPct val="100000"/>
              </a:lnSpc>
              <a:spcBef>
                <a:spcPct val="0"/>
              </a:spcBef>
              <a:spcAft>
                <a:spcPts val="600"/>
              </a:spcAft>
              <a:buClr>
                <a:schemeClr val="tx2"/>
              </a:buClr>
              <a:buSzTx/>
              <a:buFont typeface="Arial" panose="020B0604020202020204" pitchFamily="34" charset="0"/>
              <a:buChar char="•"/>
              <a:tabLst/>
              <a:defRPr/>
            </a:pP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Focus on analysis and insights </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for better decision-making.</a:t>
            </a:r>
            <a:endParaRPr kumimoji="0" lang="pt-BR" sz="1200" b="0" i="0" u="none" strike="noStrike" kern="1200" cap="none" spc="0" normalizeH="0" baseline="0" noProof="0" dirty="0">
              <a:ln>
                <a:noFill/>
              </a:ln>
              <a:solidFill>
                <a:schemeClr val="tx1"/>
              </a:solidFill>
              <a:effectLst/>
              <a:uLnTx/>
              <a:uFillTx/>
              <a:latin typeface="Century Gothic" panose="020F0302020204030204"/>
              <a:ea typeface="+mj-ea"/>
              <a:cs typeface="+mj-cs"/>
            </a:endParaRPr>
          </a:p>
        </p:txBody>
      </p:sp>
      <p:sp>
        <p:nvSpPr>
          <p:cNvPr id="23" name="Title 1">
            <a:extLst>
              <a:ext uri="{FF2B5EF4-FFF2-40B4-BE49-F238E27FC236}">
                <a16:creationId xmlns:a16="http://schemas.microsoft.com/office/drawing/2014/main" id="{35FFC1D4-E504-74BD-491B-F71CB114A2DB}"/>
              </a:ext>
            </a:extLst>
          </p:cNvPr>
          <p:cNvSpPr txBox="1">
            <a:spLocks/>
          </p:cNvSpPr>
          <p:nvPr/>
        </p:nvSpPr>
        <p:spPr>
          <a:xfrm>
            <a:off x="9081677" y="1618583"/>
            <a:ext cx="2624034" cy="923330"/>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0" marR="0" lvl="0" indent="0" defTabSz="914400" rtl="0" eaLnBrk="1" fontAlgn="auto" latinLnBrk="0" hangingPunct="1">
              <a:lnSpc>
                <a:spcPct val="100000"/>
              </a:lnSpc>
              <a:spcBef>
                <a:spcPct val="0"/>
              </a:spcBef>
              <a:spcAft>
                <a:spcPts val="600"/>
              </a:spcAft>
              <a:buClrTx/>
              <a:buSzTx/>
              <a:buFontTx/>
              <a:buNone/>
              <a:tabLst/>
              <a:defRPr/>
            </a:pP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define a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strategy</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 that is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aligned with all stakeholders</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 can help ensure that everyone is working towards the same goals and objectives.</a:t>
            </a:r>
            <a:endParaRPr kumimoji="0" lang="pt-BR" sz="1200" b="0" i="0" u="none" strike="noStrike" kern="1200" cap="none" spc="0" normalizeH="0" baseline="0" noProof="0" dirty="0">
              <a:ln>
                <a:noFill/>
              </a:ln>
              <a:solidFill>
                <a:schemeClr val="tx1"/>
              </a:solidFill>
              <a:effectLst/>
              <a:uLnTx/>
              <a:uFillTx/>
              <a:latin typeface="Century Gothic" panose="020F0302020204030204"/>
              <a:ea typeface="+mj-ea"/>
              <a:cs typeface="+mj-cs"/>
            </a:endParaRPr>
          </a:p>
        </p:txBody>
      </p:sp>
      <p:sp>
        <p:nvSpPr>
          <p:cNvPr id="24" name="Title 1">
            <a:extLst>
              <a:ext uri="{FF2B5EF4-FFF2-40B4-BE49-F238E27FC236}">
                <a16:creationId xmlns:a16="http://schemas.microsoft.com/office/drawing/2014/main" id="{101025AE-A140-2622-88B5-82A2FA61AE04}"/>
              </a:ext>
            </a:extLst>
          </p:cNvPr>
          <p:cNvSpPr txBox="1">
            <a:spLocks/>
          </p:cNvSpPr>
          <p:nvPr/>
        </p:nvSpPr>
        <p:spPr>
          <a:xfrm>
            <a:off x="1451031" y="1816223"/>
            <a:ext cx="2307877" cy="1292662"/>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0" marR="0" lvl="0" indent="0" defTabSz="914400" rtl="0" eaLnBrk="1" fontAlgn="auto" latinLnBrk="0" hangingPunct="1">
              <a:lnSpc>
                <a:spcPct val="100000"/>
              </a:lnSpc>
              <a:spcBef>
                <a:spcPct val="0"/>
              </a:spcBef>
              <a:spcAft>
                <a:spcPts val="600"/>
              </a:spcAft>
              <a:buClrTx/>
              <a:buSzTx/>
              <a:buFontTx/>
              <a:buNone/>
              <a:tabLst/>
              <a:defRPr/>
            </a:pPr>
            <a:r>
              <a:rPr lang="en-US" sz="1200" spc="0" dirty="0">
                <a:solidFill>
                  <a:schemeClr val="tx1"/>
                </a:solidFill>
                <a:latin typeface="Century Gothic" panose="020F0302020204030204"/>
              </a:rPr>
              <a:t>expert teams</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 can help businesses </a:t>
            </a:r>
            <a:r>
              <a:rPr kumimoji="0" lang="en-US" sz="1200" i="0" u="none" strike="noStrike" kern="1200" cap="none" spc="0" normalizeH="0" baseline="0" noProof="0" dirty="0">
                <a:ln>
                  <a:noFill/>
                </a:ln>
                <a:solidFill>
                  <a:schemeClr val="tx1"/>
                </a:solidFill>
                <a:effectLst/>
                <a:uLnTx/>
                <a:uFillTx/>
                <a:latin typeface="Century Gothic" panose="020F0302020204030204"/>
                <a:ea typeface="+mj-ea"/>
                <a:cs typeface="+mj-cs"/>
              </a:rPr>
              <a:t>stay ahead </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by using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best practices </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and technology to simplify processes, streamline workflows, and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improve performance</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 for </a:t>
            </a:r>
            <a:r>
              <a:rPr kumimoji="0" lang="en-US" sz="1200" b="1" i="0" u="none" strike="noStrike" kern="1200" cap="none" spc="0" normalizeH="0" baseline="0" noProof="0" dirty="0">
                <a:ln>
                  <a:noFill/>
                </a:ln>
                <a:solidFill>
                  <a:schemeClr val="tx1"/>
                </a:solidFill>
                <a:effectLst/>
                <a:uLnTx/>
                <a:uFillTx/>
                <a:latin typeface="Century Gothic" panose="020F0302020204030204"/>
                <a:ea typeface="+mj-ea"/>
                <a:cs typeface="+mj-cs"/>
              </a:rPr>
              <a:t>sustainable growth</a:t>
            </a:r>
            <a:r>
              <a:rPr kumimoji="0" lang="en-US" sz="1200" b="0" i="0" u="none" strike="noStrike" kern="1200" cap="none" spc="0" normalizeH="0" baseline="0" noProof="0" dirty="0">
                <a:ln>
                  <a:noFill/>
                </a:ln>
                <a:solidFill>
                  <a:schemeClr val="tx1"/>
                </a:solidFill>
                <a:effectLst/>
                <a:uLnTx/>
                <a:uFillTx/>
                <a:latin typeface="Century Gothic" panose="020F0302020204030204"/>
                <a:ea typeface="+mj-ea"/>
                <a:cs typeface="+mj-cs"/>
              </a:rPr>
              <a:t>.</a:t>
            </a:r>
            <a:endParaRPr kumimoji="0" lang="en-US" sz="2800" i="0" u="none" strike="noStrike" kern="1200" cap="none" spc="0" normalizeH="0" baseline="0" noProof="0" dirty="0">
              <a:ln>
                <a:noFill/>
              </a:ln>
              <a:solidFill>
                <a:schemeClr val="tx1"/>
              </a:solidFill>
              <a:effectLst/>
              <a:uLnTx/>
              <a:uFillTx/>
              <a:latin typeface="Century Gothic" panose="020F0302020204030204"/>
              <a:ea typeface="+mj-ea"/>
              <a:cs typeface="+mj-cs"/>
            </a:endParaRPr>
          </a:p>
        </p:txBody>
      </p:sp>
      <p:sp>
        <p:nvSpPr>
          <p:cNvPr id="25" name="Oval 24">
            <a:extLst>
              <a:ext uri="{FF2B5EF4-FFF2-40B4-BE49-F238E27FC236}">
                <a16:creationId xmlns:a16="http://schemas.microsoft.com/office/drawing/2014/main" id="{5B4CB587-15C6-BB33-D855-93878F124265}"/>
              </a:ext>
            </a:extLst>
          </p:cNvPr>
          <p:cNvSpPr/>
          <p:nvPr/>
        </p:nvSpPr>
        <p:spPr>
          <a:xfrm>
            <a:off x="8566161" y="1235663"/>
            <a:ext cx="361004" cy="361004"/>
          </a:xfrm>
          <a:prstGeom prst="ellipse">
            <a:avLst/>
          </a:prstGeom>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entury Gothic" panose="020F0302020204030204"/>
                <a:ea typeface="+mn-ea"/>
                <a:cs typeface="+mn-cs"/>
              </a:rPr>
              <a:t>2</a:t>
            </a:r>
          </a:p>
        </p:txBody>
      </p:sp>
      <p:sp>
        <p:nvSpPr>
          <p:cNvPr id="26" name="Oval 25">
            <a:extLst>
              <a:ext uri="{FF2B5EF4-FFF2-40B4-BE49-F238E27FC236}">
                <a16:creationId xmlns:a16="http://schemas.microsoft.com/office/drawing/2014/main" id="{80B0E967-45F4-2A4F-F2E6-C253D2E875CD}"/>
              </a:ext>
            </a:extLst>
          </p:cNvPr>
          <p:cNvSpPr/>
          <p:nvPr/>
        </p:nvSpPr>
        <p:spPr>
          <a:xfrm>
            <a:off x="8043406" y="3650900"/>
            <a:ext cx="361004" cy="361004"/>
          </a:xfrm>
          <a:prstGeom prst="ellipse">
            <a:avLst/>
          </a:prstGeom>
          <a:solidFill>
            <a:schemeClr val="accent4"/>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srgbClr val="FFFFFF"/>
                </a:solidFill>
                <a:latin typeface="Century Gothic" panose="020F0302020204030204"/>
              </a:rPr>
              <a:t>4</a:t>
            </a:r>
            <a:endParaRPr kumimoji="0" lang="en-GB"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7" name="Oval 26">
            <a:extLst>
              <a:ext uri="{FF2B5EF4-FFF2-40B4-BE49-F238E27FC236}">
                <a16:creationId xmlns:a16="http://schemas.microsoft.com/office/drawing/2014/main" id="{83F7DB31-89B5-E6A1-1DA5-34AAE25AE278}"/>
              </a:ext>
            </a:extLst>
          </p:cNvPr>
          <p:cNvSpPr/>
          <p:nvPr/>
        </p:nvSpPr>
        <p:spPr>
          <a:xfrm>
            <a:off x="576669" y="3861582"/>
            <a:ext cx="361004" cy="361004"/>
          </a:xfrm>
          <a:prstGeom prst="ellipse">
            <a:avLst/>
          </a:prstGeom>
          <a:solidFill>
            <a:schemeClr val="bg2"/>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b="1" dirty="0">
                <a:solidFill>
                  <a:srgbClr val="FFFFFF"/>
                </a:solidFill>
                <a:latin typeface="Century Gothic" panose="020F0302020204030204"/>
              </a:rPr>
              <a:t>3</a:t>
            </a:r>
            <a:endParaRPr kumimoji="0" lang="en-GB" sz="1800" b="1"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28" name="Oval 27">
            <a:extLst>
              <a:ext uri="{FF2B5EF4-FFF2-40B4-BE49-F238E27FC236}">
                <a16:creationId xmlns:a16="http://schemas.microsoft.com/office/drawing/2014/main" id="{51285880-5C27-BB56-3EBE-AB863041178A}"/>
              </a:ext>
            </a:extLst>
          </p:cNvPr>
          <p:cNvSpPr/>
          <p:nvPr/>
        </p:nvSpPr>
        <p:spPr>
          <a:xfrm>
            <a:off x="972230" y="1430777"/>
            <a:ext cx="361004" cy="361004"/>
          </a:xfrm>
          <a:prstGeom prst="ellipse">
            <a:avLst/>
          </a:prstGeom>
          <a:solidFill>
            <a:schemeClr val="accent3"/>
          </a:solidFill>
          <a:ln>
            <a:no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Century Gothic" panose="020F0302020204030204"/>
                <a:ea typeface="+mn-ea"/>
                <a:cs typeface="+mn-cs"/>
              </a:rPr>
              <a:t>1</a:t>
            </a:r>
          </a:p>
        </p:txBody>
      </p:sp>
      <p:sp>
        <p:nvSpPr>
          <p:cNvPr id="61" name="Title 1">
            <a:extLst>
              <a:ext uri="{FF2B5EF4-FFF2-40B4-BE49-F238E27FC236}">
                <a16:creationId xmlns:a16="http://schemas.microsoft.com/office/drawing/2014/main" id="{E2B285E9-5CD7-03E9-1CBF-0636BF1359A8}"/>
              </a:ext>
            </a:extLst>
          </p:cNvPr>
          <p:cNvSpPr txBox="1">
            <a:spLocks/>
          </p:cNvSpPr>
          <p:nvPr/>
        </p:nvSpPr>
        <p:spPr>
          <a:xfrm>
            <a:off x="9081677" y="1257122"/>
            <a:ext cx="2279501" cy="2492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US" sz="1800" b="1" spc="0" dirty="0">
                <a:solidFill>
                  <a:schemeClr val="accent1"/>
                </a:solidFill>
                <a:latin typeface="Century Gothic" panose="020F0302020204030204"/>
              </a:rPr>
              <a:t>d</a:t>
            </a:r>
            <a:r>
              <a:rPr kumimoji="0" lang="en-US" sz="1800" b="1" i="0" u="none" strike="noStrike" kern="1200" cap="none" spc="0" normalizeH="0" baseline="0" noProof="0" dirty="0" err="1">
                <a:ln>
                  <a:noFill/>
                </a:ln>
                <a:solidFill>
                  <a:schemeClr val="accent1"/>
                </a:solidFill>
                <a:effectLst/>
                <a:uLnTx/>
                <a:uFillTx/>
                <a:latin typeface="Century Gothic" panose="020F0302020204030204"/>
                <a:ea typeface="+mj-ea"/>
                <a:cs typeface="+mj-cs"/>
              </a:rPr>
              <a:t>efine</a:t>
            </a:r>
            <a:r>
              <a:rPr kumimoji="0" lang="en-US" sz="1800" b="1" i="0" u="none" strike="noStrike" kern="1200" cap="none" spc="0" normalizeH="0" baseline="0" noProof="0" dirty="0">
                <a:ln>
                  <a:noFill/>
                </a:ln>
                <a:solidFill>
                  <a:schemeClr val="accent1"/>
                </a:solidFill>
                <a:effectLst/>
                <a:uLnTx/>
                <a:uFillTx/>
                <a:latin typeface="Century Gothic" panose="020F0302020204030204"/>
                <a:ea typeface="+mj-ea"/>
                <a:cs typeface="+mj-cs"/>
              </a:rPr>
              <a:t> your strategy</a:t>
            </a:r>
            <a:endParaRPr kumimoji="0" lang="pt-BR" sz="1800" b="0" i="0" u="none" strike="noStrike" kern="1200" cap="none" spc="0" normalizeH="0" baseline="0" noProof="0" dirty="0">
              <a:ln>
                <a:noFill/>
              </a:ln>
              <a:solidFill>
                <a:schemeClr val="accent1"/>
              </a:solidFill>
              <a:effectLst/>
              <a:uLnTx/>
              <a:uFillTx/>
              <a:latin typeface="Century Gothic" panose="020F0302020204030204"/>
              <a:ea typeface="+mj-ea"/>
              <a:cs typeface="+mj-cs"/>
            </a:endParaRPr>
          </a:p>
        </p:txBody>
      </p:sp>
      <p:sp>
        <p:nvSpPr>
          <p:cNvPr id="62" name="Title 1">
            <a:extLst>
              <a:ext uri="{FF2B5EF4-FFF2-40B4-BE49-F238E27FC236}">
                <a16:creationId xmlns:a16="http://schemas.microsoft.com/office/drawing/2014/main" id="{1C7BFE6D-1625-657E-ED33-2C88CB056F9C}"/>
              </a:ext>
            </a:extLst>
          </p:cNvPr>
          <p:cNvSpPr txBox="1">
            <a:spLocks/>
          </p:cNvSpPr>
          <p:nvPr/>
        </p:nvSpPr>
        <p:spPr>
          <a:xfrm>
            <a:off x="8550141" y="3701603"/>
            <a:ext cx="2279501" cy="2492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US" sz="1800" b="1" spc="0" dirty="0">
                <a:solidFill>
                  <a:schemeClr val="accent4"/>
                </a:solidFill>
                <a:latin typeface="Century Gothic" panose="020F0302020204030204"/>
              </a:rPr>
              <a:t>creating value</a:t>
            </a:r>
            <a:endParaRPr kumimoji="0" lang="pt-BR" sz="1800" b="1" i="0" u="none" strike="noStrike" kern="1200" cap="none" spc="0" normalizeH="0" baseline="0" noProof="0" dirty="0">
              <a:ln>
                <a:noFill/>
              </a:ln>
              <a:solidFill>
                <a:schemeClr val="accent4"/>
              </a:solidFill>
              <a:effectLst/>
              <a:uLnTx/>
              <a:uFillTx/>
              <a:latin typeface="Century Gothic" panose="020F0302020204030204"/>
              <a:ea typeface="+mj-ea"/>
              <a:cs typeface="+mj-cs"/>
            </a:endParaRPr>
          </a:p>
        </p:txBody>
      </p:sp>
      <p:sp>
        <p:nvSpPr>
          <p:cNvPr id="63" name="Title 1">
            <a:extLst>
              <a:ext uri="{FF2B5EF4-FFF2-40B4-BE49-F238E27FC236}">
                <a16:creationId xmlns:a16="http://schemas.microsoft.com/office/drawing/2014/main" id="{5C6DAFD4-87D8-AD1C-0568-C9681DE7A80A}"/>
              </a:ext>
            </a:extLst>
          </p:cNvPr>
          <p:cNvSpPr txBox="1">
            <a:spLocks/>
          </p:cNvSpPr>
          <p:nvPr/>
        </p:nvSpPr>
        <p:spPr>
          <a:xfrm>
            <a:off x="1112849" y="3924008"/>
            <a:ext cx="2034838" cy="2492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US" sz="1800" b="1" spc="0" dirty="0">
                <a:latin typeface="Century Gothic" panose="020F0302020204030204"/>
              </a:rPr>
              <a:t>c</a:t>
            </a:r>
            <a:r>
              <a:rPr kumimoji="0" lang="en-US" sz="1800" b="1" i="0" u="none" strike="noStrike" kern="1200" cap="none" spc="0" normalizeH="0" baseline="0" noProof="0" dirty="0" err="1">
                <a:ln>
                  <a:noFill/>
                </a:ln>
                <a:effectLst/>
                <a:uLnTx/>
                <a:uFillTx/>
                <a:latin typeface="Century Gothic" panose="020F0302020204030204"/>
                <a:ea typeface="+mj-ea"/>
                <a:cs typeface="+mj-cs"/>
              </a:rPr>
              <a:t>ulture</a:t>
            </a:r>
            <a:r>
              <a:rPr kumimoji="0" lang="en-US" sz="1800" b="1" i="0" u="none" strike="noStrike" kern="1200" cap="none" spc="0" normalizeH="0" baseline="0" noProof="0" dirty="0">
                <a:ln>
                  <a:noFill/>
                </a:ln>
                <a:effectLst/>
                <a:uLnTx/>
                <a:uFillTx/>
                <a:latin typeface="Century Gothic" panose="020F0302020204030204"/>
                <a:ea typeface="+mj-ea"/>
                <a:cs typeface="+mj-cs"/>
              </a:rPr>
              <a:t> change</a:t>
            </a:r>
            <a:endParaRPr kumimoji="0" lang="pt-BR" sz="1800" b="1" i="0" u="none" strike="noStrike" kern="1200" cap="none" spc="0" normalizeH="0" baseline="0" noProof="0" dirty="0">
              <a:ln>
                <a:noFill/>
              </a:ln>
              <a:effectLst/>
              <a:uLnTx/>
              <a:uFillTx/>
              <a:latin typeface="Century Gothic" panose="020F0302020204030204"/>
              <a:ea typeface="+mj-ea"/>
              <a:cs typeface="+mj-cs"/>
            </a:endParaRPr>
          </a:p>
        </p:txBody>
      </p:sp>
      <p:sp>
        <p:nvSpPr>
          <p:cNvPr id="64" name="Title 1">
            <a:extLst>
              <a:ext uri="{FF2B5EF4-FFF2-40B4-BE49-F238E27FC236}">
                <a16:creationId xmlns:a16="http://schemas.microsoft.com/office/drawing/2014/main" id="{EDEC3B24-B048-B306-F8D6-C8E677ED6CE6}"/>
              </a:ext>
            </a:extLst>
          </p:cNvPr>
          <p:cNvSpPr txBox="1">
            <a:spLocks/>
          </p:cNvSpPr>
          <p:nvPr/>
        </p:nvSpPr>
        <p:spPr>
          <a:xfrm>
            <a:off x="1451032" y="1484781"/>
            <a:ext cx="1776657" cy="2492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4000" b="0" i="0" kern="1200" spc="-100" baseline="0">
                <a:solidFill>
                  <a:schemeClr val="bg2"/>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lang="en-US" sz="1800" b="1" spc="0" dirty="0">
                <a:solidFill>
                  <a:schemeClr val="accent3"/>
                </a:solidFill>
                <a:latin typeface="Century Gothic" panose="020F0302020204030204"/>
              </a:rPr>
              <a:t>advisory</a:t>
            </a:r>
            <a:endParaRPr kumimoji="0" lang="pt-BR" sz="1800" b="1" i="0" u="none" strike="noStrike" kern="1200" cap="none" spc="0" normalizeH="0" baseline="0" noProof="0" dirty="0">
              <a:ln>
                <a:noFill/>
              </a:ln>
              <a:solidFill>
                <a:schemeClr val="accent3"/>
              </a:solidFill>
              <a:effectLst/>
              <a:uLnTx/>
              <a:uFillTx/>
              <a:latin typeface="Century Gothic" panose="020F0302020204030204"/>
              <a:ea typeface="+mj-ea"/>
              <a:cs typeface="+mj-cs"/>
            </a:endParaRPr>
          </a:p>
        </p:txBody>
      </p:sp>
      <p:grpSp>
        <p:nvGrpSpPr>
          <p:cNvPr id="65" name="Group 64">
            <a:extLst>
              <a:ext uri="{FF2B5EF4-FFF2-40B4-BE49-F238E27FC236}">
                <a16:creationId xmlns:a16="http://schemas.microsoft.com/office/drawing/2014/main" id="{2BBA500A-54F0-987D-2C4C-8886E9CFD35D}"/>
              </a:ext>
            </a:extLst>
          </p:cNvPr>
          <p:cNvGrpSpPr/>
          <p:nvPr/>
        </p:nvGrpSpPr>
        <p:grpSpPr>
          <a:xfrm>
            <a:off x="6674037" y="1516284"/>
            <a:ext cx="1010660" cy="1126692"/>
            <a:chOff x="2943737" y="6498070"/>
            <a:chExt cx="708092" cy="789390"/>
          </a:xfrm>
        </p:grpSpPr>
        <p:grpSp>
          <p:nvGrpSpPr>
            <p:cNvPr id="66" name="Group 65">
              <a:extLst>
                <a:ext uri="{FF2B5EF4-FFF2-40B4-BE49-F238E27FC236}">
                  <a16:creationId xmlns:a16="http://schemas.microsoft.com/office/drawing/2014/main" id="{D1F0C774-EBCC-11E4-C268-CC4EE674C49D}"/>
                </a:ext>
              </a:extLst>
            </p:cNvPr>
            <p:cNvGrpSpPr/>
            <p:nvPr/>
          </p:nvGrpSpPr>
          <p:grpSpPr>
            <a:xfrm>
              <a:off x="3029439" y="6590576"/>
              <a:ext cx="429890" cy="416279"/>
              <a:chOff x="3029439" y="6590576"/>
              <a:chExt cx="429890" cy="416279"/>
            </a:xfrm>
          </p:grpSpPr>
          <p:sp>
            <p:nvSpPr>
              <p:cNvPr id="68" name="Graphic 193">
                <a:extLst>
                  <a:ext uri="{FF2B5EF4-FFF2-40B4-BE49-F238E27FC236}">
                    <a16:creationId xmlns:a16="http://schemas.microsoft.com/office/drawing/2014/main" id="{7971FE4E-0698-1AFA-69CF-BACDAD89180A}"/>
                  </a:ext>
                </a:extLst>
              </p:cNvPr>
              <p:cNvSpPr/>
              <p:nvPr/>
            </p:nvSpPr>
            <p:spPr>
              <a:xfrm>
                <a:off x="3029439" y="6590576"/>
                <a:ext cx="429890" cy="416279"/>
              </a:xfrm>
              <a:custGeom>
                <a:avLst/>
                <a:gdLst>
                  <a:gd name="connsiteX0" fmla="*/ 284325 w 429890"/>
                  <a:gd name="connsiteY0" fmla="*/ 416280 h 416279"/>
                  <a:gd name="connsiteX1" fmla="*/ 145565 w 429890"/>
                  <a:gd name="connsiteY1" fmla="*/ 416280 h 416279"/>
                  <a:gd name="connsiteX2" fmla="*/ 145565 w 429890"/>
                  <a:gd name="connsiteY2" fmla="*/ 353764 h 416279"/>
                  <a:gd name="connsiteX3" fmla="*/ 123581 w 429890"/>
                  <a:gd name="connsiteY3" fmla="*/ 341000 h 416279"/>
                  <a:gd name="connsiteX4" fmla="*/ 69380 w 429890"/>
                  <a:gd name="connsiteY4" fmla="*/ 372295 h 416279"/>
                  <a:gd name="connsiteX5" fmla="*/ 0 w 429890"/>
                  <a:gd name="connsiteY5" fmla="*/ 252124 h 416279"/>
                  <a:gd name="connsiteX6" fmla="*/ 53674 w 429890"/>
                  <a:gd name="connsiteY6" fmla="*/ 221134 h 416279"/>
                  <a:gd name="connsiteX7" fmla="*/ 53674 w 429890"/>
                  <a:gd name="connsiteY7" fmla="*/ 195143 h 416279"/>
                  <a:gd name="connsiteX8" fmla="*/ 0 w 429890"/>
                  <a:gd name="connsiteY8" fmla="*/ 164155 h 416279"/>
                  <a:gd name="connsiteX9" fmla="*/ 69380 w 429890"/>
                  <a:gd name="connsiteY9" fmla="*/ 43984 h 416279"/>
                  <a:gd name="connsiteX10" fmla="*/ 123581 w 429890"/>
                  <a:gd name="connsiteY10" fmla="*/ 75279 h 416279"/>
                  <a:gd name="connsiteX11" fmla="*/ 145565 w 429890"/>
                  <a:gd name="connsiteY11" fmla="*/ 62513 h 416279"/>
                  <a:gd name="connsiteX12" fmla="*/ 145565 w 429890"/>
                  <a:gd name="connsiteY12" fmla="*/ 0 h 416279"/>
                  <a:gd name="connsiteX13" fmla="*/ 284325 w 429890"/>
                  <a:gd name="connsiteY13" fmla="*/ 0 h 416279"/>
                  <a:gd name="connsiteX14" fmla="*/ 284325 w 429890"/>
                  <a:gd name="connsiteY14" fmla="*/ 62513 h 416279"/>
                  <a:gd name="connsiteX15" fmla="*/ 306310 w 429890"/>
                  <a:gd name="connsiteY15" fmla="*/ 75279 h 416279"/>
                  <a:gd name="connsiteX16" fmla="*/ 360511 w 429890"/>
                  <a:gd name="connsiteY16" fmla="*/ 43984 h 416279"/>
                  <a:gd name="connsiteX17" fmla="*/ 429891 w 429890"/>
                  <a:gd name="connsiteY17" fmla="*/ 164155 h 416279"/>
                  <a:gd name="connsiteX18" fmla="*/ 376217 w 429890"/>
                  <a:gd name="connsiteY18" fmla="*/ 195143 h 416279"/>
                  <a:gd name="connsiteX19" fmla="*/ 376217 w 429890"/>
                  <a:gd name="connsiteY19" fmla="*/ 221134 h 416279"/>
                  <a:gd name="connsiteX20" fmla="*/ 429891 w 429890"/>
                  <a:gd name="connsiteY20" fmla="*/ 252124 h 416279"/>
                  <a:gd name="connsiteX21" fmla="*/ 360511 w 429890"/>
                  <a:gd name="connsiteY21" fmla="*/ 372295 h 416279"/>
                  <a:gd name="connsiteX22" fmla="*/ 306310 w 429890"/>
                  <a:gd name="connsiteY22" fmla="*/ 341000 h 416279"/>
                  <a:gd name="connsiteX23" fmla="*/ 284325 w 429890"/>
                  <a:gd name="connsiteY23" fmla="*/ 353765 h 416279"/>
                  <a:gd name="connsiteX24" fmla="*/ 191819 w 429890"/>
                  <a:gd name="connsiteY24" fmla="*/ 370027 h 416279"/>
                  <a:gd name="connsiteX25" fmla="*/ 238072 w 429890"/>
                  <a:gd name="connsiteY25" fmla="*/ 370027 h 416279"/>
                  <a:gd name="connsiteX26" fmla="*/ 238072 w 429890"/>
                  <a:gd name="connsiteY26" fmla="*/ 322070 h 416279"/>
                  <a:gd name="connsiteX27" fmla="*/ 253433 w 429890"/>
                  <a:gd name="connsiteY27" fmla="*/ 316593 h 416279"/>
                  <a:gd name="connsiteX28" fmla="*/ 289486 w 429890"/>
                  <a:gd name="connsiteY28" fmla="*/ 295656 h 416279"/>
                  <a:gd name="connsiteX29" fmla="*/ 301914 w 429890"/>
                  <a:gd name="connsiteY29" fmla="*/ 285052 h 416279"/>
                  <a:gd name="connsiteX30" fmla="*/ 343582 w 429890"/>
                  <a:gd name="connsiteY30" fmla="*/ 309111 h 416279"/>
                  <a:gd name="connsiteX31" fmla="*/ 366709 w 429890"/>
                  <a:gd name="connsiteY31" fmla="*/ 269056 h 416279"/>
                  <a:gd name="connsiteX32" fmla="*/ 325445 w 429890"/>
                  <a:gd name="connsiteY32" fmla="*/ 245232 h 416279"/>
                  <a:gd name="connsiteX33" fmla="*/ 328417 w 429890"/>
                  <a:gd name="connsiteY33" fmla="*/ 229165 h 416279"/>
                  <a:gd name="connsiteX34" fmla="*/ 328417 w 429890"/>
                  <a:gd name="connsiteY34" fmla="*/ 187115 h 416279"/>
                  <a:gd name="connsiteX35" fmla="*/ 325445 w 429890"/>
                  <a:gd name="connsiteY35" fmla="*/ 171048 h 416279"/>
                  <a:gd name="connsiteX36" fmla="*/ 366709 w 429890"/>
                  <a:gd name="connsiteY36" fmla="*/ 147224 h 416279"/>
                  <a:gd name="connsiteX37" fmla="*/ 343582 w 429890"/>
                  <a:gd name="connsiteY37" fmla="*/ 107169 h 416279"/>
                  <a:gd name="connsiteX38" fmla="*/ 301914 w 429890"/>
                  <a:gd name="connsiteY38" fmla="*/ 131228 h 416279"/>
                  <a:gd name="connsiteX39" fmla="*/ 289486 w 429890"/>
                  <a:gd name="connsiteY39" fmla="*/ 120624 h 416279"/>
                  <a:gd name="connsiteX40" fmla="*/ 253433 w 429890"/>
                  <a:gd name="connsiteY40" fmla="*/ 99687 h 416279"/>
                  <a:gd name="connsiteX41" fmla="*/ 238072 w 429890"/>
                  <a:gd name="connsiteY41" fmla="*/ 94210 h 416279"/>
                  <a:gd name="connsiteX42" fmla="*/ 238072 w 429890"/>
                  <a:gd name="connsiteY42" fmla="*/ 46253 h 416279"/>
                  <a:gd name="connsiteX43" fmla="*/ 191819 w 429890"/>
                  <a:gd name="connsiteY43" fmla="*/ 46253 h 416279"/>
                  <a:gd name="connsiteX44" fmla="*/ 191819 w 429890"/>
                  <a:gd name="connsiteY44" fmla="*/ 94210 h 416279"/>
                  <a:gd name="connsiteX45" fmla="*/ 176458 w 429890"/>
                  <a:gd name="connsiteY45" fmla="*/ 99687 h 416279"/>
                  <a:gd name="connsiteX46" fmla="*/ 140405 w 429890"/>
                  <a:gd name="connsiteY46" fmla="*/ 120624 h 416279"/>
                  <a:gd name="connsiteX47" fmla="*/ 127977 w 429890"/>
                  <a:gd name="connsiteY47" fmla="*/ 131228 h 416279"/>
                  <a:gd name="connsiteX48" fmla="*/ 86309 w 429890"/>
                  <a:gd name="connsiteY48" fmla="*/ 107169 h 416279"/>
                  <a:gd name="connsiteX49" fmla="*/ 63182 w 429890"/>
                  <a:gd name="connsiteY49" fmla="*/ 147224 h 416279"/>
                  <a:gd name="connsiteX50" fmla="*/ 104446 w 429890"/>
                  <a:gd name="connsiteY50" fmla="*/ 171048 h 416279"/>
                  <a:gd name="connsiteX51" fmla="*/ 101474 w 429890"/>
                  <a:gd name="connsiteY51" fmla="*/ 187115 h 416279"/>
                  <a:gd name="connsiteX52" fmla="*/ 101474 w 429890"/>
                  <a:gd name="connsiteY52" fmla="*/ 229165 h 416279"/>
                  <a:gd name="connsiteX53" fmla="*/ 104446 w 429890"/>
                  <a:gd name="connsiteY53" fmla="*/ 245232 h 416279"/>
                  <a:gd name="connsiteX54" fmla="*/ 63182 w 429890"/>
                  <a:gd name="connsiteY54" fmla="*/ 269056 h 416279"/>
                  <a:gd name="connsiteX55" fmla="*/ 86309 w 429890"/>
                  <a:gd name="connsiteY55" fmla="*/ 309111 h 416279"/>
                  <a:gd name="connsiteX56" fmla="*/ 127977 w 429890"/>
                  <a:gd name="connsiteY56" fmla="*/ 285052 h 416279"/>
                  <a:gd name="connsiteX57" fmla="*/ 140405 w 429890"/>
                  <a:gd name="connsiteY57" fmla="*/ 295656 h 416279"/>
                  <a:gd name="connsiteX58" fmla="*/ 176456 w 429890"/>
                  <a:gd name="connsiteY58" fmla="*/ 316590 h 416279"/>
                  <a:gd name="connsiteX59" fmla="*/ 191817 w 429890"/>
                  <a:gd name="connsiteY59" fmla="*/ 322067 h 416279"/>
                  <a:gd name="connsiteX60" fmla="*/ 191817 w 429890"/>
                  <a:gd name="connsiteY60" fmla="*/ 370027 h 416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29890" h="416279">
                    <a:moveTo>
                      <a:pt x="284325" y="416280"/>
                    </a:moveTo>
                    <a:lnTo>
                      <a:pt x="145565" y="416280"/>
                    </a:lnTo>
                    <a:lnTo>
                      <a:pt x="145565" y="353764"/>
                    </a:lnTo>
                    <a:cubicBezTo>
                      <a:pt x="137926" y="350107"/>
                      <a:pt x="130587" y="345845"/>
                      <a:pt x="123581" y="341000"/>
                    </a:cubicBezTo>
                    <a:lnTo>
                      <a:pt x="69380" y="372295"/>
                    </a:lnTo>
                    <a:lnTo>
                      <a:pt x="0" y="252124"/>
                    </a:lnTo>
                    <a:lnTo>
                      <a:pt x="53674" y="221134"/>
                    </a:lnTo>
                    <a:cubicBezTo>
                      <a:pt x="52855" y="212264"/>
                      <a:pt x="52849" y="204082"/>
                      <a:pt x="53674" y="195143"/>
                    </a:cubicBezTo>
                    <a:lnTo>
                      <a:pt x="0" y="164155"/>
                    </a:lnTo>
                    <a:lnTo>
                      <a:pt x="69380" y="43984"/>
                    </a:lnTo>
                    <a:lnTo>
                      <a:pt x="123581" y="75279"/>
                    </a:lnTo>
                    <a:cubicBezTo>
                      <a:pt x="130587" y="70433"/>
                      <a:pt x="137927" y="66170"/>
                      <a:pt x="145565" y="62513"/>
                    </a:cubicBezTo>
                    <a:lnTo>
                      <a:pt x="145565" y="0"/>
                    </a:lnTo>
                    <a:lnTo>
                      <a:pt x="284325" y="0"/>
                    </a:lnTo>
                    <a:lnTo>
                      <a:pt x="284325" y="62513"/>
                    </a:lnTo>
                    <a:cubicBezTo>
                      <a:pt x="291963" y="66170"/>
                      <a:pt x="299304" y="70433"/>
                      <a:pt x="306310" y="75279"/>
                    </a:cubicBezTo>
                    <a:lnTo>
                      <a:pt x="360511" y="43984"/>
                    </a:lnTo>
                    <a:lnTo>
                      <a:pt x="429891" y="164155"/>
                    </a:lnTo>
                    <a:lnTo>
                      <a:pt x="376217" y="195143"/>
                    </a:lnTo>
                    <a:cubicBezTo>
                      <a:pt x="377037" y="204030"/>
                      <a:pt x="377040" y="212213"/>
                      <a:pt x="376217" y="221134"/>
                    </a:cubicBezTo>
                    <a:lnTo>
                      <a:pt x="429891" y="252124"/>
                    </a:lnTo>
                    <a:lnTo>
                      <a:pt x="360511" y="372295"/>
                    </a:lnTo>
                    <a:lnTo>
                      <a:pt x="306310" y="341000"/>
                    </a:lnTo>
                    <a:cubicBezTo>
                      <a:pt x="299305" y="345845"/>
                      <a:pt x="291962" y="350108"/>
                      <a:pt x="284325" y="353765"/>
                    </a:cubicBezTo>
                    <a:close/>
                    <a:moveTo>
                      <a:pt x="191819" y="370027"/>
                    </a:moveTo>
                    <a:lnTo>
                      <a:pt x="238072" y="370027"/>
                    </a:lnTo>
                    <a:lnTo>
                      <a:pt x="238072" y="322070"/>
                    </a:lnTo>
                    <a:lnTo>
                      <a:pt x="253433" y="316593"/>
                    </a:lnTo>
                    <a:cubicBezTo>
                      <a:pt x="266556" y="311914"/>
                      <a:pt x="278686" y="304870"/>
                      <a:pt x="289486" y="295656"/>
                    </a:cubicBezTo>
                    <a:lnTo>
                      <a:pt x="301914" y="285052"/>
                    </a:lnTo>
                    <a:lnTo>
                      <a:pt x="343582" y="309111"/>
                    </a:lnTo>
                    <a:lnTo>
                      <a:pt x="366709" y="269056"/>
                    </a:lnTo>
                    <a:lnTo>
                      <a:pt x="325445" y="245232"/>
                    </a:lnTo>
                    <a:lnTo>
                      <a:pt x="328417" y="229165"/>
                    </a:lnTo>
                    <a:cubicBezTo>
                      <a:pt x="331296" y="213607"/>
                      <a:pt x="331300" y="202697"/>
                      <a:pt x="328417" y="187115"/>
                    </a:cubicBezTo>
                    <a:lnTo>
                      <a:pt x="325445" y="171048"/>
                    </a:lnTo>
                    <a:lnTo>
                      <a:pt x="366709" y="147224"/>
                    </a:lnTo>
                    <a:lnTo>
                      <a:pt x="343582" y="107169"/>
                    </a:lnTo>
                    <a:lnTo>
                      <a:pt x="301914" y="131228"/>
                    </a:lnTo>
                    <a:lnTo>
                      <a:pt x="289486" y="120624"/>
                    </a:lnTo>
                    <a:cubicBezTo>
                      <a:pt x="278687" y="111410"/>
                      <a:pt x="266556" y="104366"/>
                      <a:pt x="253433" y="99687"/>
                    </a:cubicBezTo>
                    <a:lnTo>
                      <a:pt x="238072" y="94210"/>
                    </a:lnTo>
                    <a:lnTo>
                      <a:pt x="238072" y="46253"/>
                    </a:lnTo>
                    <a:lnTo>
                      <a:pt x="191819" y="46253"/>
                    </a:lnTo>
                    <a:lnTo>
                      <a:pt x="191819" y="94210"/>
                    </a:lnTo>
                    <a:lnTo>
                      <a:pt x="176458" y="99687"/>
                    </a:lnTo>
                    <a:cubicBezTo>
                      <a:pt x="163334" y="104364"/>
                      <a:pt x="151205" y="111409"/>
                      <a:pt x="140405" y="120624"/>
                    </a:cubicBezTo>
                    <a:lnTo>
                      <a:pt x="127977" y="131228"/>
                    </a:lnTo>
                    <a:lnTo>
                      <a:pt x="86309" y="107169"/>
                    </a:lnTo>
                    <a:lnTo>
                      <a:pt x="63182" y="147224"/>
                    </a:lnTo>
                    <a:lnTo>
                      <a:pt x="104446" y="171048"/>
                    </a:lnTo>
                    <a:lnTo>
                      <a:pt x="101474" y="187115"/>
                    </a:lnTo>
                    <a:cubicBezTo>
                      <a:pt x="98595" y="202673"/>
                      <a:pt x="98591" y="213582"/>
                      <a:pt x="101474" y="229165"/>
                    </a:cubicBezTo>
                    <a:lnTo>
                      <a:pt x="104446" y="245232"/>
                    </a:lnTo>
                    <a:lnTo>
                      <a:pt x="63182" y="269056"/>
                    </a:lnTo>
                    <a:lnTo>
                      <a:pt x="86309" y="309111"/>
                    </a:lnTo>
                    <a:lnTo>
                      <a:pt x="127977" y="285052"/>
                    </a:lnTo>
                    <a:lnTo>
                      <a:pt x="140405" y="295656"/>
                    </a:lnTo>
                    <a:cubicBezTo>
                      <a:pt x="151201" y="304866"/>
                      <a:pt x="163330" y="311911"/>
                      <a:pt x="176456" y="316590"/>
                    </a:cubicBezTo>
                    <a:lnTo>
                      <a:pt x="191817" y="322067"/>
                    </a:lnTo>
                    <a:lnTo>
                      <a:pt x="191817" y="370027"/>
                    </a:lnTo>
                    <a:close/>
                  </a:path>
                </a:pathLst>
              </a:custGeom>
              <a:solidFill>
                <a:schemeClr val="bg2"/>
              </a:solidFill>
              <a:ln w="1525" cap="flat">
                <a:noFill/>
                <a:prstDash val="solid"/>
                <a:miter/>
              </a:ln>
            </p:spPr>
            <p:txBody>
              <a:bodyPr rtlCol="0" anchor="ctr"/>
              <a:lstStyle/>
              <a:p>
                <a:endParaRPr lang="en-US"/>
              </a:p>
            </p:txBody>
          </p:sp>
          <p:sp>
            <p:nvSpPr>
              <p:cNvPr id="69" name="Graphic 193">
                <a:extLst>
                  <a:ext uri="{FF2B5EF4-FFF2-40B4-BE49-F238E27FC236}">
                    <a16:creationId xmlns:a16="http://schemas.microsoft.com/office/drawing/2014/main" id="{E701C7DC-F30E-50C8-F782-5993FCB90191}"/>
                  </a:ext>
                </a:extLst>
              </p:cNvPr>
              <p:cNvSpPr/>
              <p:nvPr/>
            </p:nvSpPr>
            <p:spPr>
              <a:xfrm>
                <a:off x="3175004" y="6729336"/>
                <a:ext cx="138759" cy="138759"/>
              </a:xfrm>
              <a:custGeom>
                <a:avLst/>
                <a:gdLst>
                  <a:gd name="connsiteX0" fmla="*/ 69380 w 138759"/>
                  <a:gd name="connsiteY0" fmla="*/ 138760 h 138759"/>
                  <a:gd name="connsiteX1" fmla="*/ 0 w 138759"/>
                  <a:gd name="connsiteY1" fmla="*/ 69380 h 138759"/>
                  <a:gd name="connsiteX2" fmla="*/ 69380 w 138759"/>
                  <a:gd name="connsiteY2" fmla="*/ 0 h 138759"/>
                  <a:gd name="connsiteX3" fmla="*/ 138760 w 138759"/>
                  <a:gd name="connsiteY3" fmla="*/ 69380 h 138759"/>
                  <a:gd name="connsiteX4" fmla="*/ 69380 w 138759"/>
                  <a:gd name="connsiteY4" fmla="*/ 138760 h 138759"/>
                  <a:gd name="connsiteX5" fmla="*/ 69380 w 138759"/>
                  <a:gd name="connsiteY5" fmla="*/ 46253 h 138759"/>
                  <a:gd name="connsiteX6" fmla="*/ 46253 w 138759"/>
                  <a:gd name="connsiteY6" fmla="*/ 69380 h 138759"/>
                  <a:gd name="connsiteX7" fmla="*/ 69380 w 138759"/>
                  <a:gd name="connsiteY7" fmla="*/ 92507 h 138759"/>
                  <a:gd name="connsiteX8" fmla="*/ 92507 w 138759"/>
                  <a:gd name="connsiteY8" fmla="*/ 69380 h 138759"/>
                  <a:gd name="connsiteX9" fmla="*/ 69380 w 138759"/>
                  <a:gd name="connsiteY9" fmla="*/ 46253 h 138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759" h="138759">
                    <a:moveTo>
                      <a:pt x="69380" y="138760"/>
                    </a:moveTo>
                    <a:cubicBezTo>
                      <a:pt x="31124" y="138760"/>
                      <a:pt x="0" y="107636"/>
                      <a:pt x="0" y="69380"/>
                    </a:cubicBezTo>
                    <a:cubicBezTo>
                      <a:pt x="0" y="31124"/>
                      <a:pt x="31124" y="0"/>
                      <a:pt x="69380" y="0"/>
                    </a:cubicBezTo>
                    <a:cubicBezTo>
                      <a:pt x="107636" y="0"/>
                      <a:pt x="138760" y="31124"/>
                      <a:pt x="138760" y="69380"/>
                    </a:cubicBezTo>
                    <a:cubicBezTo>
                      <a:pt x="138760" y="107636"/>
                      <a:pt x="107636" y="138760"/>
                      <a:pt x="69380" y="138760"/>
                    </a:cubicBezTo>
                    <a:close/>
                    <a:moveTo>
                      <a:pt x="69380" y="46253"/>
                    </a:moveTo>
                    <a:cubicBezTo>
                      <a:pt x="56628" y="46253"/>
                      <a:pt x="46253" y="56628"/>
                      <a:pt x="46253" y="69380"/>
                    </a:cubicBezTo>
                    <a:cubicBezTo>
                      <a:pt x="46253" y="82132"/>
                      <a:pt x="56628" y="92507"/>
                      <a:pt x="69380" y="92507"/>
                    </a:cubicBezTo>
                    <a:cubicBezTo>
                      <a:pt x="82132" y="92507"/>
                      <a:pt x="92507" y="82132"/>
                      <a:pt x="92507" y="69380"/>
                    </a:cubicBezTo>
                    <a:cubicBezTo>
                      <a:pt x="92507" y="56628"/>
                      <a:pt x="82132" y="46253"/>
                      <a:pt x="69380" y="46253"/>
                    </a:cubicBezTo>
                    <a:close/>
                  </a:path>
                </a:pathLst>
              </a:custGeom>
              <a:solidFill>
                <a:schemeClr val="bg2"/>
              </a:solidFill>
              <a:ln w="1525" cap="flat">
                <a:noFill/>
                <a:prstDash val="solid"/>
                <a:miter/>
              </a:ln>
            </p:spPr>
            <p:txBody>
              <a:bodyPr rtlCol="0" anchor="ctr"/>
              <a:lstStyle/>
              <a:p>
                <a:endParaRPr lang="en-US"/>
              </a:p>
            </p:txBody>
          </p:sp>
        </p:grpSp>
        <p:sp>
          <p:nvSpPr>
            <p:cNvPr id="67" name="Graphic 193">
              <a:extLst>
                <a:ext uri="{FF2B5EF4-FFF2-40B4-BE49-F238E27FC236}">
                  <a16:creationId xmlns:a16="http://schemas.microsoft.com/office/drawing/2014/main" id="{0104C2FD-792B-E4CA-AFAB-8186EE832419}"/>
                </a:ext>
              </a:extLst>
            </p:cNvPr>
            <p:cNvSpPr/>
            <p:nvPr/>
          </p:nvSpPr>
          <p:spPr>
            <a:xfrm>
              <a:off x="2943737" y="6498070"/>
              <a:ext cx="708092" cy="789390"/>
            </a:xfrm>
            <a:custGeom>
              <a:avLst/>
              <a:gdLst>
                <a:gd name="connsiteX0" fmla="*/ 416280 w 708092"/>
                <a:gd name="connsiteY0" fmla="*/ 789390 h 789390"/>
                <a:gd name="connsiteX1" fmla="*/ 92507 w 708092"/>
                <a:gd name="connsiteY1" fmla="*/ 789390 h 789390"/>
                <a:gd name="connsiteX2" fmla="*/ 92507 w 708092"/>
                <a:gd name="connsiteY2" fmla="*/ 517160 h 789390"/>
                <a:gd name="connsiteX3" fmla="*/ 0 w 708092"/>
                <a:gd name="connsiteY3" fmla="*/ 300647 h 789390"/>
                <a:gd name="connsiteX4" fmla="*/ 300647 w 708092"/>
                <a:gd name="connsiteY4" fmla="*/ 0 h 789390"/>
                <a:gd name="connsiteX5" fmla="*/ 601242 w 708092"/>
                <a:gd name="connsiteY5" fmla="*/ 295085 h 789390"/>
                <a:gd name="connsiteX6" fmla="*/ 708092 w 708092"/>
                <a:gd name="connsiteY6" fmla="*/ 508787 h 789390"/>
                <a:gd name="connsiteX7" fmla="*/ 601292 w 708092"/>
                <a:gd name="connsiteY7" fmla="*/ 508787 h 789390"/>
                <a:gd name="connsiteX8" fmla="*/ 601292 w 708092"/>
                <a:gd name="connsiteY8" fmla="*/ 693800 h 789390"/>
                <a:gd name="connsiteX9" fmla="*/ 416278 w 708092"/>
                <a:gd name="connsiteY9" fmla="*/ 693800 h 789390"/>
                <a:gd name="connsiteX10" fmla="*/ 416278 w 708092"/>
                <a:gd name="connsiteY10" fmla="*/ 789390 h 789390"/>
                <a:gd name="connsiteX11" fmla="*/ 138760 w 708092"/>
                <a:gd name="connsiteY11" fmla="*/ 743137 h 789390"/>
                <a:gd name="connsiteX12" fmla="*/ 370027 w 708092"/>
                <a:gd name="connsiteY12" fmla="*/ 743137 h 789390"/>
                <a:gd name="connsiteX13" fmla="*/ 370027 w 708092"/>
                <a:gd name="connsiteY13" fmla="*/ 647547 h 789390"/>
                <a:gd name="connsiteX14" fmla="*/ 555040 w 708092"/>
                <a:gd name="connsiteY14" fmla="*/ 647547 h 789390"/>
                <a:gd name="connsiteX15" fmla="*/ 555040 w 708092"/>
                <a:gd name="connsiteY15" fmla="*/ 462533 h 789390"/>
                <a:gd name="connsiteX16" fmla="*/ 633253 w 708092"/>
                <a:gd name="connsiteY16" fmla="*/ 462533 h 789390"/>
                <a:gd name="connsiteX17" fmla="*/ 555040 w 708092"/>
                <a:gd name="connsiteY17" fmla="*/ 306106 h 789390"/>
                <a:gd name="connsiteX18" fmla="*/ 555040 w 708092"/>
                <a:gd name="connsiteY18" fmla="*/ 300647 h 789390"/>
                <a:gd name="connsiteX19" fmla="*/ 300647 w 708092"/>
                <a:gd name="connsiteY19" fmla="*/ 46253 h 789390"/>
                <a:gd name="connsiteX20" fmla="*/ 46253 w 708092"/>
                <a:gd name="connsiteY20" fmla="*/ 300647 h 789390"/>
                <a:gd name="connsiteX21" fmla="*/ 131074 w 708092"/>
                <a:gd name="connsiteY21" fmla="*/ 489864 h 789390"/>
                <a:gd name="connsiteX22" fmla="*/ 138760 w 708092"/>
                <a:gd name="connsiteY22" fmla="*/ 496758 h 78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08092" h="789390">
                  <a:moveTo>
                    <a:pt x="416280" y="789390"/>
                  </a:moveTo>
                  <a:lnTo>
                    <a:pt x="92507" y="789390"/>
                  </a:lnTo>
                  <a:lnTo>
                    <a:pt x="92507" y="517160"/>
                  </a:lnTo>
                  <a:cubicBezTo>
                    <a:pt x="33589" y="460509"/>
                    <a:pt x="0" y="382191"/>
                    <a:pt x="0" y="300647"/>
                  </a:cubicBezTo>
                  <a:cubicBezTo>
                    <a:pt x="0" y="134870"/>
                    <a:pt x="134870" y="0"/>
                    <a:pt x="300647" y="0"/>
                  </a:cubicBezTo>
                  <a:cubicBezTo>
                    <a:pt x="464562" y="0"/>
                    <a:pt x="598261" y="131870"/>
                    <a:pt x="601242" y="295085"/>
                  </a:cubicBezTo>
                  <a:lnTo>
                    <a:pt x="708092" y="508787"/>
                  </a:lnTo>
                  <a:lnTo>
                    <a:pt x="601292" y="508787"/>
                  </a:lnTo>
                  <a:lnTo>
                    <a:pt x="601292" y="693800"/>
                  </a:lnTo>
                  <a:lnTo>
                    <a:pt x="416278" y="693800"/>
                  </a:lnTo>
                  <a:lnTo>
                    <a:pt x="416278" y="789390"/>
                  </a:lnTo>
                  <a:close/>
                  <a:moveTo>
                    <a:pt x="138760" y="743137"/>
                  </a:moveTo>
                  <a:lnTo>
                    <a:pt x="370027" y="743137"/>
                  </a:lnTo>
                  <a:lnTo>
                    <a:pt x="370027" y="647547"/>
                  </a:lnTo>
                  <a:lnTo>
                    <a:pt x="555040" y="647547"/>
                  </a:lnTo>
                  <a:lnTo>
                    <a:pt x="555040" y="462533"/>
                  </a:lnTo>
                  <a:lnTo>
                    <a:pt x="633253" y="462533"/>
                  </a:lnTo>
                  <a:lnTo>
                    <a:pt x="555040" y="306106"/>
                  </a:lnTo>
                  <a:lnTo>
                    <a:pt x="555040" y="300647"/>
                  </a:lnTo>
                  <a:cubicBezTo>
                    <a:pt x="555040" y="160374"/>
                    <a:pt x="440919" y="46253"/>
                    <a:pt x="300647" y="46253"/>
                  </a:cubicBezTo>
                  <a:cubicBezTo>
                    <a:pt x="160374" y="46253"/>
                    <a:pt x="46253" y="160374"/>
                    <a:pt x="46253" y="300647"/>
                  </a:cubicBezTo>
                  <a:cubicBezTo>
                    <a:pt x="46253" y="372552"/>
                    <a:pt x="77169" y="441520"/>
                    <a:pt x="131074" y="489864"/>
                  </a:cubicBezTo>
                  <a:lnTo>
                    <a:pt x="138760" y="496758"/>
                  </a:lnTo>
                  <a:close/>
                </a:path>
              </a:pathLst>
            </a:custGeom>
            <a:solidFill>
              <a:schemeClr val="tx2"/>
            </a:solidFill>
            <a:ln w="1525" cap="flat">
              <a:noFill/>
              <a:prstDash val="solid"/>
              <a:miter/>
            </a:ln>
          </p:spPr>
          <p:txBody>
            <a:bodyPr rtlCol="0" anchor="ctr"/>
            <a:lstStyle/>
            <a:p>
              <a:endParaRPr lang="en-US"/>
            </a:p>
          </p:txBody>
        </p:sp>
      </p:grpSp>
      <p:grpSp>
        <p:nvGrpSpPr>
          <p:cNvPr id="115" name="Group 114">
            <a:extLst>
              <a:ext uri="{FF2B5EF4-FFF2-40B4-BE49-F238E27FC236}">
                <a16:creationId xmlns:a16="http://schemas.microsoft.com/office/drawing/2014/main" id="{77332FEB-C3FA-BBAF-5E13-78FD7DC6D85F}"/>
              </a:ext>
            </a:extLst>
          </p:cNvPr>
          <p:cNvGrpSpPr/>
          <p:nvPr/>
        </p:nvGrpSpPr>
        <p:grpSpPr>
          <a:xfrm>
            <a:off x="4261692" y="4132198"/>
            <a:ext cx="874686" cy="854784"/>
            <a:chOff x="4261692" y="4132198"/>
            <a:chExt cx="874686" cy="854784"/>
          </a:xfrm>
        </p:grpSpPr>
        <p:sp>
          <p:nvSpPr>
            <p:cNvPr id="95" name="Freeform 94">
              <a:extLst>
                <a:ext uri="{FF2B5EF4-FFF2-40B4-BE49-F238E27FC236}">
                  <a16:creationId xmlns:a16="http://schemas.microsoft.com/office/drawing/2014/main" id="{852C12BF-8706-A86F-56FE-B37EB2EEC71C}"/>
                </a:ext>
              </a:extLst>
            </p:cNvPr>
            <p:cNvSpPr/>
            <p:nvPr/>
          </p:nvSpPr>
          <p:spPr>
            <a:xfrm>
              <a:off x="4465018" y="4187303"/>
              <a:ext cx="128517" cy="126180"/>
            </a:xfrm>
            <a:custGeom>
              <a:avLst/>
              <a:gdLst>
                <a:gd name="connsiteX0" fmla="*/ 0 w 128517"/>
                <a:gd name="connsiteY0" fmla="*/ 126180 h 126180"/>
                <a:gd name="connsiteX1" fmla="*/ 128517 w 128517"/>
                <a:gd name="connsiteY1" fmla="*/ 0 h 126180"/>
              </a:gdLst>
              <a:ahLst/>
              <a:cxnLst>
                <a:cxn ang="0">
                  <a:pos x="connsiteX0" y="connsiteY0"/>
                </a:cxn>
                <a:cxn ang="0">
                  <a:pos x="connsiteX1" y="connsiteY1"/>
                </a:cxn>
              </a:cxnLst>
              <a:rect l="l" t="t" r="r" b="b"/>
              <a:pathLst>
                <a:path w="128517" h="126180">
                  <a:moveTo>
                    <a:pt x="0" y="126180"/>
                  </a:moveTo>
                  <a:lnTo>
                    <a:pt x="128517" y="0"/>
                  </a:lnTo>
                </a:path>
              </a:pathLst>
            </a:custGeom>
            <a:ln w="61215" cap="rnd">
              <a:solidFill>
                <a:srgbClr val="F05349"/>
              </a:solidFill>
              <a:prstDash val="solid"/>
              <a:round/>
            </a:ln>
          </p:spPr>
          <p:txBody>
            <a:bodyPr rtlCol="0" anchor="ctr"/>
            <a:lstStyle/>
            <a:p>
              <a:endParaRPr lang="en-US"/>
            </a:p>
          </p:txBody>
        </p:sp>
        <p:sp>
          <p:nvSpPr>
            <p:cNvPr id="96" name="Freeform 95">
              <a:extLst>
                <a:ext uri="{FF2B5EF4-FFF2-40B4-BE49-F238E27FC236}">
                  <a16:creationId xmlns:a16="http://schemas.microsoft.com/office/drawing/2014/main" id="{D848C505-708D-6E22-46B8-7D92DE9879AF}"/>
                </a:ext>
              </a:extLst>
            </p:cNvPr>
            <p:cNvSpPr/>
            <p:nvPr/>
          </p:nvSpPr>
          <p:spPr>
            <a:xfrm>
              <a:off x="4466936" y="4315366"/>
              <a:ext cx="120844" cy="118646"/>
            </a:xfrm>
            <a:custGeom>
              <a:avLst/>
              <a:gdLst>
                <a:gd name="connsiteX0" fmla="*/ 120845 w 120844"/>
                <a:gd name="connsiteY0" fmla="*/ 118647 h 118646"/>
                <a:gd name="connsiteX1" fmla="*/ 0 w 120844"/>
                <a:gd name="connsiteY1" fmla="*/ 0 h 118646"/>
              </a:gdLst>
              <a:ahLst/>
              <a:cxnLst>
                <a:cxn ang="0">
                  <a:pos x="connsiteX0" y="connsiteY0"/>
                </a:cxn>
                <a:cxn ang="0">
                  <a:pos x="connsiteX1" y="connsiteY1"/>
                </a:cxn>
              </a:cxnLst>
              <a:rect l="l" t="t" r="r" b="b"/>
              <a:pathLst>
                <a:path w="120844" h="118646">
                  <a:moveTo>
                    <a:pt x="120845" y="118647"/>
                  </a:moveTo>
                  <a:lnTo>
                    <a:pt x="0" y="0"/>
                  </a:lnTo>
                </a:path>
              </a:pathLst>
            </a:custGeom>
            <a:ln w="61215" cap="rnd">
              <a:solidFill>
                <a:srgbClr val="F05349"/>
              </a:solidFill>
              <a:prstDash val="solid"/>
              <a:round/>
            </a:ln>
          </p:spPr>
          <p:txBody>
            <a:bodyPr rtlCol="0" anchor="ctr"/>
            <a:lstStyle/>
            <a:p>
              <a:endParaRPr lang="en-US"/>
            </a:p>
          </p:txBody>
        </p:sp>
        <p:sp>
          <p:nvSpPr>
            <p:cNvPr id="97" name="Freeform 96">
              <a:extLst>
                <a:ext uri="{FF2B5EF4-FFF2-40B4-BE49-F238E27FC236}">
                  <a16:creationId xmlns:a16="http://schemas.microsoft.com/office/drawing/2014/main" id="{8A792862-F9BE-4502-E72B-753BA1D033EF}"/>
                </a:ext>
              </a:extLst>
            </p:cNvPr>
            <p:cNvSpPr/>
            <p:nvPr/>
          </p:nvSpPr>
          <p:spPr>
            <a:xfrm>
              <a:off x="4465018" y="4132688"/>
              <a:ext cx="3836" cy="180795"/>
            </a:xfrm>
            <a:custGeom>
              <a:avLst/>
              <a:gdLst>
                <a:gd name="connsiteX0" fmla="*/ 0 w 3836"/>
                <a:gd name="connsiteY0" fmla="*/ 0 h 180795"/>
                <a:gd name="connsiteX1" fmla="*/ 0 w 3836"/>
                <a:gd name="connsiteY1" fmla="*/ 180795 h 180795"/>
              </a:gdLst>
              <a:ahLst/>
              <a:cxnLst>
                <a:cxn ang="0">
                  <a:pos x="connsiteX0" y="connsiteY0"/>
                </a:cxn>
                <a:cxn ang="0">
                  <a:pos x="connsiteX1" y="connsiteY1"/>
                </a:cxn>
              </a:cxnLst>
              <a:rect l="l" t="t" r="r" b="b"/>
              <a:pathLst>
                <a:path w="3836" h="180795">
                  <a:moveTo>
                    <a:pt x="0" y="0"/>
                  </a:moveTo>
                  <a:lnTo>
                    <a:pt x="0" y="180795"/>
                  </a:lnTo>
                </a:path>
              </a:pathLst>
            </a:custGeom>
            <a:ln w="61215" cap="rnd">
              <a:solidFill>
                <a:srgbClr val="F05349"/>
              </a:solidFill>
              <a:prstDash val="solid"/>
              <a:round/>
            </a:ln>
          </p:spPr>
          <p:txBody>
            <a:bodyPr rtlCol="0" anchor="ctr"/>
            <a:lstStyle/>
            <a:p>
              <a:endParaRPr lang="en-US"/>
            </a:p>
          </p:txBody>
        </p:sp>
        <p:sp>
          <p:nvSpPr>
            <p:cNvPr id="98" name="Freeform 97">
              <a:extLst>
                <a:ext uri="{FF2B5EF4-FFF2-40B4-BE49-F238E27FC236}">
                  <a16:creationId xmlns:a16="http://schemas.microsoft.com/office/drawing/2014/main" id="{282F591D-7C6B-D8E7-75DB-B5041E7437D0}"/>
                </a:ext>
              </a:extLst>
            </p:cNvPr>
            <p:cNvSpPr/>
            <p:nvPr/>
          </p:nvSpPr>
          <p:spPr>
            <a:xfrm>
              <a:off x="4605351" y="4500003"/>
              <a:ext cx="185909" cy="182527"/>
            </a:xfrm>
            <a:custGeom>
              <a:avLst/>
              <a:gdLst>
                <a:gd name="connsiteX0" fmla="*/ 185909 w 185909"/>
                <a:gd name="connsiteY0" fmla="*/ 91264 h 182527"/>
                <a:gd name="connsiteX1" fmla="*/ 92955 w 185909"/>
                <a:gd name="connsiteY1" fmla="*/ 182528 h 182527"/>
                <a:gd name="connsiteX2" fmla="*/ 0 w 185909"/>
                <a:gd name="connsiteY2" fmla="*/ 91264 h 182527"/>
                <a:gd name="connsiteX3" fmla="*/ 92955 w 185909"/>
                <a:gd name="connsiteY3" fmla="*/ 0 h 182527"/>
                <a:gd name="connsiteX4" fmla="*/ 185909 w 185909"/>
                <a:gd name="connsiteY4" fmla="*/ 91264 h 1825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909" h="182527">
                  <a:moveTo>
                    <a:pt x="185909" y="91264"/>
                  </a:moveTo>
                  <a:cubicBezTo>
                    <a:pt x="185909" y="141668"/>
                    <a:pt x="144292" y="182528"/>
                    <a:pt x="92955" y="182528"/>
                  </a:cubicBezTo>
                  <a:cubicBezTo>
                    <a:pt x="41617" y="182528"/>
                    <a:pt x="0" y="141668"/>
                    <a:pt x="0" y="91264"/>
                  </a:cubicBezTo>
                  <a:cubicBezTo>
                    <a:pt x="0" y="40860"/>
                    <a:pt x="41617" y="0"/>
                    <a:pt x="92955" y="0"/>
                  </a:cubicBezTo>
                  <a:cubicBezTo>
                    <a:pt x="144292" y="0"/>
                    <a:pt x="185909" y="40860"/>
                    <a:pt x="185909" y="91264"/>
                  </a:cubicBezTo>
                  <a:close/>
                </a:path>
              </a:pathLst>
            </a:custGeom>
            <a:noFill/>
            <a:ln w="61215" cap="rnd">
              <a:solidFill>
                <a:srgbClr val="C43033"/>
              </a:solidFill>
              <a:prstDash val="solid"/>
              <a:round/>
            </a:ln>
          </p:spPr>
          <p:txBody>
            <a:bodyPr rtlCol="0" anchor="ctr"/>
            <a:lstStyle/>
            <a:p>
              <a:endParaRPr lang="en-US"/>
            </a:p>
          </p:txBody>
        </p:sp>
        <p:sp>
          <p:nvSpPr>
            <p:cNvPr id="99" name="Freeform 98">
              <a:extLst>
                <a:ext uri="{FF2B5EF4-FFF2-40B4-BE49-F238E27FC236}">
                  <a16:creationId xmlns:a16="http://schemas.microsoft.com/office/drawing/2014/main" id="{8B3766CF-88F4-BBB1-8EB8-B795D3486D9A}"/>
                </a:ext>
              </a:extLst>
            </p:cNvPr>
            <p:cNvSpPr/>
            <p:nvPr/>
          </p:nvSpPr>
          <p:spPr>
            <a:xfrm>
              <a:off x="4513433" y="4741139"/>
              <a:ext cx="369746" cy="242981"/>
            </a:xfrm>
            <a:custGeom>
              <a:avLst/>
              <a:gdLst>
                <a:gd name="connsiteX0" fmla="*/ 1845 w 369746"/>
                <a:gd name="connsiteY0" fmla="*/ 242197 h 242981"/>
                <a:gd name="connsiteX1" fmla="*/ 1845 w 369746"/>
                <a:gd name="connsiteY1" fmla="*/ 180726 h 242981"/>
                <a:gd name="connsiteX2" fmla="*/ 186719 w 369746"/>
                <a:gd name="connsiteY2" fmla="*/ -785 h 242981"/>
                <a:gd name="connsiteX3" fmla="*/ 371592 w 369746"/>
                <a:gd name="connsiteY3" fmla="*/ 180274 h 242981"/>
                <a:gd name="connsiteX4" fmla="*/ 371592 w 369746"/>
                <a:gd name="connsiteY4" fmla="*/ 180726 h 242981"/>
                <a:gd name="connsiteX5" fmla="*/ 371592 w 369746"/>
                <a:gd name="connsiteY5" fmla="*/ 180726 h 242981"/>
                <a:gd name="connsiteX6" fmla="*/ 371592 w 369746"/>
                <a:gd name="connsiteY6" fmla="*/ 242197 h 24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9746" h="242981">
                  <a:moveTo>
                    <a:pt x="1845" y="242197"/>
                  </a:moveTo>
                  <a:lnTo>
                    <a:pt x="1845" y="180726"/>
                  </a:lnTo>
                  <a:cubicBezTo>
                    <a:pt x="1845" y="80479"/>
                    <a:pt x="84633" y="-785"/>
                    <a:pt x="186719" y="-785"/>
                  </a:cubicBezTo>
                  <a:cubicBezTo>
                    <a:pt x="288688" y="-909"/>
                    <a:pt x="371477" y="80151"/>
                    <a:pt x="371592" y="180274"/>
                  </a:cubicBezTo>
                  <a:cubicBezTo>
                    <a:pt x="371592" y="180425"/>
                    <a:pt x="371592" y="180576"/>
                    <a:pt x="371592" y="180726"/>
                  </a:cubicBezTo>
                  <a:lnTo>
                    <a:pt x="371592" y="180726"/>
                  </a:lnTo>
                  <a:lnTo>
                    <a:pt x="371592" y="242197"/>
                  </a:lnTo>
                </a:path>
              </a:pathLst>
            </a:custGeom>
            <a:noFill/>
            <a:ln w="61215" cap="rnd">
              <a:solidFill>
                <a:srgbClr val="C43033"/>
              </a:solidFill>
              <a:prstDash val="solid"/>
              <a:round/>
            </a:ln>
          </p:spPr>
          <p:txBody>
            <a:bodyPr rtlCol="0" anchor="ctr"/>
            <a:lstStyle/>
            <a:p>
              <a:endParaRPr lang="en-US"/>
            </a:p>
          </p:txBody>
        </p:sp>
        <p:sp>
          <p:nvSpPr>
            <p:cNvPr id="100" name="Freeform 99">
              <a:extLst>
                <a:ext uri="{FF2B5EF4-FFF2-40B4-BE49-F238E27FC236}">
                  <a16:creationId xmlns:a16="http://schemas.microsoft.com/office/drawing/2014/main" id="{782A59D7-182E-7011-E989-940A6CE9D98D}"/>
                </a:ext>
              </a:extLst>
            </p:cNvPr>
            <p:cNvSpPr/>
            <p:nvPr/>
          </p:nvSpPr>
          <p:spPr>
            <a:xfrm>
              <a:off x="4703524" y="4848486"/>
              <a:ext cx="3836" cy="138496"/>
            </a:xfrm>
            <a:custGeom>
              <a:avLst/>
              <a:gdLst>
                <a:gd name="connsiteX0" fmla="*/ 0 w 3836"/>
                <a:gd name="connsiteY0" fmla="*/ 0 h 138496"/>
                <a:gd name="connsiteX1" fmla="*/ 0 w 3836"/>
                <a:gd name="connsiteY1" fmla="*/ 138497 h 138496"/>
              </a:gdLst>
              <a:ahLst/>
              <a:cxnLst>
                <a:cxn ang="0">
                  <a:pos x="connsiteX0" y="connsiteY0"/>
                </a:cxn>
                <a:cxn ang="0">
                  <a:pos x="connsiteX1" y="connsiteY1"/>
                </a:cxn>
              </a:cxnLst>
              <a:rect l="l" t="t" r="r" b="b"/>
              <a:pathLst>
                <a:path w="3836" h="138496">
                  <a:moveTo>
                    <a:pt x="0" y="0"/>
                  </a:moveTo>
                  <a:lnTo>
                    <a:pt x="0" y="138497"/>
                  </a:lnTo>
                </a:path>
              </a:pathLst>
            </a:custGeom>
            <a:ln w="61215" cap="rnd">
              <a:solidFill>
                <a:srgbClr val="F05349"/>
              </a:solidFill>
              <a:prstDash val="solid"/>
              <a:round/>
            </a:ln>
          </p:spPr>
          <p:txBody>
            <a:bodyPr rtlCol="0" anchor="ctr"/>
            <a:lstStyle/>
            <a:p>
              <a:endParaRPr lang="en-US"/>
            </a:p>
          </p:txBody>
        </p:sp>
        <p:sp>
          <p:nvSpPr>
            <p:cNvPr id="101" name="Freeform 100">
              <a:extLst>
                <a:ext uri="{FF2B5EF4-FFF2-40B4-BE49-F238E27FC236}">
                  <a16:creationId xmlns:a16="http://schemas.microsoft.com/office/drawing/2014/main" id="{90E875FA-AFCD-F6C4-EB7B-AB24BF7DBA6F}"/>
                </a:ext>
              </a:extLst>
            </p:cNvPr>
            <p:cNvSpPr/>
            <p:nvPr/>
          </p:nvSpPr>
          <p:spPr>
            <a:xfrm>
              <a:off x="4277037" y="4132688"/>
              <a:ext cx="368288" cy="361590"/>
            </a:xfrm>
            <a:custGeom>
              <a:avLst/>
              <a:gdLst>
                <a:gd name="connsiteX0" fmla="*/ 368289 w 368288"/>
                <a:gd name="connsiteY0" fmla="*/ 180795 h 361590"/>
                <a:gd name="connsiteX1" fmla="*/ 184144 w 368288"/>
                <a:gd name="connsiteY1" fmla="*/ 361591 h 361590"/>
                <a:gd name="connsiteX2" fmla="*/ 0 w 368288"/>
                <a:gd name="connsiteY2" fmla="*/ 180795 h 361590"/>
                <a:gd name="connsiteX3" fmla="*/ 184144 w 368288"/>
                <a:gd name="connsiteY3" fmla="*/ 0 h 361590"/>
                <a:gd name="connsiteX4" fmla="*/ 368289 w 368288"/>
                <a:gd name="connsiteY4" fmla="*/ 180795 h 361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88" h="361590">
                  <a:moveTo>
                    <a:pt x="368289" y="180795"/>
                  </a:moveTo>
                  <a:cubicBezTo>
                    <a:pt x="368289" y="280646"/>
                    <a:pt x="285845" y="361591"/>
                    <a:pt x="184144" y="361591"/>
                  </a:cubicBezTo>
                  <a:cubicBezTo>
                    <a:pt x="82444" y="361591"/>
                    <a:pt x="0" y="280646"/>
                    <a:pt x="0" y="180795"/>
                  </a:cubicBezTo>
                  <a:cubicBezTo>
                    <a:pt x="0" y="80945"/>
                    <a:pt x="82444" y="0"/>
                    <a:pt x="184144" y="0"/>
                  </a:cubicBezTo>
                  <a:cubicBezTo>
                    <a:pt x="285845" y="0"/>
                    <a:pt x="368289" y="80945"/>
                    <a:pt x="368289" y="180795"/>
                  </a:cubicBezTo>
                  <a:close/>
                </a:path>
              </a:pathLst>
            </a:custGeom>
            <a:noFill/>
            <a:ln w="61215" cap="flat">
              <a:solidFill>
                <a:srgbClr val="C43033"/>
              </a:solid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C9075240-33FE-ECD3-F8E5-A71D6874C8E5}"/>
                </a:ext>
              </a:extLst>
            </p:cNvPr>
            <p:cNvSpPr/>
            <p:nvPr/>
          </p:nvSpPr>
          <p:spPr>
            <a:xfrm>
              <a:off x="5132542" y="4162820"/>
              <a:ext cx="3836" cy="282492"/>
            </a:xfrm>
            <a:custGeom>
              <a:avLst/>
              <a:gdLst>
                <a:gd name="connsiteX0" fmla="*/ 0 w 3836"/>
                <a:gd name="connsiteY0" fmla="*/ 282493 h 282492"/>
                <a:gd name="connsiteX1" fmla="*/ 0 w 3836"/>
                <a:gd name="connsiteY1" fmla="*/ 0 h 282492"/>
              </a:gdLst>
              <a:ahLst/>
              <a:cxnLst>
                <a:cxn ang="0">
                  <a:pos x="connsiteX0" y="connsiteY0"/>
                </a:cxn>
                <a:cxn ang="0">
                  <a:pos x="connsiteX1" y="connsiteY1"/>
                </a:cxn>
              </a:cxnLst>
              <a:rect l="l" t="t" r="r" b="b"/>
              <a:pathLst>
                <a:path w="3836" h="282492">
                  <a:moveTo>
                    <a:pt x="0" y="282493"/>
                  </a:moveTo>
                  <a:lnTo>
                    <a:pt x="0" y="0"/>
                  </a:lnTo>
                </a:path>
              </a:pathLst>
            </a:custGeom>
            <a:ln w="61215" cap="flat">
              <a:solidFill>
                <a:srgbClr val="C43033"/>
              </a:solid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071EA31E-F042-5892-323F-44DCB47AEFFE}"/>
                </a:ext>
              </a:extLst>
            </p:cNvPr>
            <p:cNvSpPr/>
            <p:nvPr/>
          </p:nvSpPr>
          <p:spPr>
            <a:xfrm>
              <a:off x="5013615" y="4287117"/>
              <a:ext cx="3836" cy="158195"/>
            </a:xfrm>
            <a:custGeom>
              <a:avLst/>
              <a:gdLst>
                <a:gd name="connsiteX0" fmla="*/ 0 w 3836"/>
                <a:gd name="connsiteY0" fmla="*/ 158196 h 158195"/>
                <a:gd name="connsiteX1" fmla="*/ 0 w 3836"/>
                <a:gd name="connsiteY1" fmla="*/ 0 h 158195"/>
              </a:gdLst>
              <a:ahLst/>
              <a:cxnLst>
                <a:cxn ang="0">
                  <a:pos x="connsiteX0" y="connsiteY0"/>
                </a:cxn>
                <a:cxn ang="0">
                  <a:pos x="connsiteX1" y="connsiteY1"/>
                </a:cxn>
              </a:cxnLst>
              <a:rect l="l" t="t" r="r" b="b"/>
              <a:pathLst>
                <a:path w="3836" h="158195">
                  <a:moveTo>
                    <a:pt x="0" y="158196"/>
                  </a:moveTo>
                  <a:lnTo>
                    <a:pt x="0" y="0"/>
                  </a:lnTo>
                </a:path>
              </a:pathLst>
            </a:custGeom>
            <a:ln w="61215" cap="flat">
              <a:solidFill>
                <a:srgbClr val="C43033"/>
              </a:solid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22C00367-00B7-FDDD-73FB-D1B13FC61786}"/>
                </a:ext>
              </a:extLst>
            </p:cNvPr>
            <p:cNvSpPr/>
            <p:nvPr/>
          </p:nvSpPr>
          <p:spPr>
            <a:xfrm>
              <a:off x="4890852" y="4332316"/>
              <a:ext cx="3836" cy="112997"/>
            </a:xfrm>
            <a:custGeom>
              <a:avLst/>
              <a:gdLst>
                <a:gd name="connsiteX0" fmla="*/ 0 w 3836"/>
                <a:gd name="connsiteY0" fmla="*/ 112997 h 112997"/>
                <a:gd name="connsiteX1" fmla="*/ 0 w 3836"/>
                <a:gd name="connsiteY1" fmla="*/ 0 h 112997"/>
              </a:gdLst>
              <a:ahLst/>
              <a:cxnLst>
                <a:cxn ang="0">
                  <a:pos x="connsiteX0" y="connsiteY0"/>
                </a:cxn>
                <a:cxn ang="0">
                  <a:pos x="connsiteX1" y="connsiteY1"/>
                </a:cxn>
              </a:cxnLst>
              <a:rect l="l" t="t" r="r" b="b"/>
              <a:pathLst>
                <a:path w="3836" h="112997">
                  <a:moveTo>
                    <a:pt x="0" y="112997"/>
                  </a:moveTo>
                  <a:lnTo>
                    <a:pt x="0" y="0"/>
                  </a:lnTo>
                </a:path>
              </a:pathLst>
            </a:custGeom>
            <a:ln w="61215" cap="flat">
              <a:solidFill>
                <a:srgbClr val="C43033"/>
              </a:solid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702C413-0740-3C27-2983-47906424AE46}"/>
                </a:ext>
              </a:extLst>
            </p:cNvPr>
            <p:cNvSpPr/>
            <p:nvPr/>
          </p:nvSpPr>
          <p:spPr>
            <a:xfrm>
              <a:off x="4768089" y="4373748"/>
              <a:ext cx="3836" cy="71564"/>
            </a:xfrm>
            <a:custGeom>
              <a:avLst/>
              <a:gdLst>
                <a:gd name="connsiteX0" fmla="*/ 0 w 3836"/>
                <a:gd name="connsiteY0" fmla="*/ 71565 h 71564"/>
                <a:gd name="connsiteX1" fmla="*/ 0 w 3836"/>
                <a:gd name="connsiteY1" fmla="*/ 0 h 71564"/>
              </a:gdLst>
              <a:ahLst/>
              <a:cxnLst>
                <a:cxn ang="0">
                  <a:pos x="connsiteX0" y="connsiteY0"/>
                </a:cxn>
                <a:cxn ang="0">
                  <a:pos x="connsiteX1" y="connsiteY1"/>
                </a:cxn>
              </a:cxnLst>
              <a:rect l="l" t="t" r="r" b="b"/>
              <a:pathLst>
                <a:path w="3836" h="71564">
                  <a:moveTo>
                    <a:pt x="0" y="71565"/>
                  </a:moveTo>
                  <a:lnTo>
                    <a:pt x="0" y="0"/>
                  </a:lnTo>
                </a:path>
              </a:pathLst>
            </a:custGeom>
            <a:ln w="61215" cap="flat">
              <a:solidFill>
                <a:srgbClr val="C43033"/>
              </a:solid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75DDA26-D63C-613C-55FB-1ABD5D9A133C}"/>
                </a:ext>
              </a:extLst>
            </p:cNvPr>
            <p:cNvSpPr/>
            <p:nvPr/>
          </p:nvSpPr>
          <p:spPr>
            <a:xfrm>
              <a:off x="4714380" y="4170353"/>
              <a:ext cx="268544" cy="131988"/>
            </a:xfrm>
            <a:custGeom>
              <a:avLst/>
              <a:gdLst>
                <a:gd name="connsiteX0" fmla="*/ 270389 w 268544"/>
                <a:gd name="connsiteY0" fmla="*/ -785 h 131988"/>
                <a:gd name="connsiteX1" fmla="*/ 1845 w 268544"/>
                <a:gd name="connsiteY1" fmla="*/ 131045 h 131988"/>
              </a:gdLst>
              <a:ahLst/>
              <a:cxnLst>
                <a:cxn ang="0">
                  <a:pos x="connsiteX0" y="connsiteY0"/>
                </a:cxn>
                <a:cxn ang="0">
                  <a:pos x="connsiteX1" y="connsiteY1"/>
                </a:cxn>
              </a:cxnLst>
              <a:rect l="l" t="t" r="r" b="b"/>
              <a:pathLst>
                <a:path w="268544" h="131988">
                  <a:moveTo>
                    <a:pt x="270389" y="-785"/>
                  </a:moveTo>
                  <a:cubicBezTo>
                    <a:pt x="185989" y="70780"/>
                    <a:pt x="97754" y="134812"/>
                    <a:pt x="1845" y="131045"/>
                  </a:cubicBezTo>
                </a:path>
              </a:pathLst>
            </a:custGeom>
            <a:noFill/>
            <a:ln w="61215" cap="rnd">
              <a:solidFill>
                <a:srgbClr val="C43033"/>
              </a:solidFill>
              <a:prstDash val="solid"/>
              <a:round/>
            </a:ln>
          </p:spPr>
          <p:txBody>
            <a:bodyPr rtlCol="0" anchor="ctr"/>
            <a:lstStyle/>
            <a:p>
              <a:endParaRPr lang="en-US"/>
            </a:p>
          </p:txBody>
        </p:sp>
        <p:sp>
          <p:nvSpPr>
            <p:cNvPr id="107" name="Freeform 106">
              <a:extLst>
                <a:ext uri="{FF2B5EF4-FFF2-40B4-BE49-F238E27FC236}">
                  <a16:creationId xmlns:a16="http://schemas.microsoft.com/office/drawing/2014/main" id="{A0DB5B77-B614-6AC1-EC10-27748FDEAA47}"/>
                </a:ext>
              </a:extLst>
            </p:cNvPr>
            <p:cNvSpPr/>
            <p:nvPr/>
          </p:nvSpPr>
          <p:spPr>
            <a:xfrm>
              <a:off x="4897873" y="4132198"/>
              <a:ext cx="113594" cy="109607"/>
            </a:xfrm>
            <a:custGeom>
              <a:avLst/>
              <a:gdLst>
                <a:gd name="connsiteX0" fmla="*/ 0 w 113594"/>
                <a:gd name="connsiteY0" fmla="*/ 17515 h 109607"/>
                <a:gd name="connsiteX1" fmla="*/ 113594 w 113594"/>
                <a:gd name="connsiteY1" fmla="*/ 0 h 109607"/>
                <a:gd name="connsiteX2" fmla="*/ 98671 w 113594"/>
                <a:gd name="connsiteY2" fmla="*/ 109607 h 109607"/>
              </a:gdLst>
              <a:ahLst/>
              <a:cxnLst>
                <a:cxn ang="0">
                  <a:pos x="connsiteX0" y="connsiteY0"/>
                </a:cxn>
                <a:cxn ang="0">
                  <a:pos x="connsiteX1" y="connsiteY1"/>
                </a:cxn>
                <a:cxn ang="0">
                  <a:pos x="connsiteX2" y="connsiteY2"/>
                </a:cxn>
              </a:cxnLst>
              <a:rect l="l" t="t" r="r" b="b"/>
              <a:pathLst>
                <a:path w="113594" h="109607">
                  <a:moveTo>
                    <a:pt x="0" y="17515"/>
                  </a:moveTo>
                  <a:lnTo>
                    <a:pt x="113594" y="0"/>
                  </a:lnTo>
                  <a:lnTo>
                    <a:pt x="98671" y="109607"/>
                  </a:lnTo>
                </a:path>
              </a:pathLst>
            </a:custGeom>
            <a:noFill/>
            <a:ln w="61215" cap="rnd">
              <a:solidFill>
                <a:srgbClr val="C43033"/>
              </a:solidFill>
              <a:prstDash val="solid"/>
              <a:round/>
            </a:ln>
          </p:spPr>
          <p:txBody>
            <a:bodyPr rtlCol="0" anchor="ctr"/>
            <a:lstStyle/>
            <a:p>
              <a:endParaRPr lang="en-US"/>
            </a:p>
          </p:txBody>
        </p:sp>
        <p:sp>
          <p:nvSpPr>
            <p:cNvPr id="108" name="Freeform 107">
              <a:extLst>
                <a:ext uri="{FF2B5EF4-FFF2-40B4-BE49-F238E27FC236}">
                  <a16:creationId xmlns:a16="http://schemas.microsoft.com/office/drawing/2014/main" id="{601BFB9A-D722-5DA2-05E1-5955C1E10168}"/>
                </a:ext>
              </a:extLst>
            </p:cNvPr>
            <p:cNvSpPr/>
            <p:nvPr/>
          </p:nvSpPr>
          <p:spPr>
            <a:xfrm>
              <a:off x="4261692" y="4592209"/>
              <a:ext cx="187980" cy="3766"/>
            </a:xfrm>
            <a:custGeom>
              <a:avLst/>
              <a:gdLst>
                <a:gd name="connsiteX0" fmla="*/ 0 w 187980"/>
                <a:gd name="connsiteY0" fmla="*/ 0 h 3766"/>
                <a:gd name="connsiteX1" fmla="*/ 187981 w 187980"/>
                <a:gd name="connsiteY1" fmla="*/ 0 h 3766"/>
              </a:gdLst>
              <a:ahLst/>
              <a:cxnLst>
                <a:cxn ang="0">
                  <a:pos x="connsiteX0" y="connsiteY0"/>
                </a:cxn>
                <a:cxn ang="0">
                  <a:pos x="connsiteX1" y="connsiteY1"/>
                </a:cxn>
              </a:cxnLst>
              <a:rect l="l" t="t" r="r" b="b"/>
              <a:pathLst>
                <a:path w="187980" h="3766">
                  <a:moveTo>
                    <a:pt x="0" y="0"/>
                  </a:moveTo>
                  <a:lnTo>
                    <a:pt x="187981" y="0"/>
                  </a:lnTo>
                </a:path>
              </a:pathLst>
            </a:custGeom>
            <a:ln w="61215" cap="flat">
              <a:solidFill>
                <a:srgbClr val="F05349"/>
              </a:solidFill>
              <a:prstDash val="solid"/>
              <a:round/>
            </a:ln>
          </p:spPr>
          <p:txBody>
            <a:bodyPr rtlCol="0" anchor="ctr"/>
            <a:lstStyle/>
            <a:p>
              <a:endParaRPr lang="en-US"/>
            </a:p>
          </p:txBody>
        </p:sp>
        <p:sp>
          <p:nvSpPr>
            <p:cNvPr id="109" name="Freeform 108">
              <a:extLst>
                <a:ext uri="{FF2B5EF4-FFF2-40B4-BE49-F238E27FC236}">
                  <a16:creationId xmlns:a16="http://schemas.microsoft.com/office/drawing/2014/main" id="{24F1CFB3-E5A9-58D7-5CA8-BD689B798BF1}"/>
                </a:ext>
              </a:extLst>
            </p:cNvPr>
            <p:cNvSpPr/>
            <p:nvPr/>
          </p:nvSpPr>
          <p:spPr>
            <a:xfrm>
              <a:off x="4261692" y="4682607"/>
              <a:ext cx="187980" cy="3766"/>
            </a:xfrm>
            <a:custGeom>
              <a:avLst/>
              <a:gdLst>
                <a:gd name="connsiteX0" fmla="*/ 0 w 187980"/>
                <a:gd name="connsiteY0" fmla="*/ 0 h 3766"/>
                <a:gd name="connsiteX1" fmla="*/ 187981 w 187980"/>
                <a:gd name="connsiteY1" fmla="*/ 0 h 3766"/>
              </a:gdLst>
              <a:ahLst/>
              <a:cxnLst>
                <a:cxn ang="0">
                  <a:pos x="connsiteX0" y="connsiteY0"/>
                </a:cxn>
                <a:cxn ang="0">
                  <a:pos x="connsiteX1" y="connsiteY1"/>
                </a:cxn>
              </a:cxnLst>
              <a:rect l="l" t="t" r="r" b="b"/>
              <a:pathLst>
                <a:path w="187980" h="3766">
                  <a:moveTo>
                    <a:pt x="0" y="0"/>
                  </a:moveTo>
                  <a:lnTo>
                    <a:pt x="187981" y="0"/>
                  </a:lnTo>
                </a:path>
              </a:pathLst>
            </a:custGeom>
            <a:ln w="61215" cap="flat">
              <a:solidFill>
                <a:srgbClr val="F05349"/>
              </a:solidFill>
              <a:prstDash val="solid"/>
              <a:round/>
            </a:ln>
          </p:spPr>
          <p:txBody>
            <a:bodyPr rtlCol="0" anchor="ctr"/>
            <a:lstStyle/>
            <a:p>
              <a:endParaRPr lang="en-US"/>
            </a:p>
          </p:txBody>
        </p:sp>
        <p:sp>
          <p:nvSpPr>
            <p:cNvPr id="110" name="Freeform 109">
              <a:extLst>
                <a:ext uri="{FF2B5EF4-FFF2-40B4-BE49-F238E27FC236}">
                  <a16:creationId xmlns:a16="http://schemas.microsoft.com/office/drawing/2014/main" id="{48F06E6C-FDE2-08D3-4116-A7B92CB9774E}"/>
                </a:ext>
              </a:extLst>
            </p:cNvPr>
            <p:cNvSpPr/>
            <p:nvPr/>
          </p:nvSpPr>
          <p:spPr>
            <a:xfrm>
              <a:off x="4261692" y="4773004"/>
              <a:ext cx="187980" cy="3766"/>
            </a:xfrm>
            <a:custGeom>
              <a:avLst/>
              <a:gdLst>
                <a:gd name="connsiteX0" fmla="*/ 0 w 187980"/>
                <a:gd name="connsiteY0" fmla="*/ 0 h 3766"/>
                <a:gd name="connsiteX1" fmla="*/ 187981 w 187980"/>
                <a:gd name="connsiteY1" fmla="*/ 0 h 3766"/>
              </a:gdLst>
              <a:ahLst/>
              <a:cxnLst>
                <a:cxn ang="0">
                  <a:pos x="connsiteX0" y="connsiteY0"/>
                </a:cxn>
                <a:cxn ang="0">
                  <a:pos x="connsiteX1" y="connsiteY1"/>
                </a:cxn>
              </a:cxnLst>
              <a:rect l="l" t="t" r="r" b="b"/>
              <a:pathLst>
                <a:path w="187980" h="3766">
                  <a:moveTo>
                    <a:pt x="0" y="0"/>
                  </a:moveTo>
                  <a:lnTo>
                    <a:pt x="187981" y="0"/>
                  </a:lnTo>
                </a:path>
              </a:pathLst>
            </a:custGeom>
            <a:ln w="61215" cap="flat">
              <a:solidFill>
                <a:srgbClr val="F05349"/>
              </a:solidFill>
              <a:prstDash val="solid"/>
              <a:round/>
            </a:ln>
          </p:spPr>
          <p:txBody>
            <a:bodyPr rtlCol="0" anchor="ctr"/>
            <a:lstStyle/>
            <a:p>
              <a:endParaRPr lang="en-US"/>
            </a:p>
          </p:txBody>
        </p:sp>
        <p:sp>
          <p:nvSpPr>
            <p:cNvPr id="111" name="Freeform 110">
              <a:extLst>
                <a:ext uri="{FF2B5EF4-FFF2-40B4-BE49-F238E27FC236}">
                  <a16:creationId xmlns:a16="http://schemas.microsoft.com/office/drawing/2014/main" id="{33C29550-B64A-ABF1-096A-6449345F9BE5}"/>
                </a:ext>
              </a:extLst>
            </p:cNvPr>
            <p:cNvSpPr/>
            <p:nvPr/>
          </p:nvSpPr>
          <p:spPr>
            <a:xfrm>
              <a:off x="4948397" y="4735339"/>
              <a:ext cx="187980" cy="3766"/>
            </a:xfrm>
            <a:custGeom>
              <a:avLst/>
              <a:gdLst>
                <a:gd name="connsiteX0" fmla="*/ 0 w 187980"/>
                <a:gd name="connsiteY0" fmla="*/ 0 h 3766"/>
                <a:gd name="connsiteX1" fmla="*/ 187981 w 187980"/>
                <a:gd name="connsiteY1" fmla="*/ 0 h 3766"/>
              </a:gdLst>
              <a:ahLst/>
              <a:cxnLst>
                <a:cxn ang="0">
                  <a:pos x="connsiteX0" y="connsiteY0"/>
                </a:cxn>
                <a:cxn ang="0">
                  <a:pos x="connsiteX1" y="connsiteY1"/>
                </a:cxn>
              </a:cxnLst>
              <a:rect l="l" t="t" r="r" b="b"/>
              <a:pathLst>
                <a:path w="187980" h="3766">
                  <a:moveTo>
                    <a:pt x="0" y="0"/>
                  </a:moveTo>
                  <a:lnTo>
                    <a:pt x="187981" y="0"/>
                  </a:lnTo>
                </a:path>
              </a:pathLst>
            </a:custGeom>
            <a:ln w="61215" cap="flat">
              <a:solidFill>
                <a:srgbClr val="F05349"/>
              </a:solidFill>
              <a:prstDash val="solid"/>
              <a:round/>
            </a:ln>
          </p:spPr>
          <p:txBody>
            <a:bodyPr rtlCol="0" anchor="ctr"/>
            <a:lstStyle/>
            <a:p>
              <a:endParaRPr lang="en-US"/>
            </a:p>
          </p:txBody>
        </p:sp>
        <p:sp>
          <p:nvSpPr>
            <p:cNvPr id="112" name="Freeform 111">
              <a:extLst>
                <a:ext uri="{FF2B5EF4-FFF2-40B4-BE49-F238E27FC236}">
                  <a16:creationId xmlns:a16="http://schemas.microsoft.com/office/drawing/2014/main" id="{C54A778C-8EB7-EC5F-83C3-B218257C5C92}"/>
                </a:ext>
              </a:extLst>
            </p:cNvPr>
            <p:cNvSpPr/>
            <p:nvPr/>
          </p:nvSpPr>
          <p:spPr>
            <a:xfrm>
              <a:off x="4948397" y="4825736"/>
              <a:ext cx="187980" cy="3766"/>
            </a:xfrm>
            <a:custGeom>
              <a:avLst/>
              <a:gdLst>
                <a:gd name="connsiteX0" fmla="*/ 0 w 187980"/>
                <a:gd name="connsiteY0" fmla="*/ 0 h 3766"/>
                <a:gd name="connsiteX1" fmla="*/ 187981 w 187980"/>
                <a:gd name="connsiteY1" fmla="*/ 0 h 3766"/>
              </a:gdLst>
              <a:ahLst/>
              <a:cxnLst>
                <a:cxn ang="0">
                  <a:pos x="connsiteX0" y="connsiteY0"/>
                </a:cxn>
                <a:cxn ang="0">
                  <a:pos x="connsiteX1" y="connsiteY1"/>
                </a:cxn>
              </a:cxnLst>
              <a:rect l="l" t="t" r="r" b="b"/>
              <a:pathLst>
                <a:path w="187980" h="3766">
                  <a:moveTo>
                    <a:pt x="0" y="0"/>
                  </a:moveTo>
                  <a:lnTo>
                    <a:pt x="187981" y="0"/>
                  </a:lnTo>
                </a:path>
              </a:pathLst>
            </a:custGeom>
            <a:ln w="61215" cap="flat">
              <a:solidFill>
                <a:srgbClr val="F05349"/>
              </a:solidFill>
              <a:prstDash val="solid"/>
              <a:round/>
            </a:ln>
          </p:spPr>
          <p:txBody>
            <a:bodyPr rtlCol="0" anchor="ctr"/>
            <a:lstStyle/>
            <a:p>
              <a:endParaRPr lang="en-US"/>
            </a:p>
          </p:txBody>
        </p:sp>
        <p:sp>
          <p:nvSpPr>
            <p:cNvPr id="113" name="Freeform 112">
              <a:extLst>
                <a:ext uri="{FF2B5EF4-FFF2-40B4-BE49-F238E27FC236}">
                  <a16:creationId xmlns:a16="http://schemas.microsoft.com/office/drawing/2014/main" id="{492D1D43-42A8-97AA-1EBF-36560CCEF00C}"/>
                </a:ext>
              </a:extLst>
            </p:cNvPr>
            <p:cNvSpPr/>
            <p:nvPr/>
          </p:nvSpPr>
          <p:spPr>
            <a:xfrm>
              <a:off x="4948397" y="4916134"/>
              <a:ext cx="187980" cy="3766"/>
            </a:xfrm>
            <a:custGeom>
              <a:avLst/>
              <a:gdLst>
                <a:gd name="connsiteX0" fmla="*/ 0 w 187980"/>
                <a:gd name="connsiteY0" fmla="*/ 0 h 3766"/>
                <a:gd name="connsiteX1" fmla="*/ 187981 w 187980"/>
                <a:gd name="connsiteY1" fmla="*/ 0 h 3766"/>
              </a:gdLst>
              <a:ahLst/>
              <a:cxnLst>
                <a:cxn ang="0">
                  <a:pos x="connsiteX0" y="connsiteY0"/>
                </a:cxn>
                <a:cxn ang="0">
                  <a:pos x="connsiteX1" y="connsiteY1"/>
                </a:cxn>
              </a:cxnLst>
              <a:rect l="l" t="t" r="r" b="b"/>
              <a:pathLst>
                <a:path w="187980" h="3766">
                  <a:moveTo>
                    <a:pt x="0" y="0"/>
                  </a:moveTo>
                  <a:lnTo>
                    <a:pt x="187981" y="0"/>
                  </a:lnTo>
                </a:path>
              </a:pathLst>
            </a:custGeom>
            <a:ln w="61215" cap="flat">
              <a:solidFill>
                <a:srgbClr val="F05349"/>
              </a:solidFill>
              <a:prstDash val="solid"/>
              <a:round/>
            </a:ln>
          </p:spPr>
          <p:txBody>
            <a:bodyPr rtlCol="0" anchor="ctr"/>
            <a:lstStyle/>
            <a:p>
              <a:endParaRPr lang="en-US"/>
            </a:p>
          </p:txBody>
        </p:sp>
        <p:sp>
          <p:nvSpPr>
            <p:cNvPr id="114" name="Freeform 113">
              <a:extLst>
                <a:ext uri="{FF2B5EF4-FFF2-40B4-BE49-F238E27FC236}">
                  <a16:creationId xmlns:a16="http://schemas.microsoft.com/office/drawing/2014/main" id="{BD6129B9-87CE-35FC-6ED0-C6E915759A54}"/>
                </a:ext>
              </a:extLst>
            </p:cNvPr>
            <p:cNvSpPr/>
            <p:nvPr/>
          </p:nvSpPr>
          <p:spPr>
            <a:xfrm>
              <a:off x="4261692" y="4863402"/>
              <a:ext cx="130512" cy="3766"/>
            </a:xfrm>
            <a:custGeom>
              <a:avLst/>
              <a:gdLst>
                <a:gd name="connsiteX0" fmla="*/ 0 w 130512"/>
                <a:gd name="connsiteY0" fmla="*/ 0 h 3766"/>
                <a:gd name="connsiteX1" fmla="*/ 130512 w 130512"/>
                <a:gd name="connsiteY1" fmla="*/ 0 h 3766"/>
              </a:gdLst>
              <a:ahLst/>
              <a:cxnLst>
                <a:cxn ang="0">
                  <a:pos x="connsiteX0" y="connsiteY0"/>
                </a:cxn>
                <a:cxn ang="0">
                  <a:pos x="connsiteX1" y="connsiteY1"/>
                </a:cxn>
              </a:cxnLst>
              <a:rect l="l" t="t" r="r" b="b"/>
              <a:pathLst>
                <a:path w="130512" h="3766">
                  <a:moveTo>
                    <a:pt x="0" y="0"/>
                  </a:moveTo>
                  <a:lnTo>
                    <a:pt x="130512" y="0"/>
                  </a:lnTo>
                </a:path>
              </a:pathLst>
            </a:custGeom>
            <a:ln w="61215" cap="flat">
              <a:solidFill>
                <a:srgbClr val="F05349"/>
              </a:solidFill>
              <a:prstDash val="solid"/>
              <a:round/>
            </a:ln>
          </p:spPr>
          <p:txBody>
            <a:bodyPr rtlCol="0" anchor="ctr"/>
            <a:lstStyle/>
            <a:p>
              <a:endParaRPr lang="en-US"/>
            </a:p>
          </p:txBody>
        </p:sp>
      </p:grpSp>
      <p:grpSp>
        <p:nvGrpSpPr>
          <p:cNvPr id="71" name="Group 70">
            <a:extLst>
              <a:ext uri="{FF2B5EF4-FFF2-40B4-BE49-F238E27FC236}">
                <a16:creationId xmlns:a16="http://schemas.microsoft.com/office/drawing/2014/main" id="{87E3D35E-0B45-4F81-3A96-0C1EF44E702C}"/>
              </a:ext>
            </a:extLst>
          </p:cNvPr>
          <p:cNvGrpSpPr/>
          <p:nvPr/>
        </p:nvGrpSpPr>
        <p:grpSpPr>
          <a:xfrm>
            <a:off x="4695487" y="2071101"/>
            <a:ext cx="649666" cy="649666"/>
            <a:chOff x="7153846" y="5478231"/>
            <a:chExt cx="908538" cy="908538"/>
          </a:xfrm>
        </p:grpSpPr>
        <p:sp>
          <p:nvSpPr>
            <p:cNvPr id="72" name="Graphic 12">
              <a:extLst>
                <a:ext uri="{FF2B5EF4-FFF2-40B4-BE49-F238E27FC236}">
                  <a16:creationId xmlns:a16="http://schemas.microsoft.com/office/drawing/2014/main" id="{E777839F-695E-1133-6A33-87060AEDCE53}"/>
                </a:ext>
              </a:extLst>
            </p:cNvPr>
            <p:cNvSpPr/>
            <p:nvPr/>
          </p:nvSpPr>
          <p:spPr>
            <a:xfrm>
              <a:off x="7153846" y="5478231"/>
              <a:ext cx="908538" cy="908538"/>
            </a:xfrm>
            <a:custGeom>
              <a:avLst/>
              <a:gdLst>
                <a:gd name="connsiteX0" fmla="*/ 0 w 908538"/>
                <a:gd name="connsiteY0" fmla="*/ 0 h 908538"/>
                <a:gd name="connsiteX1" fmla="*/ 0 w 908538"/>
                <a:gd name="connsiteY1" fmla="*/ 908538 h 908538"/>
                <a:gd name="connsiteX2" fmla="*/ 908538 w 908538"/>
                <a:gd name="connsiteY2" fmla="*/ 908538 h 908538"/>
                <a:gd name="connsiteX3" fmla="*/ 908538 w 908538"/>
                <a:gd name="connsiteY3" fmla="*/ 0 h 908538"/>
                <a:gd name="connsiteX4" fmla="*/ 855095 w 908538"/>
                <a:gd name="connsiteY4" fmla="*/ 53443 h 908538"/>
                <a:gd name="connsiteX5" fmla="*/ 855095 w 908538"/>
                <a:gd name="connsiteY5" fmla="*/ 213774 h 908538"/>
                <a:gd name="connsiteX6" fmla="*/ 53443 w 908538"/>
                <a:gd name="connsiteY6" fmla="*/ 213774 h 908538"/>
                <a:gd name="connsiteX7" fmla="*/ 53443 w 908538"/>
                <a:gd name="connsiteY7" fmla="*/ 53443 h 908538"/>
                <a:gd name="connsiteX8" fmla="*/ 53443 w 908538"/>
                <a:gd name="connsiteY8" fmla="*/ 855095 h 908538"/>
                <a:gd name="connsiteX9" fmla="*/ 53443 w 908538"/>
                <a:gd name="connsiteY9" fmla="*/ 267217 h 908538"/>
                <a:gd name="connsiteX10" fmla="*/ 855095 w 908538"/>
                <a:gd name="connsiteY10" fmla="*/ 267217 h 908538"/>
                <a:gd name="connsiteX11" fmla="*/ 855095 w 908538"/>
                <a:gd name="connsiteY11" fmla="*/ 855095 h 908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8538" h="908538">
                  <a:moveTo>
                    <a:pt x="0" y="0"/>
                  </a:moveTo>
                  <a:lnTo>
                    <a:pt x="0" y="908538"/>
                  </a:lnTo>
                  <a:lnTo>
                    <a:pt x="908538" y="908538"/>
                  </a:lnTo>
                  <a:lnTo>
                    <a:pt x="908538" y="0"/>
                  </a:lnTo>
                  <a:close/>
                  <a:moveTo>
                    <a:pt x="855095" y="53443"/>
                  </a:moveTo>
                  <a:lnTo>
                    <a:pt x="855095" y="213774"/>
                  </a:lnTo>
                  <a:lnTo>
                    <a:pt x="53443" y="213774"/>
                  </a:lnTo>
                  <a:lnTo>
                    <a:pt x="53443" y="53443"/>
                  </a:lnTo>
                  <a:close/>
                  <a:moveTo>
                    <a:pt x="53443" y="855095"/>
                  </a:moveTo>
                  <a:lnTo>
                    <a:pt x="53443" y="267217"/>
                  </a:lnTo>
                  <a:lnTo>
                    <a:pt x="855095" y="267217"/>
                  </a:lnTo>
                  <a:lnTo>
                    <a:pt x="855095" y="855095"/>
                  </a:lnTo>
                  <a:close/>
                </a:path>
              </a:pathLst>
            </a:custGeom>
            <a:solidFill>
              <a:srgbClr val="C42828"/>
            </a:solidFill>
            <a:ln w="1774" cap="flat">
              <a:solidFill>
                <a:schemeClr val="tx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C3C3C"/>
                </a:solidFill>
                <a:effectLst/>
                <a:uLnTx/>
                <a:uFillTx/>
              </a:endParaRPr>
            </a:p>
          </p:txBody>
        </p:sp>
        <p:grpSp>
          <p:nvGrpSpPr>
            <p:cNvPr id="73" name="Group 72">
              <a:extLst>
                <a:ext uri="{FF2B5EF4-FFF2-40B4-BE49-F238E27FC236}">
                  <a16:creationId xmlns:a16="http://schemas.microsoft.com/office/drawing/2014/main" id="{BF98026E-8BEB-7D22-0C6B-33D01C2888A6}"/>
                </a:ext>
              </a:extLst>
            </p:cNvPr>
            <p:cNvGrpSpPr/>
            <p:nvPr/>
          </p:nvGrpSpPr>
          <p:grpSpPr>
            <a:xfrm>
              <a:off x="7260732" y="5585117"/>
              <a:ext cx="694764" cy="694764"/>
              <a:chOff x="7260732" y="5585117"/>
              <a:chExt cx="694764" cy="694764"/>
            </a:xfrm>
            <a:solidFill>
              <a:srgbClr val="EF463C"/>
            </a:solidFill>
          </p:grpSpPr>
          <p:sp>
            <p:nvSpPr>
              <p:cNvPr id="74" name="Graphic 12">
                <a:extLst>
                  <a:ext uri="{FF2B5EF4-FFF2-40B4-BE49-F238E27FC236}">
                    <a16:creationId xmlns:a16="http://schemas.microsoft.com/office/drawing/2014/main" id="{503EE226-12F9-A3C6-0C84-E0E1E7674E3A}"/>
                  </a:ext>
                </a:extLst>
              </p:cNvPr>
              <p:cNvSpPr/>
              <p:nvPr/>
            </p:nvSpPr>
            <p:spPr>
              <a:xfrm>
                <a:off x="7260732" y="5585117"/>
                <a:ext cx="53443" cy="53443"/>
              </a:xfrm>
              <a:custGeom>
                <a:avLst/>
                <a:gdLst>
                  <a:gd name="connsiteX0" fmla="*/ 0 w 53443"/>
                  <a:gd name="connsiteY0" fmla="*/ 0 h 53443"/>
                  <a:gd name="connsiteX1" fmla="*/ 53443 w 53443"/>
                  <a:gd name="connsiteY1" fmla="*/ 0 h 53443"/>
                  <a:gd name="connsiteX2" fmla="*/ 53443 w 53443"/>
                  <a:gd name="connsiteY2" fmla="*/ 53443 h 53443"/>
                  <a:gd name="connsiteX3" fmla="*/ 0 w 53443"/>
                  <a:gd name="connsiteY3" fmla="*/ 53443 h 53443"/>
                </a:gdLst>
                <a:ahLst/>
                <a:cxnLst>
                  <a:cxn ang="0">
                    <a:pos x="connsiteX0" y="connsiteY0"/>
                  </a:cxn>
                  <a:cxn ang="0">
                    <a:pos x="connsiteX1" y="connsiteY1"/>
                  </a:cxn>
                  <a:cxn ang="0">
                    <a:pos x="connsiteX2" y="connsiteY2"/>
                  </a:cxn>
                  <a:cxn ang="0">
                    <a:pos x="connsiteX3" y="connsiteY3"/>
                  </a:cxn>
                </a:cxnLst>
                <a:rect l="l" t="t" r="r" b="b"/>
                <a:pathLst>
                  <a:path w="53443" h="53443">
                    <a:moveTo>
                      <a:pt x="0" y="0"/>
                    </a:moveTo>
                    <a:lnTo>
                      <a:pt x="53443" y="0"/>
                    </a:lnTo>
                    <a:lnTo>
                      <a:pt x="53443" y="53443"/>
                    </a:lnTo>
                    <a:lnTo>
                      <a:pt x="0" y="53443"/>
                    </a:lnTo>
                    <a:close/>
                  </a:path>
                </a:pathLst>
              </a:custGeom>
              <a:grpFill/>
              <a:ln w="1774" cap="flat">
                <a:solidFill>
                  <a:schemeClr val="bg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C3C3C"/>
                  </a:solidFill>
                  <a:effectLst/>
                  <a:uLnTx/>
                  <a:uFillTx/>
                </a:endParaRPr>
              </a:p>
            </p:txBody>
          </p:sp>
          <p:sp>
            <p:nvSpPr>
              <p:cNvPr id="75" name="Graphic 12">
                <a:extLst>
                  <a:ext uri="{FF2B5EF4-FFF2-40B4-BE49-F238E27FC236}">
                    <a16:creationId xmlns:a16="http://schemas.microsoft.com/office/drawing/2014/main" id="{58F56D87-4088-3ACE-8656-5AE686859F92}"/>
                  </a:ext>
                </a:extLst>
              </p:cNvPr>
              <p:cNvSpPr/>
              <p:nvPr/>
            </p:nvSpPr>
            <p:spPr>
              <a:xfrm>
                <a:off x="7367619" y="5585117"/>
                <a:ext cx="53443" cy="53443"/>
              </a:xfrm>
              <a:custGeom>
                <a:avLst/>
                <a:gdLst>
                  <a:gd name="connsiteX0" fmla="*/ 0 w 53443"/>
                  <a:gd name="connsiteY0" fmla="*/ 0 h 53443"/>
                  <a:gd name="connsiteX1" fmla="*/ 53443 w 53443"/>
                  <a:gd name="connsiteY1" fmla="*/ 0 h 53443"/>
                  <a:gd name="connsiteX2" fmla="*/ 53443 w 53443"/>
                  <a:gd name="connsiteY2" fmla="*/ 53443 h 53443"/>
                  <a:gd name="connsiteX3" fmla="*/ 0 w 53443"/>
                  <a:gd name="connsiteY3" fmla="*/ 53443 h 53443"/>
                </a:gdLst>
                <a:ahLst/>
                <a:cxnLst>
                  <a:cxn ang="0">
                    <a:pos x="connsiteX0" y="connsiteY0"/>
                  </a:cxn>
                  <a:cxn ang="0">
                    <a:pos x="connsiteX1" y="connsiteY1"/>
                  </a:cxn>
                  <a:cxn ang="0">
                    <a:pos x="connsiteX2" y="connsiteY2"/>
                  </a:cxn>
                  <a:cxn ang="0">
                    <a:pos x="connsiteX3" y="connsiteY3"/>
                  </a:cxn>
                </a:cxnLst>
                <a:rect l="l" t="t" r="r" b="b"/>
                <a:pathLst>
                  <a:path w="53443" h="53443">
                    <a:moveTo>
                      <a:pt x="0" y="0"/>
                    </a:moveTo>
                    <a:lnTo>
                      <a:pt x="53443" y="0"/>
                    </a:lnTo>
                    <a:lnTo>
                      <a:pt x="53443" y="53443"/>
                    </a:lnTo>
                    <a:lnTo>
                      <a:pt x="0" y="53443"/>
                    </a:lnTo>
                    <a:close/>
                  </a:path>
                </a:pathLst>
              </a:custGeom>
              <a:grpFill/>
              <a:ln w="1774" cap="flat">
                <a:solidFill>
                  <a:schemeClr val="bg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C3C3C"/>
                  </a:solidFill>
                  <a:effectLst/>
                  <a:uLnTx/>
                  <a:uFillTx/>
                </a:endParaRPr>
              </a:p>
            </p:txBody>
          </p:sp>
          <p:sp>
            <p:nvSpPr>
              <p:cNvPr id="76" name="Graphic 12">
                <a:extLst>
                  <a:ext uri="{FF2B5EF4-FFF2-40B4-BE49-F238E27FC236}">
                    <a16:creationId xmlns:a16="http://schemas.microsoft.com/office/drawing/2014/main" id="{10E1F4D8-44BE-15D9-30CF-1A7E61EC509C}"/>
                  </a:ext>
                </a:extLst>
              </p:cNvPr>
              <p:cNvSpPr/>
              <p:nvPr/>
            </p:nvSpPr>
            <p:spPr>
              <a:xfrm>
                <a:off x="7474506" y="5585117"/>
                <a:ext cx="53443" cy="53443"/>
              </a:xfrm>
              <a:custGeom>
                <a:avLst/>
                <a:gdLst>
                  <a:gd name="connsiteX0" fmla="*/ 0 w 53443"/>
                  <a:gd name="connsiteY0" fmla="*/ 0 h 53443"/>
                  <a:gd name="connsiteX1" fmla="*/ 53443 w 53443"/>
                  <a:gd name="connsiteY1" fmla="*/ 0 h 53443"/>
                  <a:gd name="connsiteX2" fmla="*/ 53443 w 53443"/>
                  <a:gd name="connsiteY2" fmla="*/ 53443 h 53443"/>
                  <a:gd name="connsiteX3" fmla="*/ 0 w 53443"/>
                  <a:gd name="connsiteY3" fmla="*/ 53443 h 53443"/>
                </a:gdLst>
                <a:ahLst/>
                <a:cxnLst>
                  <a:cxn ang="0">
                    <a:pos x="connsiteX0" y="connsiteY0"/>
                  </a:cxn>
                  <a:cxn ang="0">
                    <a:pos x="connsiteX1" y="connsiteY1"/>
                  </a:cxn>
                  <a:cxn ang="0">
                    <a:pos x="connsiteX2" y="connsiteY2"/>
                  </a:cxn>
                  <a:cxn ang="0">
                    <a:pos x="connsiteX3" y="connsiteY3"/>
                  </a:cxn>
                </a:cxnLst>
                <a:rect l="l" t="t" r="r" b="b"/>
                <a:pathLst>
                  <a:path w="53443" h="53443">
                    <a:moveTo>
                      <a:pt x="0" y="0"/>
                    </a:moveTo>
                    <a:lnTo>
                      <a:pt x="53443" y="0"/>
                    </a:lnTo>
                    <a:lnTo>
                      <a:pt x="53443" y="53443"/>
                    </a:lnTo>
                    <a:lnTo>
                      <a:pt x="0" y="53443"/>
                    </a:lnTo>
                    <a:close/>
                  </a:path>
                </a:pathLst>
              </a:custGeom>
              <a:grpFill/>
              <a:ln w="1774" cap="flat">
                <a:solidFill>
                  <a:schemeClr val="bg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C3C3C"/>
                  </a:solidFill>
                  <a:effectLst/>
                  <a:uLnTx/>
                  <a:uFillTx/>
                </a:endParaRPr>
              </a:p>
            </p:txBody>
          </p:sp>
          <p:sp>
            <p:nvSpPr>
              <p:cNvPr id="77" name="Graphic 12">
                <a:extLst>
                  <a:ext uri="{FF2B5EF4-FFF2-40B4-BE49-F238E27FC236}">
                    <a16:creationId xmlns:a16="http://schemas.microsoft.com/office/drawing/2014/main" id="{4455D50C-BEF4-4C49-CC37-1A683499080E}"/>
                  </a:ext>
                </a:extLst>
              </p:cNvPr>
              <p:cNvSpPr/>
              <p:nvPr/>
            </p:nvSpPr>
            <p:spPr>
              <a:xfrm>
                <a:off x="7260732" y="5798891"/>
                <a:ext cx="694764" cy="480990"/>
              </a:xfrm>
              <a:custGeom>
                <a:avLst/>
                <a:gdLst>
                  <a:gd name="connsiteX0" fmla="*/ 480991 w 694764"/>
                  <a:gd name="connsiteY0" fmla="*/ 320660 h 480990"/>
                  <a:gd name="connsiteX1" fmla="*/ 480991 w 694764"/>
                  <a:gd name="connsiteY1" fmla="*/ 267217 h 480990"/>
                  <a:gd name="connsiteX2" fmla="*/ 641321 w 694764"/>
                  <a:gd name="connsiteY2" fmla="*/ 267217 h 480990"/>
                  <a:gd name="connsiteX3" fmla="*/ 641321 w 694764"/>
                  <a:gd name="connsiteY3" fmla="*/ 155734 h 480990"/>
                  <a:gd name="connsiteX4" fmla="*/ 694764 w 694764"/>
                  <a:gd name="connsiteY4" fmla="*/ 80165 h 480990"/>
                  <a:gd name="connsiteX5" fmla="*/ 614599 w 694764"/>
                  <a:gd name="connsiteY5" fmla="*/ 0 h 480990"/>
                  <a:gd name="connsiteX6" fmla="*/ 534434 w 694764"/>
                  <a:gd name="connsiteY6" fmla="*/ 80165 h 480990"/>
                  <a:gd name="connsiteX7" fmla="*/ 587878 w 694764"/>
                  <a:gd name="connsiteY7" fmla="*/ 155734 h 480990"/>
                  <a:gd name="connsiteX8" fmla="*/ 587878 w 694764"/>
                  <a:gd name="connsiteY8" fmla="*/ 213774 h 480990"/>
                  <a:gd name="connsiteX9" fmla="*/ 480991 w 694764"/>
                  <a:gd name="connsiteY9" fmla="*/ 213774 h 480990"/>
                  <a:gd name="connsiteX10" fmla="*/ 480991 w 694764"/>
                  <a:gd name="connsiteY10" fmla="*/ 160330 h 480990"/>
                  <a:gd name="connsiteX11" fmla="*/ 374104 w 694764"/>
                  <a:gd name="connsiteY11" fmla="*/ 160330 h 480990"/>
                  <a:gd name="connsiteX12" fmla="*/ 374104 w 694764"/>
                  <a:gd name="connsiteY12" fmla="*/ 53443 h 480990"/>
                  <a:gd name="connsiteX13" fmla="*/ 160330 w 694764"/>
                  <a:gd name="connsiteY13" fmla="*/ 53443 h 480990"/>
                  <a:gd name="connsiteX14" fmla="*/ 160330 w 694764"/>
                  <a:gd name="connsiteY14" fmla="*/ 0 h 480990"/>
                  <a:gd name="connsiteX15" fmla="*/ 0 w 694764"/>
                  <a:gd name="connsiteY15" fmla="*/ 0 h 480990"/>
                  <a:gd name="connsiteX16" fmla="*/ 0 w 694764"/>
                  <a:gd name="connsiteY16" fmla="*/ 160330 h 480990"/>
                  <a:gd name="connsiteX17" fmla="*/ 160330 w 694764"/>
                  <a:gd name="connsiteY17" fmla="*/ 160330 h 480990"/>
                  <a:gd name="connsiteX18" fmla="*/ 160330 w 694764"/>
                  <a:gd name="connsiteY18" fmla="*/ 106887 h 480990"/>
                  <a:gd name="connsiteX19" fmla="*/ 320660 w 694764"/>
                  <a:gd name="connsiteY19" fmla="*/ 106887 h 480990"/>
                  <a:gd name="connsiteX20" fmla="*/ 320660 w 694764"/>
                  <a:gd name="connsiteY20" fmla="*/ 160330 h 480990"/>
                  <a:gd name="connsiteX21" fmla="*/ 213774 w 694764"/>
                  <a:gd name="connsiteY21" fmla="*/ 160330 h 480990"/>
                  <a:gd name="connsiteX22" fmla="*/ 213774 w 694764"/>
                  <a:gd name="connsiteY22" fmla="*/ 213774 h 480990"/>
                  <a:gd name="connsiteX23" fmla="*/ 53443 w 694764"/>
                  <a:gd name="connsiteY23" fmla="*/ 213774 h 480990"/>
                  <a:gd name="connsiteX24" fmla="*/ 53443 w 694764"/>
                  <a:gd name="connsiteY24" fmla="*/ 325257 h 480990"/>
                  <a:gd name="connsiteX25" fmla="*/ 0 w 694764"/>
                  <a:gd name="connsiteY25" fmla="*/ 400826 h 480990"/>
                  <a:gd name="connsiteX26" fmla="*/ 80165 w 694764"/>
                  <a:gd name="connsiteY26" fmla="*/ 480991 h 480990"/>
                  <a:gd name="connsiteX27" fmla="*/ 160330 w 694764"/>
                  <a:gd name="connsiteY27" fmla="*/ 400826 h 480990"/>
                  <a:gd name="connsiteX28" fmla="*/ 106887 w 694764"/>
                  <a:gd name="connsiteY28" fmla="*/ 325257 h 480990"/>
                  <a:gd name="connsiteX29" fmla="*/ 106887 w 694764"/>
                  <a:gd name="connsiteY29" fmla="*/ 267217 h 480990"/>
                  <a:gd name="connsiteX30" fmla="*/ 213774 w 694764"/>
                  <a:gd name="connsiteY30" fmla="*/ 267217 h 480990"/>
                  <a:gd name="connsiteX31" fmla="*/ 213774 w 694764"/>
                  <a:gd name="connsiteY31" fmla="*/ 320660 h 480990"/>
                  <a:gd name="connsiteX32" fmla="*/ 320660 w 694764"/>
                  <a:gd name="connsiteY32" fmla="*/ 320660 h 480990"/>
                  <a:gd name="connsiteX33" fmla="*/ 320660 w 694764"/>
                  <a:gd name="connsiteY33" fmla="*/ 427547 h 480990"/>
                  <a:gd name="connsiteX34" fmla="*/ 534434 w 694764"/>
                  <a:gd name="connsiteY34" fmla="*/ 427547 h 480990"/>
                  <a:gd name="connsiteX35" fmla="*/ 534434 w 694764"/>
                  <a:gd name="connsiteY35" fmla="*/ 480991 h 480990"/>
                  <a:gd name="connsiteX36" fmla="*/ 694764 w 694764"/>
                  <a:gd name="connsiteY36" fmla="*/ 480991 h 480990"/>
                  <a:gd name="connsiteX37" fmla="*/ 694764 w 694764"/>
                  <a:gd name="connsiteY37" fmla="*/ 320660 h 480990"/>
                  <a:gd name="connsiteX38" fmla="*/ 534434 w 694764"/>
                  <a:gd name="connsiteY38" fmla="*/ 320660 h 480990"/>
                  <a:gd name="connsiteX39" fmla="*/ 534434 w 694764"/>
                  <a:gd name="connsiteY39" fmla="*/ 374104 h 480990"/>
                  <a:gd name="connsiteX40" fmla="*/ 374104 w 694764"/>
                  <a:gd name="connsiteY40" fmla="*/ 374104 h 480990"/>
                  <a:gd name="connsiteX41" fmla="*/ 374104 w 694764"/>
                  <a:gd name="connsiteY41" fmla="*/ 320660 h 480990"/>
                  <a:gd name="connsiteX42" fmla="*/ 614599 w 694764"/>
                  <a:gd name="connsiteY42" fmla="*/ 53443 h 480990"/>
                  <a:gd name="connsiteX43" fmla="*/ 641321 w 694764"/>
                  <a:gd name="connsiteY43" fmla="*/ 80165 h 480990"/>
                  <a:gd name="connsiteX44" fmla="*/ 614599 w 694764"/>
                  <a:gd name="connsiteY44" fmla="*/ 106887 h 480990"/>
                  <a:gd name="connsiteX45" fmla="*/ 587878 w 694764"/>
                  <a:gd name="connsiteY45" fmla="*/ 80165 h 480990"/>
                  <a:gd name="connsiteX46" fmla="*/ 614599 w 694764"/>
                  <a:gd name="connsiteY46" fmla="*/ 53443 h 480990"/>
                  <a:gd name="connsiteX47" fmla="*/ 106887 w 694764"/>
                  <a:gd name="connsiteY47" fmla="*/ 106887 h 480990"/>
                  <a:gd name="connsiteX48" fmla="*/ 53443 w 694764"/>
                  <a:gd name="connsiteY48" fmla="*/ 106887 h 480990"/>
                  <a:gd name="connsiteX49" fmla="*/ 53443 w 694764"/>
                  <a:gd name="connsiteY49" fmla="*/ 53443 h 480990"/>
                  <a:gd name="connsiteX50" fmla="*/ 106887 w 694764"/>
                  <a:gd name="connsiteY50" fmla="*/ 53443 h 480990"/>
                  <a:gd name="connsiteX51" fmla="*/ 80165 w 694764"/>
                  <a:gd name="connsiteY51" fmla="*/ 427547 h 480990"/>
                  <a:gd name="connsiteX52" fmla="*/ 53443 w 694764"/>
                  <a:gd name="connsiteY52" fmla="*/ 400826 h 480990"/>
                  <a:gd name="connsiteX53" fmla="*/ 80165 w 694764"/>
                  <a:gd name="connsiteY53" fmla="*/ 374104 h 480990"/>
                  <a:gd name="connsiteX54" fmla="*/ 106887 w 694764"/>
                  <a:gd name="connsiteY54" fmla="*/ 400826 h 480990"/>
                  <a:gd name="connsiteX55" fmla="*/ 80165 w 694764"/>
                  <a:gd name="connsiteY55" fmla="*/ 427547 h 480990"/>
                  <a:gd name="connsiteX56" fmla="*/ 587878 w 694764"/>
                  <a:gd name="connsiteY56" fmla="*/ 374104 h 480990"/>
                  <a:gd name="connsiteX57" fmla="*/ 641321 w 694764"/>
                  <a:gd name="connsiteY57" fmla="*/ 374104 h 480990"/>
                  <a:gd name="connsiteX58" fmla="*/ 641321 w 694764"/>
                  <a:gd name="connsiteY58" fmla="*/ 427547 h 480990"/>
                  <a:gd name="connsiteX59" fmla="*/ 587878 w 694764"/>
                  <a:gd name="connsiteY59" fmla="*/ 427547 h 480990"/>
                  <a:gd name="connsiteX60" fmla="*/ 267217 w 694764"/>
                  <a:gd name="connsiteY60" fmla="*/ 213774 h 480990"/>
                  <a:gd name="connsiteX61" fmla="*/ 427547 w 694764"/>
                  <a:gd name="connsiteY61" fmla="*/ 213774 h 480990"/>
                  <a:gd name="connsiteX62" fmla="*/ 427547 w 694764"/>
                  <a:gd name="connsiteY62" fmla="*/ 267217 h 480990"/>
                  <a:gd name="connsiteX63" fmla="*/ 267217 w 694764"/>
                  <a:gd name="connsiteY63" fmla="*/ 267217 h 48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94764" h="480990">
                    <a:moveTo>
                      <a:pt x="480991" y="320660"/>
                    </a:moveTo>
                    <a:lnTo>
                      <a:pt x="480991" y="267217"/>
                    </a:lnTo>
                    <a:lnTo>
                      <a:pt x="641321" y="267217"/>
                    </a:lnTo>
                    <a:lnTo>
                      <a:pt x="641321" y="155734"/>
                    </a:lnTo>
                    <a:cubicBezTo>
                      <a:pt x="672423" y="144703"/>
                      <a:pt x="694764" y="115001"/>
                      <a:pt x="694764" y="80165"/>
                    </a:cubicBezTo>
                    <a:cubicBezTo>
                      <a:pt x="694764" y="35962"/>
                      <a:pt x="658804" y="0"/>
                      <a:pt x="614599" y="0"/>
                    </a:cubicBezTo>
                    <a:cubicBezTo>
                      <a:pt x="570394" y="0"/>
                      <a:pt x="534434" y="35962"/>
                      <a:pt x="534434" y="80165"/>
                    </a:cubicBezTo>
                    <a:cubicBezTo>
                      <a:pt x="534434" y="115001"/>
                      <a:pt x="556775" y="144703"/>
                      <a:pt x="587878" y="155734"/>
                    </a:cubicBezTo>
                    <a:lnTo>
                      <a:pt x="587878" y="213774"/>
                    </a:lnTo>
                    <a:lnTo>
                      <a:pt x="480991" y="213774"/>
                    </a:lnTo>
                    <a:lnTo>
                      <a:pt x="480991" y="160330"/>
                    </a:lnTo>
                    <a:lnTo>
                      <a:pt x="374104" y="160330"/>
                    </a:lnTo>
                    <a:lnTo>
                      <a:pt x="374104" y="53443"/>
                    </a:lnTo>
                    <a:lnTo>
                      <a:pt x="160330" y="53443"/>
                    </a:lnTo>
                    <a:lnTo>
                      <a:pt x="160330" y="0"/>
                    </a:lnTo>
                    <a:lnTo>
                      <a:pt x="0" y="0"/>
                    </a:lnTo>
                    <a:lnTo>
                      <a:pt x="0" y="160330"/>
                    </a:lnTo>
                    <a:lnTo>
                      <a:pt x="160330" y="160330"/>
                    </a:lnTo>
                    <a:lnTo>
                      <a:pt x="160330" y="106887"/>
                    </a:lnTo>
                    <a:lnTo>
                      <a:pt x="320660" y="106887"/>
                    </a:lnTo>
                    <a:lnTo>
                      <a:pt x="320660" y="160330"/>
                    </a:lnTo>
                    <a:lnTo>
                      <a:pt x="213774" y="160330"/>
                    </a:lnTo>
                    <a:lnTo>
                      <a:pt x="213774" y="213774"/>
                    </a:lnTo>
                    <a:lnTo>
                      <a:pt x="53443" y="213774"/>
                    </a:lnTo>
                    <a:lnTo>
                      <a:pt x="53443" y="325257"/>
                    </a:lnTo>
                    <a:cubicBezTo>
                      <a:pt x="22341" y="336287"/>
                      <a:pt x="0" y="365989"/>
                      <a:pt x="0" y="400826"/>
                    </a:cubicBezTo>
                    <a:cubicBezTo>
                      <a:pt x="0" y="445030"/>
                      <a:pt x="35962" y="480991"/>
                      <a:pt x="80165" y="480991"/>
                    </a:cubicBezTo>
                    <a:cubicBezTo>
                      <a:pt x="124368" y="480991"/>
                      <a:pt x="160330" y="445030"/>
                      <a:pt x="160330" y="400826"/>
                    </a:cubicBezTo>
                    <a:cubicBezTo>
                      <a:pt x="160330" y="365989"/>
                      <a:pt x="137989" y="336287"/>
                      <a:pt x="106887" y="325257"/>
                    </a:cubicBezTo>
                    <a:lnTo>
                      <a:pt x="106887" y="267217"/>
                    </a:lnTo>
                    <a:lnTo>
                      <a:pt x="213774" y="267217"/>
                    </a:lnTo>
                    <a:lnTo>
                      <a:pt x="213774" y="320660"/>
                    </a:lnTo>
                    <a:lnTo>
                      <a:pt x="320660" y="320660"/>
                    </a:lnTo>
                    <a:lnTo>
                      <a:pt x="320660" y="427547"/>
                    </a:lnTo>
                    <a:lnTo>
                      <a:pt x="534434" y="427547"/>
                    </a:lnTo>
                    <a:lnTo>
                      <a:pt x="534434" y="480991"/>
                    </a:lnTo>
                    <a:lnTo>
                      <a:pt x="694764" y="480991"/>
                    </a:lnTo>
                    <a:lnTo>
                      <a:pt x="694764" y="320660"/>
                    </a:lnTo>
                    <a:lnTo>
                      <a:pt x="534434" y="320660"/>
                    </a:lnTo>
                    <a:lnTo>
                      <a:pt x="534434" y="374104"/>
                    </a:lnTo>
                    <a:lnTo>
                      <a:pt x="374104" y="374104"/>
                    </a:lnTo>
                    <a:lnTo>
                      <a:pt x="374104" y="320660"/>
                    </a:lnTo>
                    <a:close/>
                    <a:moveTo>
                      <a:pt x="614599" y="53443"/>
                    </a:moveTo>
                    <a:cubicBezTo>
                      <a:pt x="629335" y="53443"/>
                      <a:pt x="641321" y="65431"/>
                      <a:pt x="641321" y="80165"/>
                    </a:cubicBezTo>
                    <a:cubicBezTo>
                      <a:pt x="641321" y="94899"/>
                      <a:pt x="629335" y="106887"/>
                      <a:pt x="614599" y="106887"/>
                    </a:cubicBezTo>
                    <a:cubicBezTo>
                      <a:pt x="599863" y="106887"/>
                      <a:pt x="587878" y="94899"/>
                      <a:pt x="587878" y="80165"/>
                    </a:cubicBezTo>
                    <a:cubicBezTo>
                      <a:pt x="587878" y="65431"/>
                      <a:pt x="599863" y="53443"/>
                      <a:pt x="614599" y="53443"/>
                    </a:cubicBezTo>
                    <a:close/>
                    <a:moveTo>
                      <a:pt x="106887" y="106887"/>
                    </a:moveTo>
                    <a:lnTo>
                      <a:pt x="53443" y="106887"/>
                    </a:lnTo>
                    <a:lnTo>
                      <a:pt x="53443" y="53443"/>
                    </a:lnTo>
                    <a:lnTo>
                      <a:pt x="106887" y="53443"/>
                    </a:lnTo>
                    <a:close/>
                    <a:moveTo>
                      <a:pt x="80165" y="427547"/>
                    </a:moveTo>
                    <a:cubicBezTo>
                      <a:pt x="65431" y="427547"/>
                      <a:pt x="53443" y="415562"/>
                      <a:pt x="53443" y="400826"/>
                    </a:cubicBezTo>
                    <a:cubicBezTo>
                      <a:pt x="53443" y="386089"/>
                      <a:pt x="65431" y="374104"/>
                      <a:pt x="80165" y="374104"/>
                    </a:cubicBezTo>
                    <a:cubicBezTo>
                      <a:pt x="94899" y="374104"/>
                      <a:pt x="106887" y="386089"/>
                      <a:pt x="106887" y="400826"/>
                    </a:cubicBezTo>
                    <a:cubicBezTo>
                      <a:pt x="106887" y="415562"/>
                      <a:pt x="94899" y="427547"/>
                      <a:pt x="80165" y="427547"/>
                    </a:cubicBezTo>
                    <a:close/>
                    <a:moveTo>
                      <a:pt x="587878" y="374104"/>
                    </a:moveTo>
                    <a:lnTo>
                      <a:pt x="641321" y="374104"/>
                    </a:lnTo>
                    <a:lnTo>
                      <a:pt x="641321" y="427547"/>
                    </a:lnTo>
                    <a:lnTo>
                      <a:pt x="587878" y="427547"/>
                    </a:lnTo>
                    <a:close/>
                    <a:moveTo>
                      <a:pt x="267217" y="213774"/>
                    </a:moveTo>
                    <a:lnTo>
                      <a:pt x="427547" y="213774"/>
                    </a:lnTo>
                    <a:lnTo>
                      <a:pt x="427547" y="267217"/>
                    </a:lnTo>
                    <a:lnTo>
                      <a:pt x="267217" y="267217"/>
                    </a:lnTo>
                    <a:close/>
                  </a:path>
                </a:pathLst>
              </a:custGeom>
              <a:grpFill/>
              <a:ln w="1774" cap="flat">
                <a:solidFill>
                  <a:schemeClr val="bg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C3C3C"/>
                  </a:solidFill>
                  <a:effectLst/>
                  <a:uLnTx/>
                  <a:uFillTx/>
                </a:endParaRPr>
              </a:p>
            </p:txBody>
          </p:sp>
        </p:grpSp>
      </p:grpSp>
      <p:grpSp>
        <p:nvGrpSpPr>
          <p:cNvPr id="78" name="Group 77">
            <a:extLst>
              <a:ext uri="{FF2B5EF4-FFF2-40B4-BE49-F238E27FC236}">
                <a16:creationId xmlns:a16="http://schemas.microsoft.com/office/drawing/2014/main" id="{555E6973-6F99-9FE3-FBF2-8255AF87F661}"/>
              </a:ext>
            </a:extLst>
          </p:cNvPr>
          <p:cNvGrpSpPr/>
          <p:nvPr/>
        </p:nvGrpSpPr>
        <p:grpSpPr>
          <a:xfrm>
            <a:off x="6494437" y="3869700"/>
            <a:ext cx="727888" cy="727886"/>
            <a:chOff x="1108128" y="3297397"/>
            <a:chExt cx="593899" cy="593899"/>
          </a:xfrm>
        </p:grpSpPr>
        <p:sp>
          <p:nvSpPr>
            <p:cNvPr id="79" name="Freeform 79">
              <a:extLst>
                <a:ext uri="{FF2B5EF4-FFF2-40B4-BE49-F238E27FC236}">
                  <a16:creationId xmlns:a16="http://schemas.microsoft.com/office/drawing/2014/main" id="{0D7C68D8-E826-2033-150E-05A970BCBE0D}"/>
                </a:ext>
              </a:extLst>
            </p:cNvPr>
            <p:cNvSpPr/>
            <p:nvPr/>
          </p:nvSpPr>
          <p:spPr>
            <a:xfrm>
              <a:off x="1108128" y="3297397"/>
              <a:ext cx="593899" cy="593899"/>
            </a:xfrm>
            <a:custGeom>
              <a:avLst/>
              <a:gdLst>
                <a:gd name="connsiteX0" fmla="*/ 459216 w 667547"/>
                <a:gd name="connsiteY0" fmla="*/ 550192 h 667547"/>
                <a:gd name="connsiteX1" fmla="*/ 420102 w 667547"/>
                <a:gd name="connsiteY1" fmla="*/ 589319 h 667547"/>
                <a:gd name="connsiteX2" fmla="*/ 247445 w 667547"/>
                <a:gd name="connsiteY2" fmla="*/ 589319 h 667547"/>
                <a:gd name="connsiteX3" fmla="*/ 208331 w 667547"/>
                <a:gd name="connsiteY3" fmla="*/ 550205 h 667547"/>
                <a:gd name="connsiteX4" fmla="*/ 41079 w 667547"/>
                <a:gd name="connsiteY4" fmla="*/ 550205 h 667547"/>
                <a:gd name="connsiteX5" fmla="*/ 136899 w 667547"/>
                <a:gd name="connsiteY5" fmla="*/ 628433 h 667547"/>
                <a:gd name="connsiteX6" fmla="*/ 530648 w 667547"/>
                <a:gd name="connsiteY6" fmla="*/ 628433 h 667547"/>
                <a:gd name="connsiteX7" fmla="*/ 626468 w 667547"/>
                <a:gd name="connsiteY7" fmla="*/ 550192 h 667547"/>
                <a:gd name="connsiteX8" fmla="*/ 503868 w 667547"/>
                <a:gd name="connsiteY8" fmla="*/ 140606 h 667547"/>
                <a:gd name="connsiteX9" fmla="*/ 508694 w 667547"/>
                <a:gd name="connsiteY9" fmla="*/ 156456 h 667547"/>
                <a:gd name="connsiteX10" fmla="*/ 628433 w 667547"/>
                <a:gd name="connsiteY10" fmla="*/ 156456 h 667547"/>
                <a:gd name="connsiteX11" fmla="*/ 628433 w 667547"/>
                <a:gd name="connsiteY11" fmla="*/ 511091 h 667547"/>
                <a:gd name="connsiteX12" fmla="*/ 667547 w 667547"/>
                <a:gd name="connsiteY12" fmla="*/ 511091 h 667547"/>
                <a:gd name="connsiteX13" fmla="*/ 667547 w 667547"/>
                <a:gd name="connsiteY13" fmla="*/ 530648 h 667547"/>
                <a:gd name="connsiteX14" fmla="*/ 530648 w 667547"/>
                <a:gd name="connsiteY14" fmla="*/ 667547 h 667547"/>
                <a:gd name="connsiteX15" fmla="*/ 136899 w 667547"/>
                <a:gd name="connsiteY15" fmla="*/ 667547 h 667547"/>
                <a:gd name="connsiteX16" fmla="*/ 0 w 667547"/>
                <a:gd name="connsiteY16" fmla="*/ 530648 h 667547"/>
                <a:gd name="connsiteX17" fmla="*/ 0 w 667547"/>
                <a:gd name="connsiteY17" fmla="*/ 511091 h 667547"/>
                <a:gd name="connsiteX18" fmla="*/ 39114 w 667547"/>
                <a:gd name="connsiteY18" fmla="*/ 511091 h 667547"/>
                <a:gd name="connsiteX19" fmla="*/ 39114 w 667547"/>
                <a:gd name="connsiteY19" fmla="*/ 156456 h 667547"/>
                <a:gd name="connsiteX20" fmla="*/ 157557 w 667547"/>
                <a:gd name="connsiteY20" fmla="*/ 156456 h 667547"/>
                <a:gd name="connsiteX21" fmla="*/ 161708 w 667547"/>
                <a:gd name="connsiteY21" fmla="*/ 142922 h 667547"/>
                <a:gd name="connsiteX22" fmla="*/ 154526 w 667547"/>
                <a:gd name="connsiteY22" fmla="*/ 178496 h 667547"/>
                <a:gd name="connsiteX23" fmla="*/ 158775 w 667547"/>
                <a:gd name="connsiteY23" fmla="*/ 199539 h 667547"/>
                <a:gd name="connsiteX24" fmla="*/ 157557 w 667547"/>
                <a:gd name="connsiteY24" fmla="*/ 195570 h 667547"/>
                <a:gd name="connsiteX25" fmla="*/ 78228 w 667547"/>
                <a:gd name="connsiteY25" fmla="*/ 195570 h 667547"/>
                <a:gd name="connsiteX26" fmla="*/ 78228 w 667547"/>
                <a:gd name="connsiteY26" fmla="*/ 511091 h 667547"/>
                <a:gd name="connsiteX27" fmla="*/ 224532 w 667547"/>
                <a:gd name="connsiteY27" fmla="*/ 511091 h 667547"/>
                <a:gd name="connsiteX28" fmla="*/ 263646 w 667547"/>
                <a:gd name="connsiteY28" fmla="*/ 550205 h 667547"/>
                <a:gd name="connsiteX29" fmla="*/ 403901 w 667547"/>
                <a:gd name="connsiteY29" fmla="*/ 550205 h 667547"/>
                <a:gd name="connsiteX30" fmla="*/ 443015 w 667547"/>
                <a:gd name="connsiteY30" fmla="*/ 511091 h 667547"/>
                <a:gd name="connsiteX31" fmla="*/ 589319 w 667547"/>
                <a:gd name="connsiteY31" fmla="*/ 511091 h 667547"/>
                <a:gd name="connsiteX32" fmla="*/ 589319 w 667547"/>
                <a:gd name="connsiteY32" fmla="*/ 195570 h 667547"/>
                <a:gd name="connsiteX33" fmla="*/ 508694 w 667547"/>
                <a:gd name="connsiteY33" fmla="*/ 195570 h 667547"/>
                <a:gd name="connsiteX34" fmla="*/ 506845 w 667547"/>
                <a:gd name="connsiteY34" fmla="*/ 201645 h 667547"/>
                <a:gd name="connsiteX35" fmla="*/ 511518 w 667547"/>
                <a:gd name="connsiteY35" fmla="*/ 178496 h 667547"/>
                <a:gd name="connsiteX36" fmla="*/ 188338 w 667547"/>
                <a:gd name="connsiteY36" fmla="*/ 79673 h 667547"/>
                <a:gd name="connsiteX37" fmla="*/ 175073 w 667547"/>
                <a:gd name="connsiteY37" fmla="*/ 99346 h 667547"/>
                <a:gd name="connsiteX38" fmla="*/ 176427 w 667547"/>
                <a:gd name="connsiteY38" fmla="*/ 94935 h 667547"/>
                <a:gd name="connsiteX39" fmla="*/ 474795 w 667547"/>
                <a:gd name="connsiteY39" fmla="*/ 75355 h 667547"/>
                <a:gd name="connsiteX40" fmla="*/ 489964 w 667547"/>
                <a:gd name="connsiteY40" fmla="*/ 94935 h 667547"/>
                <a:gd name="connsiteX41" fmla="*/ 491584 w 667547"/>
                <a:gd name="connsiteY41" fmla="*/ 100256 h 667547"/>
                <a:gd name="connsiteX42" fmla="*/ 237946 w 667547"/>
                <a:gd name="connsiteY42" fmla="*/ 31285 h 667547"/>
                <a:gd name="connsiteX43" fmla="*/ 212948 w 667547"/>
                <a:gd name="connsiteY43" fmla="*/ 48139 h 667547"/>
                <a:gd name="connsiteX44" fmla="*/ 215186 w 667547"/>
                <a:gd name="connsiteY44" fmla="*/ 45272 h 667547"/>
                <a:gd name="connsiteX45" fmla="*/ 419124 w 667547"/>
                <a:gd name="connsiteY45" fmla="*/ 25235 h 667547"/>
                <a:gd name="connsiteX46" fmla="*/ 451490 w 667547"/>
                <a:gd name="connsiteY46" fmla="*/ 45272 h 667547"/>
                <a:gd name="connsiteX47" fmla="*/ 454384 w 667547"/>
                <a:gd name="connsiteY47" fmla="*/ 49007 h 667547"/>
                <a:gd name="connsiteX48" fmla="*/ 323475 w 667547"/>
                <a:gd name="connsiteY48" fmla="*/ 1928 h 667547"/>
                <a:gd name="connsiteX49" fmla="*/ 267245 w 667547"/>
                <a:gd name="connsiteY49" fmla="*/ 13280 h 667547"/>
                <a:gd name="connsiteX50" fmla="*/ 269185 w 667547"/>
                <a:gd name="connsiteY50" fmla="*/ 12088 h 667547"/>
                <a:gd name="connsiteX51" fmla="*/ 333774 w 667547"/>
                <a:gd name="connsiteY51" fmla="*/ 0 h 667547"/>
                <a:gd name="connsiteX52" fmla="*/ 397889 w 667547"/>
                <a:gd name="connsiteY52" fmla="*/ 12088 h 667547"/>
                <a:gd name="connsiteX53" fmla="*/ 400305 w 667547"/>
                <a:gd name="connsiteY53" fmla="*/ 13584 h 667547"/>
                <a:gd name="connsiteX54" fmla="*/ 333384 w 667547"/>
                <a:gd name="connsiteY54" fmla="*/ 73 h 6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67547" h="667547">
                  <a:moveTo>
                    <a:pt x="459216" y="550192"/>
                  </a:moveTo>
                  <a:lnTo>
                    <a:pt x="420102" y="589319"/>
                  </a:lnTo>
                  <a:lnTo>
                    <a:pt x="247445" y="589319"/>
                  </a:lnTo>
                  <a:lnTo>
                    <a:pt x="208331" y="550205"/>
                  </a:lnTo>
                  <a:lnTo>
                    <a:pt x="41079" y="550205"/>
                  </a:lnTo>
                  <a:cubicBezTo>
                    <a:pt x="50166" y="594783"/>
                    <a:pt x="89677" y="628433"/>
                    <a:pt x="136899" y="628433"/>
                  </a:cubicBezTo>
                  <a:lnTo>
                    <a:pt x="530648" y="628433"/>
                  </a:lnTo>
                  <a:cubicBezTo>
                    <a:pt x="577870" y="628433"/>
                    <a:pt x="617381" y="594783"/>
                    <a:pt x="626468" y="550192"/>
                  </a:cubicBezTo>
                  <a:close/>
                  <a:moveTo>
                    <a:pt x="503868" y="140606"/>
                  </a:moveTo>
                  <a:lnTo>
                    <a:pt x="508694" y="156456"/>
                  </a:lnTo>
                  <a:lnTo>
                    <a:pt x="628433" y="156456"/>
                  </a:lnTo>
                  <a:lnTo>
                    <a:pt x="628433" y="511091"/>
                  </a:lnTo>
                  <a:lnTo>
                    <a:pt x="667547" y="511091"/>
                  </a:lnTo>
                  <a:lnTo>
                    <a:pt x="667547" y="530648"/>
                  </a:lnTo>
                  <a:cubicBezTo>
                    <a:pt x="667547" y="606134"/>
                    <a:pt x="606134" y="667547"/>
                    <a:pt x="530648" y="667547"/>
                  </a:cubicBezTo>
                  <a:lnTo>
                    <a:pt x="136899" y="667547"/>
                  </a:lnTo>
                  <a:cubicBezTo>
                    <a:pt x="61413" y="667547"/>
                    <a:pt x="0" y="606134"/>
                    <a:pt x="0" y="530648"/>
                  </a:cubicBezTo>
                  <a:lnTo>
                    <a:pt x="0" y="511091"/>
                  </a:lnTo>
                  <a:lnTo>
                    <a:pt x="39114" y="511091"/>
                  </a:lnTo>
                  <a:lnTo>
                    <a:pt x="39114" y="156456"/>
                  </a:lnTo>
                  <a:lnTo>
                    <a:pt x="157557" y="156456"/>
                  </a:lnTo>
                  <a:lnTo>
                    <a:pt x="161708" y="142922"/>
                  </a:lnTo>
                  <a:lnTo>
                    <a:pt x="154526" y="178496"/>
                  </a:lnTo>
                  <a:lnTo>
                    <a:pt x="158775" y="199539"/>
                  </a:lnTo>
                  <a:lnTo>
                    <a:pt x="157557" y="195570"/>
                  </a:lnTo>
                  <a:lnTo>
                    <a:pt x="78228" y="195570"/>
                  </a:lnTo>
                  <a:lnTo>
                    <a:pt x="78228" y="511091"/>
                  </a:lnTo>
                  <a:lnTo>
                    <a:pt x="224532" y="511091"/>
                  </a:lnTo>
                  <a:lnTo>
                    <a:pt x="263646" y="550205"/>
                  </a:lnTo>
                  <a:lnTo>
                    <a:pt x="403901" y="550205"/>
                  </a:lnTo>
                  <a:lnTo>
                    <a:pt x="443015" y="511091"/>
                  </a:lnTo>
                  <a:lnTo>
                    <a:pt x="589319" y="511091"/>
                  </a:lnTo>
                  <a:lnTo>
                    <a:pt x="589319" y="195570"/>
                  </a:lnTo>
                  <a:lnTo>
                    <a:pt x="508694" y="195570"/>
                  </a:lnTo>
                  <a:lnTo>
                    <a:pt x="506845" y="201645"/>
                  </a:lnTo>
                  <a:lnTo>
                    <a:pt x="511518" y="178496"/>
                  </a:lnTo>
                  <a:close/>
                  <a:moveTo>
                    <a:pt x="188338" y="79673"/>
                  </a:moveTo>
                  <a:lnTo>
                    <a:pt x="175073" y="99346"/>
                  </a:lnTo>
                  <a:lnTo>
                    <a:pt x="176427" y="94935"/>
                  </a:lnTo>
                  <a:close/>
                  <a:moveTo>
                    <a:pt x="474795" y="75355"/>
                  </a:moveTo>
                  <a:lnTo>
                    <a:pt x="489964" y="94935"/>
                  </a:lnTo>
                  <a:lnTo>
                    <a:pt x="491584" y="100256"/>
                  </a:lnTo>
                  <a:close/>
                  <a:moveTo>
                    <a:pt x="237946" y="31285"/>
                  </a:moveTo>
                  <a:lnTo>
                    <a:pt x="212948" y="48139"/>
                  </a:lnTo>
                  <a:lnTo>
                    <a:pt x="215186" y="45272"/>
                  </a:lnTo>
                  <a:close/>
                  <a:moveTo>
                    <a:pt x="419124" y="25235"/>
                  </a:moveTo>
                  <a:lnTo>
                    <a:pt x="451490" y="45272"/>
                  </a:lnTo>
                  <a:lnTo>
                    <a:pt x="454384" y="49007"/>
                  </a:lnTo>
                  <a:close/>
                  <a:moveTo>
                    <a:pt x="323475" y="1928"/>
                  </a:moveTo>
                  <a:lnTo>
                    <a:pt x="267245" y="13280"/>
                  </a:lnTo>
                  <a:lnTo>
                    <a:pt x="269185" y="12088"/>
                  </a:lnTo>
                  <a:close/>
                  <a:moveTo>
                    <a:pt x="333774" y="0"/>
                  </a:moveTo>
                  <a:cubicBezTo>
                    <a:pt x="356385" y="0"/>
                    <a:pt x="378013" y="4286"/>
                    <a:pt x="397889" y="12088"/>
                  </a:cubicBezTo>
                  <a:lnTo>
                    <a:pt x="400305" y="13584"/>
                  </a:lnTo>
                  <a:lnTo>
                    <a:pt x="333384" y="73"/>
                  </a:lnTo>
                  <a:close/>
                </a:path>
              </a:pathLst>
            </a:custGeom>
            <a:solidFill>
              <a:schemeClr val="tx2"/>
            </a:solidFill>
            <a:ln w="1302" cap="flat">
              <a:solidFill>
                <a:schemeClr val="tx2"/>
              </a:solidFill>
              <a:prstDash val="solid"/>
              <a:miter/>
            </a:ln>
          </p:spPr>
          <p:txBody>
            <a:bodyPr rtlCol="0" anchor="ctr"/>
            <a:lstStyle/>
            <a:p>
              <a:endParaRPr lang="en-US" dirty="0"/>
            </a:p>
          </p:txBody>
        </p:sp>
        <p:grpSp>
          <p:nvGrpSpPr>
            <p:cNvPr id="80" name="Group 79">
              <a:extLst>
                <a:ext uri="{FF2B5EF4-FFF2-40B4-BE49-F238E27FC236}">
                  <a16:creationId xmlns:a16="http://schemas.microsoft.com/office/drawing/2014/main" id="{D3D784EE-AF5A-BA3F-DE1D-7507E8BF2DBC}"/>
                </a:ext>
              </a:extLst>
            </p:cNvPr>
            <p:cNvGrpSpPr/>
            <p:nvPr/>
          </p:nvGrpSpPr>
          <p:grpSpPr>
            <a:xfrm>
              <a:off x="1246274" y="3297462"/>
              <a:ext cx="317606" cy="454636"/>
              <a:chOff x="2979138" y="1336517"/>
              <a:chExt cx="356992" cy="511015"/>
            </a:xfrm>
          </p:grpSpPr>
          <p:sp>
            <p:nvSpPr>
              <p:cNvPr id="81" name="Graphic 66">
                <a:extLst>
                  <a:ext uri="{FF2B5EF4-FFF2-40B4-BE49-F238E27FC236}">
                    <a16:creationId xmlns:a16="http://schemas.microsoft.com/office/drawing/2014/main" id="{FD0158B3-7668-5B9C-4E87-1C86AE3590E3}"/>
                  </a:ext>
                </a:extLst>
              </p:cNvPr>
              <p:cNvSpPr/>
              <p:nvPr/>
            </p:nvSpPr>
            <p:spPr>
              <a:xfrm>
                <a:off x="3059850" y="1708026"/>
                <a:ext cx="39114" cy="80835"/>
              </a:xfrm>
              <a:custGeom>
                <a:avLst/>
                <a:gdLst>
                  <a:gd name="connsiteX0" fmla="*/ 0 w 39114"/>
                  <a:gd name="connsiteY0" fmla="*/ 0 h 80835"/>
                  <a:gd name="connsiteX1" fmla="*/ 39114 w 39114"/>
                  <a:gd name="connsiteY1" fmla="*/ 0 h 80835"/>
                  <a:gd name="connsiteX2" fmla="*/ 39114 w 39114"/>
                  <a:gd name="connsiteY2" fmla="*/ 80836 h 80835"/>
                  <a:gd name="connsiteX3" fmla="*/ 0 w 39114"/>
                  <a:gd name="connsiteY3" fmla="*/ 80836 h 80835"/>
                </a:gdLst>
                <a:ahLst/>
                <a:cxnLst>
                  <a:cxn ang="0">
                    <a:pos x="connsiteX0" y="connsiteY0"/>
                  </a:cxn>
                  <a:cxn ang="0">
                    <a:pos x="connsiteX1" y="connsiteY1"/>
                  </a:cxn>
                  <a:cxn ang="0">
                    <a:pos x="connsiteX2" y="connsiteY2"/>
                  </a:cxn>
                  <a:cxn ang="0">
                    <a:pos x="connsiteX3" y="connsiteY3"/>
                  </a:cxn>
                </a:cxnLst>
                <a:rect l="l" t="t" r="r" b="b"/>
                <a:pathLst>
                  <a:path w="39114" h="80835">
                    <a:moveTo>
                      <a:pt x="0" y="0"/>
                    </a:moveTo>
                    <a:lnTo>
                      <a:pt x="39114" y="0"/>
                    </a:lnTo>
                    <a:lnTo>
                      <a:pt x="39114" y="80836"/>
                    </a:lnTo>
                    <a:lnTo>
                      <a:pt x="0" y="80836"/>
                    </a:lnTo>
                    <a:close/>
                  </a:path>
                </a:pathLst>
              </a:custGeom>
              <a:solidFill>
                <a:schemeClr val="bg2"/>
              </a:solidFill>
              <a:ln w="1302" cap="flat">
                <a:solidFill>
                  <a:schemeClr val="bg2"/>
                </a:solidFill>
                <a:prstDash val="solid"/>
                <a:miter/>
              </a:ln>
            </p:spPr>
            <p:txBody>
              <a:bodyPr rtlCol="0" anchor="ctr"/>
              <a:lstStyle/>
              <a:p>
                <a:endParaRPr lang="en-US"/>
              </a:p>
            </p:txBody>
          </p:sp>
          <p:sp>
            <p:nvSpPr>
              <p:cNvPr id="82" name="Graphic 66">
                <a:extLst>
                  <a:ext uri="{FF2B5EF4-FFF2-40B4-BE49-F238E27FC236}">
                    <a16:creationId xmlns:a16="http://schemas.microsoft.com/office/drawing/2014/main" id="{E1333A77-6C32-8FCE-F1F4-9ACFA7421C0F}"/>
                  </a:ext>
                </a:extLst>
              </p:cNvPr>
              <p:cNvSpPr/>
              <p:nvPr/>
            </p:nvSpPr>
            <p:spPr>
              <a:xfrm>
                <a:off x="3138078" y="1727583"/>
                <a:ext cx="39114" cy="119949"/>
              </a:xfrm>
              <a:custGeom>
                <a:avLst/>
                <a:gdLst>
                  <a:gd name="connsiteX0" fmla="*/ 0 w 39114"/>
                  <a:gd name="connsiteY0" fmla="*/ 0 h 119949"/>
                  <a:gd name="connsiteX1" fmla="*/ 39114 w 39114"/>
                  <a:gd name="connsiteY1" fmla="*/ 0 h 119949"/>
                  <a:gd name="connsiteX2" fmla="*/ 39114 w 39114"/>
                  <a:gd name="connsiteY2" fmla="*/ 119950 h 119949"/>
                  <a:gd name="connsiteX3" fmla="*/ 0 w 39114"/>
                  <a:gd name="connsiteY3" fmla="*/ 119950 h 119949"/>
                </a:gdLst>
                <a:ahLst/>
                <a:cxnLst>
                  <a:cxn ang="0">
                    <a:pos x="connsiteX0" y="connsiteY0"/>
                  </a:cxn>
                  <a:cxn ang="0">
                    <a:pos x="connsiteX1" y="connsiteY1"/>
                  </a:cxn>
                  <a:cxn ang="0">
                    <a:pos x="connsiteX2" y="connsiteY2"/>
                  </a:cxn>
                  <a:cxn ang="0">
                    <a:pos x="connsiteX3" y="connsiteY3"/>
                  </a:cxn>
                </a:cxnLst>
                <a:rect l="l" t="t" r="r" b="b"/>
                <a:pathLst>
                  <a:path w="39114" h="119949">
                    <a:moveTo>
                      <a:pt x="0" y="0"/>
                    </a:moveTo>
                    <a:lnTo>
                      <a:pt x="39114" y="0"/>
                    </a:lnTo>
                    <a:lnTo>
                      <a:pt x="39114" y="119950"/>
                    </a:lnTo>
                    <a:lnTo>
                      <a:pt x="0" y="119950"/>
                    </a:lnTo>
                    <a:close/>
                  </a:path>
                </a:pathLst>
              </a:custGeom>
              <a:solidFill>
                <a:schemeClr val="bg2"/>
              </a:solidFill>
              <a:ln w="1302" cap="flat">
                <a:solidFill>
                  <a:schemeClr val="bg2"/>
                </a:solidFill>
                <a:prstDash val="solid"/>
                <a:miter/>
              </a:ln>
            </p:spPr>
            <p:txBody>
              <a:bodyPr rtlCol="0" anchor="ctr"/>
              <a:lstStyle/>
              <a:p>
                <a:endParaRPr lang="en-US"/>
              </a:p>
            </p:txBody>
          </p:sp>
          <p:sp>
            <p:nvSpPr>
              <p:cNvPr id="83" name="Graphic 66">
                <a:extLst>
                  <a:ext uri="{FF2B5EF4-FFF2-40B4-BE49-F238E27FC236}">
                    <a16:creationId xmlns:a16="http://schemas.microsoft.com/office/drawing/2014/main" id="{2CD116A9-E0B9-9F7A-676C-944B2DE09754}"/>
                  </a:ext>
                </a:extLst>
              </p:cNvPr>
              <p:cNvSpPr/>
              <p:nvPr/>
            </p:nvSpPr>
            <p:spPr>
              <a:xfrm>
                <a:off x="3216306" y="1708026"/>
                <a:ext cx="39114" cy="80835"/>
              </a:xfrm>
              <a:custGeom>
                <a:avLst/>
                <a:gdLst>
                  <a:gd name="connsiteX0" fmla="*/ 0 w 39114"/>
                  <a:gd name="connsiteY0" fmla="*/ 0 h 80835"/>
                  <a:gd name="connsiteX1" fmla="*/ 39114 w 39114"/>
                  <a:gd name="connsiteY1" fmla="*/ 0 h 80835"/>
                  <a:gd name="connsiteX2" fmla="*/ 39114 w 39114"/>
                  <a:gd name="connsiteY2" fmla="*/ 80836 h 80835"/>
                  <a:gd name="connsiteX3" fmla="*/ 0 w 39114"/>
                  <a:gd name="connsiteY3" fmla="*/ 80836 h 80835"/>
                </a:gdLst>
                <a:ahLst/>
                <a:cxnLst>
                  <a:cxn ang="0">
                    <a:pos x="connsiteX0" y="connsiteY0"/>
                  </a:cxn>
                  <a:cxn ang="0">
                    <a:pos x="connsiteX1" y="connsiteY1"/>
                  </a:cxn>
                  <a:cxn ang="0">
                    <a:pos x="connsiteX2" y="connsiteY2"/>
                  </a:cxn>
                  <a:cxn ang="0">
                    <a:pos x="connsiteX3" y="connsiteY3"/>
                  </a:cxn>
                </a:cxnLst>
                <a:rect l="l" t="t" r="r" b="b"/>
                <a:pathLst>
                  <a:path w="39114" h="80835">
                    <a:moveTo>
                      <a:pt x="0" y="0"/>
                    </a:moveTo>
                    <a:lnTo>
                      <a:pt x="39114" y="0"/>
                    </a:lnTo>
                    <a:lnTo>
                      <a:pt x="39114" y="80836"/>
                    </a:lnTo>
                    <a:lnTo>
                      <a:pt x="0" y="80836"/>
                    </a:lnTo>
                    <a:close/>
                  </a:path>
                </a:pathLst>
              </a:custGeom>
              <a:solidFill>
                <a:schemeClr val="bg2"/>
              </a:solidFill>
              <a:ln w="1302" cap="flat">
                <a:solidFill>
                  <a:schemeClr val="bg2"/>
                </a:solidFill>
                <a:prstDash val="solid"/>
                <a:miter/>
              </a:ln>
            </p:spPr>
            <p:txBody>
              <a:bodyPr rtlCol="0" anchor="ctr"/>
              <a:lstStyle/>
              <a:p>
                <a:endParaRPr lang="en-US"/>
              </a:p>
            </p:txBody>
          </p:sp>
          <p:sp>
            <p:nvSpPr>
              <p:cNvPr id="84" name="Freeform 78">
                <a:extLst>
                  <a:ext uri="{FF2B5EF4-FFF2-40B4-BE49-F238E27FC236}">
                    <a16:creationId xmlns:a16="http://schemas.microsoft.com/office/drawing/2014/main" id="{2A94AC59-4FF0-3FD7-CCC7-9BCDAC213986}"/>
                  </a:ext>
                </a:extLst>
              </p:cNvPr>
              <p:cNvSpPr/>
              <p:nvPr/>
            </p:nvSpPr>
            <p:spPr>
              <a:xfrm>
                <a:off x="2979138" y="1336517"/>
                <a:ext cx="356992" cy="351954"/>
              </a:xfrm>
              <a:custGeom>
                <a:avLst/>
                <a:gdLst>
                  <a:gd name="connsiteX0" fmla="*/ 198805 w 356992"/>
                  <a:gd name="connsiteY0" fmla="*/ 40444 h 351954"/>
                  <a:gd name="connsiteX1" fmla="*/ 198805 w 356992"/>
                  <a:gd name="connsiteY1" fmla="*/ 81519 h 351954"/>
                  <a:gd name="connsiteX2" fmla="*/ 237919 w 356992"/>
                  <a:gd name="connsiteY2" fmla="*/ 136826 h 351954"/>
                  <a:gd name="connsiteX3" fmla="*/ 198805 w 356992"/>
                  <a:gd name="connsiteY3" fmla="*/ 136826 h 351954"/>
                  <a:gd name="connsiteX4" fmla="*/ 179248 w 356992"/>
                  <a:gd name="connsiteY4" fmla="*/ 117269 h 351954"/>
                  <a:gd name="connsiteX5" fmla="*/ 159690 w 356992"/>
                  <a:gd name="connsiteY5" fmla="*/ 136826 h 351954"/>
                  <a:gd name="connsiteX6" fmla="*/ 179248 w 356992"/>
                  <a:gd name="connsiteY6" fmla="*/ 156383 h 351954"/>
                  <a:gd name="connsiteX7" fmla="*/ 180405 w 356992"/>
                  <a:gd name="connsiteY7" fmla="*/ 156383 h 351954"/>
                  <a:gd name="connsiteX8" fmla="*/ 180405 w 356992"/>
                  <a:gd name="connsiteY8" fmla="*/ 156412 h 351954"/>
                  <a:gd name="connsiteX9" fmla="*/ 237919 w 356992"/>
                  <a:gd name="connsiteY9" fmla="*/ 215054 h 351954"/>
                  <a:gd name="connsiteX10" fmla="*/ 198805 w 356992"/>
                  <a:gd name="connsiteY10" fmla="*/ 270362 h 351954"/>
                  <a:gd name="connsiteX11" fmla="*/ 198805 w 356992"/>
                  <a:gd name="connsiteY11" fmla="*/ 311437 h 351954"/>
                  <a:gd name="connsiteX12" fmla="*/ 316147 w 356992"/>
                  <a:gd name="connsiteY12" fmla="*/ 175940 h 351954"/>
                  <a:gd name="connsiteX13" fmla="*/ 198805 w 356992"/>
                  <a:gd name="connsiteY13" fmla="*/ 40444 h 351954"/>
                  <a:gd name="connsiteX14" fmla="*/ 159690 w 356992"/>
                  <a:gd name="connsiteY14" fmla="*/ 40418 h 351954"/>
                  <a:gd name="connsiteX15" fmla="*/ 41044 w 356992"/>
                  <a:gd name="connsiteY15" fmla="*/ 175940 h 351954"/>
                  <a:gd name="connsiteX16" fmla="*/ 159690 w 356992"/>
                  <a:gd name="connsiteY16" fmla="*/ 311463 h 351954"/>
                  <a:gd name="connsiteX17" fmla="*/ 159690 w 356992"/>
                  <a:gd name="connsiteY17" fmla="*/ 270362 h 351954"/>
                  <a:gd name="connsiteX18" fmla="*/ 120576 w 356992"/>
                  <a:gd name="connsiteY18" fmla="*/ 215054 h 351954"/>
                  <a:gd name="connsiteX19" fmla="*/ 159690 w 356992"/>
                  <a:gd name="connsiteY19" fmla="*/ 215054 h 351954"/>
                  <a:gd name="connsiteX20" fmla="*/ 179248 w 356992"/>
                  <a:gd name="connsiteY20" fmla="*/ 234612 h 351954"/>
                  <a:gd name="connsiteX21" fmla="*/ 198805 w 356992"/>
                  <a:gd name="connsiteY21" fmla="*/ 215054 h 351954"/>
                  <a:gd name="connsiteX22" fmla="*/ 179248 w 356992"/>
                  <a:gd name="connsiteY22" fmla="*/ 195497 h 351954"/>
                  <a:gd name="connsiteX23" fmla="*/ 120576 w 356992"/>
                  <a:gd name="connsiteY23" fmla="*/ 136826 h 351954"/>
                  <a:gd name="connsiteX24" fmla="*/ 159690 w 356992"/>
                  <a:gd name="connsiteY24" fmla="*/ 81519 h 351954"/>
                  <a:gd name="connsiteX25" fmla="*/ 178858 w 356992"/>
                  <a:gd name="connsiteY25" fmla="*/ 0 h 351954"/>
                  <a:gd name="connsiteX26" fmla="*/ 245779 w 356992"/>
                  <a:gd name="connsiteY26" fmla="*/ 13511 h 351954"/>
                  <a:gd name="connsiteX27" fmla="*/ 264598 w 356992"/>
                  <a:gd name="connsiteY27" fmla="*/ 25162 h 351954"/>
                  <a:gd name="connsiteX28" fmla="*/ 299858 w 356992"/>
                  <a:gd name="connsiteY28" fmla="*/ 48934 h 351954"/>
                  <a:gd name="connsiteX29" fmla="*/ 320269 w 356992"/>
                  <a:gd name="connsiteY29" fmla="*/ 75282 h 351954"/>
                  <a:gd name="connsiteX30" fmla="*/ 337058 w 356992"/>
                  <a:gd name="connsiteY30" fmla="*/ 100183 h 351954"/>
                  <a:gd name="connsiteX31" fmla="*/ 349343 w 356992"/>
                  <a:gd name="connsiteY31" fmla="*/ 140533 h 351954"/>
                  <a:gd name="connsiteX32" fmla="*/ 356992 w 356992"/>
                  <a:gd name="connsiteY32" fmla="*/ 178423 h 351954"/>
                  <a:gd name="connsiteX33" fmla="*/ 352319 w 356992"/>
                  <a:gd name="connsiteY33" fmla="*/ 201572 h 351954"/>
                  <a:gd name="connsiteX34" fmla="*/ 335438 w 356992"/>
                  <a:gd name="connsiteY34" fmla="*/ 257019 h 351954"/>
                  <a:gd name="connsiteX35" fmla="*/ 179248 w 356992"/>
                  <a:gd name="connsiteY35" fmla="*/ 351954 h 351954"/>
                  <a:gd name="connsiteX36" fmla="*/ 21901 w 356992"/>
                  <a:gd name="connsiteY36" fmla="*/ 257019 h 351954"/>
                  <a:gd name="connsiteX37" fmla="*/ 4249 w 356992"/>
                  <a:gd name="connsiteY37" fmla="*/ 199466 h 351954"/>
                  <a:gd name="connsiteX38" fmla="*/ 0 w 356992"/>
                  <a:gd name="connsiteY38" fmla="*/ 178423 h 351954"/>
                  <a:gd name="connsiteX39" fmla="*/ 7182 w 356992"/>
                  <a:gd name="connsiteY39" fmla="*/ 142849 h 351954"/>
                  <a:gd name="connsiteX40" fmla="*/ 20547 w 356992"/>
                  <a:gd name="connsiteY40" fmla="*/ 99273 h 351954"/>
                  <a:gd name="connsiteX41" fmla="*/ 33812 w 356992"/>
                  <a:gd name="connsiteY41" fmla="*/ 79600 h 351954"/>
                  <a:gd name="connsiteX42" fmla="*/ 58422 w 356992"/>
                  <a:gd name="connsiteY42" fmla="*/ 48066 h 351954"/>
                  <a:gd name="connsiteX43" fmla="*/ 83420 w 356992"/>
                  <a:gd name="connsiteY43" fmla="*/ 31212 h 351954"/>
                  <a:gd name="connsiteX44" fmla="*/ 112719 w 356992"/>
                  <a:gd name="connsiteY44" fmla="*/ 13207 h 351954"/>
                  <a:gd name="connsiteX45" fmla="*/ 168949 w 356992"/>
                  <a:gd name="connsiteY45" fmla="*/ 1855 h 35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56992" h="351954">
                    <a:moveTo>
                      <a:pt x="198805" y="40444"/>
                    </a:moveTo>
                    <a:lnTo>
                      <a:pt x="198805" y="81519"/>
                    </a:lnTo>
                    <a:cubicBezTo>
                      <a:pt x="221568" y="89592"/>
                      <a:pt x="237919" y="111330"/>
                      <a:pt x="237919" y="136826"/>
                    </a:cubicBezTo>
                    <a:lnTo>
                      <a:pt x="198805" y="136826"/>
                    </a:lnTo>
                    <a:cubicBezTo>
                      <a:pt x="198805" y="126043"/>
                      <a:pt x="190031" y="117269"/>
                      <a:pt x="179248" y="117269"/>
                    </a:cubicBezTo>
                    <a:cubicBezTo>
                      <a:pt x="168464" y="117269"/>
                      <a:pt x="159690" y="126043"/>
                      <a:pt x="159690" y="136826"/>
                    </a:cubicBezTo>
                    <a:cubicBezTo>
                      <a:pt x="159690" y="147610"/>
                      <a:pt x="168464" y="156383"/>
                      <a:pt x="179248" y="156383"/>
                    </a:cubicBezTo>
                    <a:lnTo>
                      <a:pt x="180405" y="156383"/>
                    </a:lnTo>
                    <a:lnTo>
                      <a:pt x="180405" y="156412"/>
                    </a:lnTo>
                    <a:cubicBezTo>
                      <a:pt x="212223" y="157034"/>
                      <a:pt x="237919" y="183092"/>
                      <a:pt x="237919" y="215054"/>
                    </a:cubicBezTo>
                    <a:cubicBezTo>
                      <a:pt x="237919" y="240550"/>
                      <a:pt x="221568" y="262289"/>
                      <a:pt x="198805" y="270362"/>
                    </a:cubicBezTo>
                    <a:lnTo>
                      <a:pt x="198805" y="311437"/>
                    </a:lnTo>
                    <a:cubicBezTo>
                      <a:pt x="265060" y="301918"/>
                      <a:pt x="316147" y="244788"/>
                      <a:pt x="316147" y="175940"/>
                    </a:cubicBezTo>
                    <a:cubicBezTo>
                      <a:pt x="316147" y="107093"/>
                      <a:pt x="265060" y="49963"/>
                      <a:pt x="198805" y="40444"/>
                    </a:cubicBezTo>
                    <a:close/>
                    <a:moveTo>
                      <a:pt x="159690" y="40418"/>
                    </a:moveTo>
                    <a:cubicBezTo>
                      <a:pt x="92714" y="49857"/>
                      <a:pt x="41044" y="107029"/>
                      <a:pt x="41044" y="175940"/>
                    </a:cubicBezTo>
                    <a:cubicBezTo>
                      <a:pt x="41044" y="244852"/>
                      <a:pt x="92714" y="302023"/>
                      <a:pt x="159690" y="311463"/>
                    </a:cubicBezTo>
                    <a:lnTo>
                      <a:pt x="159690" y="270362"/>
                    </a:lnTo>
                    <a:cubicBezTo>
                      <a:pt x="136927" y="262289"/>
                      <a:pt x="120576" y="240550"/>
                      <a:pt x="120576" y="215054"/>
                    </a:cubicBezTo>
                    <a:lnTo>
                      <a:pt x="159690" y="215054"/>
                    </a:lnTo>
                    <a:cubicBezTo>
                      <a:pt x="159690" y="225838"/>
                      <a:pt x="168464" y="234612"/>
                      <a:pt x="179248" y="234612"/>
                    </a:cubicBezTo>
                    <a:cubicBezTo>
                      <a:pt x="190031" y="234612"/>
                      <a:pt x="198805" y="225838"/>
                      <a:pt x="198805" y="215054"/>
                    </a:cubicBezTo>
                    <a:cubicBezTo>
                      <a:pt x="198805" y="204271"/>
                      <a:pt x="190031" y="195497"/>
                      <a:pt x="179248" y="195497"/>
                    </a:cubicBezTo>
                    <a:cubicBezTo>
                      <a:pt x="146896" y="195497"/>
                      <a:pt x="120576" y="169178"/>
                      <a:pt x="120576" y="136826"/>
                    </a:cubicBezTo>
                    <a:cubicBezTo>
                      <a:pt x="120576" y="111330"/>
                      <a:pt x="136927" y="89592"/>
                      <a:pt x="159690" y="81519"/>
                    </a:cubicBezTo>
                    <a:close/>
                    <a:moveTo>
                      <a:pt x="178858" y="0"/>
                    </a:moveTo>
                    <a:lnTo>
                      <a:pt x="245779" y="13511"/>
                    </a:lnTo>
                    <a:lnTo>
                      <a:pt x="264598" y="25162"/>
                    </a:lnTo>
                    <a:lnTo>
                      <a:pt x="299858" y="48934"/>
                    </a:lnTo>
                    <a:lnTo>
                      <a:pt x="320269" y="75282"/>
                    </a:lnTo>
                    <a:lnTo>
                      <a:pt x="337058" y="100183"/>
                    </a:lnTo>
                    <a:lnTo>
                      <a:pt x="349343" y="140533"/>
                    </a:lnTo>
                    <a:lnTo>
                      <a:pt x="356992" y="178423"/>
                    </a:lnTo>
                    <a:lnTo>
                      <a:pt x="352319" y="201572"/>
                    </a:lnTo>
                    <a:lnTo>
                      <a:pt x="335438" y="257019"/>
                    </a:lnTo>
                    <a:cubicBezTo>
                      <a:pt x="306067" y="313381"/>
                      <a:pt x="247080" y="351954"/>
                      <a:pt x="179248" y="351954"/>
                    </a:cubicBezTo>
                    <a:cubicBezTo>
                      <a:pt x="110913" y="351954"/>
                      <a:pt x="51490" y="313381"/>
                      <a:pt x="21901" y="257019"/>
                    </a:cubicBezTo>
                    <a:lnTo>
                      <a:pt x="4249" y="199466"/>
                    </a:lnTo>
                    <a:lnTo>
                      <a:pt x="0" y="178423"/>
                    </a:lnTo>
                    <a:lnTo>
                      <a:pt x="7182" y="142849"/>
                    </a:lnTo>
                    <a:lnTo>
                      <a:pt x="20547" y="99273"/>
                    </a:lnTo>
                    <a:lnTo>
                      <a:pt x="33812" y="79600"/>
                    </a:lnTo>
                    <a:lnTo>
                      <a:pt x="58422" y="48066"/>
                    </a:lnTo>
                    <a:lnTo>
                      <a:pt x="83420" y="31212"/>
                    </a:lnTo>
                    <a:lnTo>
                      <a:pt x="112719" y="13207"/>
                    </a:lnTo>
                    <a:lnTo>
                      <a:pt x="168949" y="1855"/>
                    </a:lnTo>
                    <a:close/>
                  </a:path>
                </a:pathLst>
              </a:custGeom>
              <a:solidFill>
                <a:schemeClr val="bg2"/>
              </a:solidFill>
              <a:ln w="1302" cap="flat">
                <a:solidFill>
                  <a:schemeClr val="bg2"/>
                </a:solidFill>
                <a:prstDash val="solid"/>
                <a:miter/>
              </a:ln>
            </p:spPr>
            <p:txBody>
              <a:bodyPr rtlCol="0" anchor="ctr"/>
              <a:lstStyle/>
              <a:p>
                <a:endParaRPr lang="en-US"/>
              </a:p>
            </p:txBody>
          </p:sp>
        </p:grpSp>
      </p:grpSp>
      <p:cxnSp>
        <p:nvCxnSpPr>
          <p:cNvPr id="92" name="Straight Connector 91">
            <a:extLst>
              <a:ext uri="{FF2B5EF4-FFF2-40B4-BE49-F238E27FC236}">
                <a16:creationId xmlns:a16="http://schemas.microsoft.com/office/drawing/2014/main" id="{7B7C4AEA-91D0-AADB-E7CF-13C7DB708957}"/>
              </a:ext>
            </a:extLst>
          </p:cNvPr>
          <p:cNvCxnSpPr>
            <a:cxnSpLocks/>
          </p:cNvCxnSpPr>
          <p:nvPr/>
        </p:nvCxnSpPr>
        <p:spPr>
          <a:xfrm rot="10800000">
            <a:off x="708356" y="3478722"/>
            <a:ext cx="2770985" cy="0"/>
          </a:xfrm>
          <a:prstGeom prst="line">
            <a:avLst/>
          </a:prstGeom>
          <a:ln w="12700" cap="rnd">
            <a:gradFill>
              <a:gsLst>
                <a:gs pos="50000">
                  <a:schemeClr val="bg1">
                    <a:lumMod val="85000"/>
                    <a:alpha val="70000"/>
                  </a:schemeClr>
                </a:gs>
                <a:gs pos="0">
                  <a:schemeClr val="bg1">
                    <a:lumMod val="85000"/>
                    <a:alpha val="0"/>
                  </a:schemeClr>
                </a:gs>
                <a:gs pos="99000">
                  <a:schemeClr val="bg1">
                    <a:lumMod val="85000"/>
                    <a:alpha val="0"/>
                  </a:schemeClr>
                </a:gs>
              </a:gsLst>
              <a:lin ang="10800000" scaled="0"/>
            </a:gradFill>
            <a:prstDash val="solid"/>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628EF118-0F24-58FA-5105-FE02863A3DE9}"/>
              </a:ext>
            </a:extLst>
          </p:cNvPr>
          <p:cNvCxnSpPr>
            <a:cxnSpLocks/>
          </p:cNvCxnSpPr>
          <p:nvPr/>
        </p:nvCxnSpPr>
        <p:spPr>
          <a:xfrm rot="10800000">
            <a:off x="8590193" y="3121757"/>
            <a:ext cx="2770985" cy="0"/>
          </a:xfrm>
          <a:prstGeom prst="line">
            <a:avLst/>
          </a:prstGeom>
          <a:ln w="12700" cap="rnd">
            <a:gradFill>
              <a:gsLst>
                <a:gs pos="50000">
                  <a:schemeClr val="bg1">
                    <a:lumMod val="85000"/>
                    <a:alpha val="70000"/>
                  </a:schemeClr>
                </a:gs>
                <a:gs pos="0">
                  <a:schemeClr val="bg1">
                    <a:lumMod val="85000"/>
                    <a:alpha val="0"/>
                  </a:schemeClr>
                </a:gs>
                <a:gs pos="99000">
                  <a:schemeClr val="bg1">
                    <a:lumMod val="85000"/>
                    <a:alpha val="0"/>
                  </a:schemeClr>
                </a:gs>
              </a:gsLst>
              <a:lin ang="10800000" scaled="0"/>
            </a:gra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64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1" name="Rectangle 11">
            <a:extLst>
              <a:ext uri="{FF2B5EF4-FFF2-40B4-BE49-F238E27FC236}">
                <a16:creationId xmlns:a16="http://schemas.microsoft.com/office/drawing/2014/main" id="{982D6956-06DB-197A-6727-63C2968CCBA0}"/>
              </a:ext>
            </a:extLst>
          </p:cNvPr>
          <p:cNvSpPr>
            <a:spLocks noChangeArrowheads="1"/>
          </p:cNvSpPr>
          <p:nvPr/>
        </p:nvSpPr>
        <p:spPr bwMode="auto">
          <a:xfrm>
            <a:off x="441562" y="1184160"/>
            <a:ext cx="5526809" cy="2523425"/>
          </a:xfrm>
          <a:prstGeom prst="roundRect">
            <a:avLst>
              <a:gd name="adj" fmla="val 5436"/>
            </a:avLst>
          </a:prstGeom>
          <a:solidFill>
            <a:srgbClr val="FFFFFF"/>
          </a:solidFill>
          <a:ln w="12700">
            <a:solidFill>
              <a:schemeClr val="tx1">
                <a:lumMod val="20000"/>
                <a:lumOff val="80000"/>
              </a:schemeClr>
            </a:solidFill>
            <a:miter lim="800000"/>
            <a:headEnd/>
            <a:tailEnd/>
          </a:ln>
          <a:effectLst/>
        </p:spPr>
        <p:txBody>
          <a:bodyPr wrap="square" lIns="180000" tIns="684000" rIns="180000" bIns="0" anchor="t" anchorCtr="0"/>
          <a:lstStyle/>
          <a:p>
            <a:pPr defTabSz="1088458">
              <a:spcAft>
                <a:spcPts val="300"/>
              </a:spcAft>
              <a:buClr>
                <a:schemeClr val="tx2"/>
              </a:buClr>
              <a:buSzPct val="100000"/>
              <a:defRPr/>
            </a:pPr>
            <a:endParaRPr lang="en-US" altLang="en-US" sz="1100" dirty="0">
              <a:solidFill>
                <a:schemeClr val="tx1"/>
              </a:solidFill>
              <a:latin typeface="+mj-lt"/>
            </a:endParaRPr>
          </a:p>
          <a:p>
            <a:pPr defTabSz="1088458">
              <a:spcAft>
                <a:spcPts val="400"/>
              </a:spcAft>
              <a:buClr>
                <a:schemeClr val="tx2"/>
              </a:buClr>
              <a:buSzPct val="100000"/>
              <a:defRPr/>
            </a:pPr>
            <a:r>
              <a:rPr lang="en-US" altLang="en-US" sz="1200" dirty="0">
                <a:solidFill>
                  <a:schemeClr val="tx1"/>
                </a:solidFill>
                <a:latin typeface="+mj-lt"/>
              </a:rPr>
              <a:t>improve accuracy of financial planning, budgeting and forecasts</a:t>
            </a:r>
          </a:p>
          <a:p>
            <a:pPr eaLnBrk="0" fontAlgn="base" hangingPunct="0">
              <a:spcAft>
                <a:spcPts val="400"/>
              </a:spcAft>
              <a:buClr>
                <a:schemeClr val="tx2"/>
              </a:buClr>
            </a:pPr>
            <a:r>
              <a:rPr lang="en-US" altLang="en-US" sz="1200" dirty="0">
                <a:solidFill>
                  <a:schemeClr val="tx1"/>
                </a:solidFill>
                <a:latin typeface="+mj-lt"/>
              </a:rPr>
              <a:t>25% - 50% reduction in budgeting and forecasting costs</a:t>
            </a:r>
          </a:p>
          <a:p>
            <a:pPr eaLnBrk="0" fontAlgn="base" hangingPunct="0">
              <a:spcAft>
                <a:spcPts val="400"/>
              </a:spcAft>
              <a:buClr>
                <a:schemeClr val="tx2"/>
              </a:buClr>
            </a:pPr>
            <a:r>
              <a:rPr lang="en-US" altLang="en-US" sz="1200" dirty="0">
                <a:solidFill>
                  <a:schemeClr val="tx2"/>
                </a:solidFill>
                <a:latin typeface="+mj-lt"/>
              </a:rPr>
              <a:t>*</a:t>
            </a:r>
            <a:r>
              <a:rPr lang="en-US" altLang="en-US" sz="1200" dirty="0">
                <a:solidFill>
                  <a:schemeClr val="tx1"/>
                </a:solidFill>
                <a:latin typeface="+mj-lt"/>
              </a:rPr>
              <a:t>50% + reduction in cycle time for financial forecasting and reporting</a:t>
            </a:r>
          </a:p>
          <a:p>
            <a:pPr eaLnBrk="0" fontAlgn="base" hangingPunct="0">
              <a:spcAft>
                <a:spcPts val="400"/>
              </a:spcAft>
              <a:buClr>
                <a:schemeClr val="tx2"/>
              </a:buClr>
            </a:pPr>
            <a:r>
              <a:rPr lang="en-US" altLang="en-US" sz="1200" dirty="0">
                <a:solidFill>
                  <a:schemeClr val="tx2"/>
                </a:solidFill>
                <a:latin typeface="+mj-lt"/>
              </a:rPr>
              <a:t>*</a:t>
            </a:r>
            <a:r>
              <a:rPr lang="en-US" altLang="en-US" sz="1200" dirty="0">
                <a:solidFill>
                  <a:schemeClr val="tx1"/>
                </a:solidFill>
                <a:latin typeface="+mj-lt"/>
              </a:rPr>
              <a:t>50% + reduction in financial forecasting error rate</a:t>
            </a:r>
          </a:p>
          <a:p>
            <a:pPr eaLnBrk="0" fontAlgn="base" hangingPunct="0">
              <a:spcAft>
                <a:spcPts val="400"/>
              </a:spcAft>
              <a:buClr>
                <a:schemeClr val="tx2"/>
              </a:buClr>
            </a:pPr>
            <a:r>
              <a:rPr lang="en-US" altLang="en-US" sz="1200" dirty="0">
                <a:solidFill>
                  <a:schemeClr val="tx1"/>
                </a:solidFill>
                <a:latin typeface="+mj-lt"/>
              </a:rPr>
              <a:t>(</a:t>
            </a:r>
            <a:r>
              <a:rPr lang="en-US" altLang="en-US" sz="1200" dirty="0">
                <a:solidFill>
                  <a:schemeClr val="tx2"/>
                </a:solidFill>
                <a:latin typeface="+mj-lt"/>
              </a:rPr>
              <a:t>*</a:t>
            </a:r>
            <a:r>
              <a:rPr lang="en-US" altLang="en-US" sz="1200" dirty="0">
                <a:solidFill>
                  <a:schemeClr val="tx1"/>
                </a:solidFill>
                <a:latin typeface="+mj-lt"/>
              </a:rPr>
              <a:t>based on SAP benchmarking)</a:t>
            </a:r>
          </a:p>
          <a:p>
            <a:pPr eaLnBrk="0" fontAlgn="base" hangingPunct="0">
              <a:spcAft>
                <a:spcPts val="400"/>
              </a:spcAft>
              <a:buClr>
                <a:schemeClr val="tx2"/>
              </a:buClr>
            </a:pPr>
            <a:r>
              <a:rPr lang="en-US" sz="1200" dirty="0">
                <a:solidFill>
                  <a:schemeClr val="tx1"/>
                </a:solidFill>
                <a:latin typeface="+mj-lt"/>
              </a:rPr>
              <a:t>a single source of truth</a:t>
            </a:r>
            <a:endParaRPr lang="en-US" altLang="en-US" sz="1200" dirty="0">
              <a:solidFill>
                <a:schemeClr val="tx1"/>
              </a:solidFill>
              <a:latin typeface="+mj-lt"/>
            </a:endParaRPr>
          </a:p>
          <a:p>
            <a:pPr lvl="0" defTabSz="1088458">
              <a:spcAft>
                <a:spcPts val="200"/>
              </a:spcAft>
              <a:buClr>
                <a:schemeClr val="tx2"/>
              </a:buClr>
              <a:buSzPct val="100000"/>
              <a:defRPr/>
            </a:pPr>
            <a:endParaRPr lang="en-US" sz="1100" dirty="0"/>
          </a:p>
        </p:txBody>
      </p:sp>
      <p:sp>
        <p:nvSpPr>
          <p:cNvPr id="22" name="Rectangle 21">
            <a:extLst>
              <a:ext uri="{FF2B5EF4-FFF2-40B4-BE49-F238E27FC236}">
                <a16:creationId xmlns:a16="http://schemas.microsoft.com/office/drawing/2014/main" id="{11351AA7-B2E8-653E-6066-0B73AC36F6C4}"/>
              </a:ext>
            </a:extLst>
          </p:cNvPr>
          <p:cNvSpPr/>
          <p:nvPr/>
        </p:nvSpPr>
        <p:spPr>
          <a:xfrm>
            <a:off x="547171" y="1365583"/>
            <a:ext cx="4581668" cy="369332"/>
          </a:xfrm>
          <a:prstGeom prst="rect">
            <a:avLst/>
          </a:prstGeom>
        </p:spPr>
        <p:txBody>
          <a:bodyPr wrap="square">
            <a:spAutoFit/>
          </a:bodyPr>
          <a:lstStyle/>
          <a:p>
            <a:r>
              <a:rPr lang="en-US" altLang="en-US" b="1" dirty="0"/>
              <a:t>agile and integrated process</a:t>
            </a:r>
            <a:endParaRPr lang="en-US" b="1" dirty="0"/>
          </a:p>
        </p:txBody>
      </p:sp>
      <p:cxnSp>
        <p:nvCxnSpPr>
          <p:cNvPr id="23" name="Straight Connector 22">
            <a:extLst>
              <a:ext uri="{FF2B5EF4-FFF2-40B4-BE49-F238E27FC236}">
                <a16:creationId xmlns:a16="http://schemas.microsoft.com/office/drawing/2014/main" id="{041F0795-0449-EECB-933C-A68A77604AE6}"/>
              </a:ext>
            </a:extLst>
          </p:cNvPr>
          <p:cNvCxnSpPr>
            <a:cxnSpLocks/>
          </p:cNvCxnSpPr>
          <p:nvPr/>
        </p:nvCxnSpPr>
        <p:spPr>
          <a:xfrm>
            <a:off x="607135" y="1892337"/>
            <a:ext cx="5149282" cy="0"/>
          </a:xfrm>
          <a:prstGeom prst="line">
            <a:avLst/>
          </a:prstGeom>
          <a:ln w="12700" cap="rnd">
            <a:gradFill>
              <a:gsLst>
                <a:gs pos="0">
                  <a:schemeClr val="bg1">
                    <a:lumMod val="85000"/>
                    <a:alpha val="0"/>
                  </a:schemeClr>
                </a:gs>
                <a:gs pos="100000">
                  <a:schemeClr val="bg1">
                    <a:lumMod val="85000"/>
                    <a:alpha val="0"/>
                  </a:schemeClr>
                </a:gs>
                <a:gs pos="91000">
                  <a:schemeClr val="bg1">
                    <a:lumMod val="8500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47" name="Rectangle 11">
            <a:extLst>
              <a:ext uri="{FF2B5EF4-FFF2-40B4-BE49-F238E27FC236}">
                <a16:creationId xmlns:a16="http://schemas.microsoft.com/office/drawing/2014/main" id="{36D8141A-3FA7-9608-2C7F-646B6B28D33F}"/>
              </a:ext>
            </a:extLst>
          </p:cNvPr>
          <p:cNvSpPr>
            <a:spLocks noChangeArrowheads="1"/>
          </p:cNvSpPr>
          <p:nvPr/>
        </p:nvSpPr>
        <p:spPr bwMode="auto">
          <a:xfrm>
            <a:off x="6118283" y="1184160"/>
            <a:ext cx="5526809" cy="2523425"/>
          </a:xfrm>
          <a:prstGeom prst="roundRect">
            <a:avLst>
              <a:gd name="adj" fmla="val 5436"/>
            </a:avLst>
          </a:prstGeom>
          <a:solidFill>
            <a:srgbClr val="FFFFFF"/>
          </a:solidFill>
          <a:ln w="12700">
            <a:solidFill>
              <a:schemeClr val="tx1">
                <a:lumMod val="20000"/>
                <a:lumOff val="80000"/>
              </a:schemeClr>
            </a:solidFill>
            <a:miter lim="800000"/>
            <a:headEnd/>
            <a:tailEnd/>
          </a:ln>
          <a:effectLst/>
        </p:spPr>
        <p:txBody>
          <a:bodyPr wrap="square" lIns="180000" tIns="684000" rIns="180000" bIns="0" anchor="t" anchorCtr="0"/>
          <a:lstStyle/>
          <a:p>
            <a:pPr marL="171450" indent="-171450" eaLnBrk="0" fontAlgn="base" hangingPunct="0">
              <a:spcBef>
                <a:spcPct val="0"/>
              </a:spcBef>
              <a:spcAft>
                <a:spcPts val="300"/>
              </a:spcAft>
              <a:buClr>
                <a:schemeClr val="tx2"/>
              </a:buClr>
              <a:buSzPct val="100000"/>
              <a:buFont typeface="Arial" panose="020B0604020202020204" pitchFamily="34" charset="0"/>
              <a:buChar char="•"/>
              <a:defRPr/>
            </a:pPr>
            <a:endParaRPr lang="en-US" sz="1100" dirty="0">
              <a:latin typeface="+mj-lt"/>
            </a:endParaRPr>
          </a:p>
          <a:p>
            <a:pPr marL="171450" indent="-171450" eaLnBrk="0" fontAlgn="base" hangingPunct="0">
              <a:spcBef>
                <a:spcPct val="0"/>
              </a:spcBef>
              <a:spcAft>
                <a:spcPts val="400"/>
              </a:spcAft>
              <a:buClr>
                <a:schemeClr val="tx2"/>
              </a:buClr>
              <a:buSzPct val="100000"/>
              <a:buFont typeface="Arial" panose="020B0604020202020204" pitchFamily="34" charset="0"/>
              <a:buChar char="•"/>
              <a:defRPr/>
            </a:pPr>
            <a:r>
              <a:rPr lang="en-US" sz="1200" dirty="0">
                <a:latin typeface="+mj-lt"/>
              </a:rPr>
              <a:t>Make predictions on your financials with flexibility, intelligence, and confidence.</a:t>
            </a:r>
          </a:p>
          <a:p>
            <a:pPr marL="171450" indent="-171450" eaLnBrk="0" fontAlgn="base" hangingPunct="0">
              <a:spcBef>
                <a:spcPct val="0"/>
              </a:spcBef>
              <a:spcAft>
                <a:spcPts val="400"/>
              </a:spcAft>
              <a:buClr>
                <a:schemeClr val="tx2"/>
              </a:buClr>
              <a:buSzPct val="100000"/>
              <a:buFont typeface="Arial" panose="020B0604020202020204" pitchFamily="34" charset="0"/>
              <a:buChar char="•"/>
              <a:defRPr/>
            </a:pPr>
            <a:r>
              <a:rPr lang="en-US" sz="1200" dirty="0">
                <a:latin typeface="+mj-lt"/>
              </a:rPr>
              <a:t>Compare actual and plan values without any manual effort of data consolidation</a:t>
            </a:r>
          </a:p>
          <a:p>
            <a:pPr marL="171450" indent="-171450" eaLnBrk="0" fontAlgn="base" hangingPunct="0">
              <a:spcBef>
                <a:spcPct val="0"/>
              </a:spcBef>
              <a:spcAft>
                <a:spcPts val="400"/>
              </a:spcAft>
              <a:buClr>
                <a:schemeClr val="tx2"/>
              </a:buClr>
              <a:buSzPct val="100000"/>
              <a:buFont typeface="Arial" panose="020B0604020202020204" pitchFamily="34" charset="0"/>
              <a:buChar char="•"/>
              <a:defRPr/>
            </a:pPr>
            <a:r>
              <a:rPr lang="en-US" sz="1200" dirty="0">
                <a:latin typeface="+mj-lt"/>
              </a:rPr>
              <a:t>Make confident predictions on financials based on integrated and accurate data</a:t>
            </a:r>
            <a:endParaRPr lang="en-US" sz="1100" dirty="0">
              <a:latin typeface="+mj-lt"/>
            </a:endParaRPr>
          </a:p>
        </p:txBody>
      </p:sp>
      <p:sp>
        <p:nvSpPr>
          <p:cNvPr id="48" name="Rectangle 47">
            <a:extLst>
              <a:ext uri="{FF2B5EF4-FFF2-40B4-BE49-F238E27FC236}">
                <a16:creationId xmlns:a16="http://schemas.microsoft.com/office/drawing/2014/main" id="{E4731BD6-888F-22A7-37A1-9B64B1248062}"/>
              </a:ext>
            </a:extLst>
          </p:cNvPr>
          <p:cNvSpPr/>
          <p:nvPr/>
        </p:nvSpPr>
        <p:spPr>
          <a:xfrm>
            <a:off x="6223893" y="1365583"/>
            <a:ext cx="4581668" cy="369332"/>
          </a:xfrm>
          <a:prstGeom prst="rect">
            <a:avLst/>
          </a:prstGeom>
        </p:spPr>
        <p:txBody>
          <a:bodyPr wrap="square">
            <a:spAutoFit/>
          </a:bodyPr>
          <a:lstStyle/>
          <a:p>
            <a:r>
              <a:rPr lang="en-US" altLang="en-US" b="1" dirty="0"/>
              <a:t>make forecasts on financials</a:t>
            </a:r>
            <a:endParaRPr lang="en-US" b="1" dirty="0"/>
          </a:p>
        </p:txBody>
      </p:sp>
      <p:cxnSp>
        <p:nvCxnSpPr>
          <p:cNvPr id="49" name="Straight Connector 48">
            <a:extLst>
              <a:ext uri="{FF2B5EF4-FFF2-40B4-BE49-F238E27FC236}">
                <a16:creationId xmlns:a16="http://schemas.microsoft.com/office/drawing/2014/main" id="{5D76C601-C30F-0230-293E-017E54EB9CD7}"/>
              </a:ext>
            </a:extLst>
          </p:cNvPr>
          <p:cNvCxnSpPr>
            <a:cxnSpLocks/>
          </p:cNvCxnSpPr>
          <p:nvPr/>
        </p:nvCxnSpPr>
        <p:spPr>
          <a:xfrm>
            <a:off x="6283856" y="1892337"/>
            <a:ext cx="5149282" cy="0"/>
          </a:xfrm>
          <a:prstGeom prst="line">
            <a:avLst/>
          </a:prstGeom>
          <a:ln w="12700" cap="rnd">
            <a:gradFill>
              <a:gsLst>
                <a:gs pos="0">
                  <a:schemeClr val="bg1">
                    <a:lumMod val="85000"/>
                    <a:alpha val="0"/>
                  </a:schemeClr>
                </a:gs>
                <a:gs pos="100000">
                  <a:schemeClr val="bg1">
                    <a:lumMod val="85000"/>
                    <a:alpha val="0"/>
                  </a:schemeClr>
                </a:gs>
                <a:gs pos="91000">
                  <a:schemeClr val="bg1">
                    <a:lumMod val="8500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360BD45D-7C44-E5FC-DD4B-819A1E9414C8}"/>
              </a:ext>
            </a:extLst>
          </p:cNvPr>
          <p:cNvSpPr>
            <a:spLocks noGrp="1"/>
          </p:cNvSpPr>
          <p:nvPr>
            <p:ph type="ctrTitle"/>
          </p:nvPr>
        </p:nvSpPr>
        <p:spPr/>
        <p:txBody>
          <a:bodyPr/>
          <a:lstStyle/>
          <a:p>
            <a:r>
              <a:rPr lang="en-US" dirty="0"/>
              <a:t>benefits </a:t>
            </a:r>
          </a:p>
        </p:txBody>
      </p:sp>
      <p:sp>
        <p:nvSpPr>
          <p:cNvPr id="61" name="Rectangle 11">
            <a:extLst>
              <a:ext uri="{FF2B5EF4-FFF2-40B4-BE49-F238E27FC236}">
                <a16:creationId xmlns:a16="http://schemas.microsoft.com/office/drawing/2014/main" id="{8CBD4A8D-9354-BD9F-E001-49EC2D82615D}"/>
              </a:ext>
            </a:extLst>
          </p:cNvPr>
          <p:cNvSpPr>
            <a:spLocks noChangeArrowheads="1"/>
          </p:cNvSpPr>
          <p:nvPr/>
        </p:nvSpPr>
        <p:spPr bwMode="auto">
          <a:xfrm>
            <a:off x="441562" y="3853478"/>
            <a:ext cx="5526809" cy="2202709"/>
          </a:xfrm>
          <a:prstGeom prst="roundRect">
            <a:avLst>
              <a:gd name="adj" fmla="val 5436"/>
            </a:avLst>
          </a:prstGeom>
          <a:solidFill>
            <a:srgbClr val="FFFFFF"/>
          </a:solidFill>
          <a:ln w="12700">
            <a:solidFill>
              <a:schemeClr val="tx1">
                <a:lumMod val="20000"/>
                <a:lumOff val="80000"/>
              </a:schemeClr>
            </a:solidFill>
            <a:miter lim="800000"/>
            <a:headEnd/>
            <a:tailEnd/>
          </a:ln>
          <a:effectLst/>
        </p:spPr>
        <p:txBody>
          <a:bodyPr wrap="square" lIns="180000" tIns="684000" rIns="180000" bIns="0" anchor="t" anchorCtr="0"/>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n-US" sz="1100" dirty="0">
              <a:latin typeface="+mj-lt"/>
            </a:endParaRPr>
          </a:p>
          <a:p>
            <a:pPr marL="171450" marR="0" lvl="0" indent="-171450" algn="l" defTabSz="914400" rtl="0" eaLnBrk="0" fontAlgn="base" latinLnBrk="0" hangingPunct="0">
              <a:lnSpc>
                <a:spcPct val="100000"/>
              </a:lnSpc>
              <a:spcBef>
                <a:spcPct val="0"/>
              </a:spcBef>
              <a:spcAft>
                <a:spcPts val="400"/>
              </a:spcAft>
              <a:buClr>
                <a:schemeClr val="tx2"/>
              </a:buClr>
              <a:buSzTx/>
              <a:buFont typeface="Arial" panose="020B0604020202020204" pitchFamily="34" charset="0"/>
              <a:buChar char="•"/>
              <a:tabLst/>
            </a:pPr>
            <a:r>
              <a:rPr kumimoji="0" lang="en-US" altLang="en-US" sz="1200" i="0" u="none" strike="noStrike" cap="none" normalizeH="0" baseline="0" dirty="0">
                <a:ln>
                  <a:noFill/>
                </a:ln>
                <a:solidFill>
                  <a:schemeClr val="tx1"/>
                </a:solidFill>
                <a:effectLst/>
                <a:latin typeface="+mj-lt"/>
              </a:rPr>
              <a:t>Get a </a:t>
            </a:r>
            <a:r>
              <a:rPr kumimoji="0" lang="en-US" altLang="en-US" sz="1200" i="0" u="none" strike="noStrike" cap="none" normalizeH="0" baseline="0" dirty="0" err="1">
                <a:ln>
                  <a:noFill/>
                </a:ln>
                <a:solidFill>
                  <a:schemeClr val="tx1"/>
                </a:solidFill>
                <a:effectLst/>
                <a:latin typeface="+mj-lt"/>
              </a:rPr>
              <a:t>visualised</a:t>
            </a:r>
            <a:r>
              <a:rPr kumimoji="0" lang="en-US" altLang="en-US" sz="1200" i="0" u="none" strike="noStrike" cap="none" normalizeH="0" baseline="0" dirty="0">
                <a:ln>
                  <a:noFill/>
                </a:ln>
                <a:solidFill>
                  <a:schemeClr val="tx1"/>
                </a:solidFill>
                <a:effectLst/>
                <a:latin typeface="+mj-lt"/>
              </a:rPr>
              <a:t> summary of the company performance with Google-like search; </a:t>
            </a:r>
          </a:p>
          <a:p>
            <a:pPr marL="171450" marR="0" lvl="0" indent="-171450" algn="l" defTabSz="914400" rtl="0" eaLnBrk="0" fontAlgn="base" latinLnBrk="0" hangingPunct="0">
              <a:lnSpc>
                <a:spcPct val="100000"/>
              </a:lnSpc>
              <a:spcBef>
                <a:spcPct val="0"/>
              </a:spcBef>
              <a:spcAft>
                <a:spcPts val="400"/>
              </a:spcAft>
              <a:buClr>
                <a:schemeClr val="tx2"/>
              </a:buClr>
              <a:buSzTx/>
              <a:buFont typeface="Arial" panose="020B0604020202020204" pitchFamily="34" charset="0"/>
              <a:buChar char="•"/>
              <a:tabLst/>
            </a:pPr>
            <a:r>
              <a:rPr kumimoji="0" lang="en-US" altLang="en-US" sz="1200" i="0" u="none" strike="noStrike" cap="none" normalizeH="0" baseline="0" dirty="0">
                <a:ln>
                  <a:noFill/>
                </a:ln>
                <a:solidFill>
                  <a:schemeClr val="tx1"/>
                </a:solidFill>
                <a:effectLst/>
                <a:latin typeface="+mj-lt"/>
              </a:rPr>
              <a:t>monitor the key financial KPIs across the company in real time using a </a:t>
            </a:r>
            <a:r>
              <a:rPr kumimoji="0" lang="en-US" altLang="en-US" sz="1200" i="0" u="none" strike="noStrike" cap="none" normalizeH="0" baseline="0" dirty="0" err="1">
                <a:ln>
                  <a:noFill/>
                </a:ln>
                <a:solidFill>
                  <a:schemeClr val="tx1"/>
                </a:solidFill>
                <a:effectLst/>
                <a:latin typeface="+mj-lt"/>
              </a:rPr>
              <a:t>customisable</a:t>
            </a:r>
            <a:r>
              <a:rPr kumimoji="0" lang="en-US" altLang="en-US" sz="1200" i="0" u="none" strike="noStrike" cap="none" normalizeH="0" baseline="0" dirty="0">
                <a:ln>
                  <a:noFill/>
                </a:ln>
                <a:solidFill>
                  <a:schemeClr val="tx1"/>
                </a:solidFill>
                <a:effectLst/>
                <a:latin typeface="+mj-lt"/>
              </a:rPr>
              <a:t> dashboard;</a:t>
            </a:r>
            <a:endParaRPr lang="en-US" sz="1200" dirty="0"/>
          </a:p>
        </p:txBody>
      </p:sp>
      <p:sp>
        <p:nvSpPr>
          <p:cNvPr id="62" name="Rectangle 61">
            <a:extLst>
              <a:ext uri="{FF2B5EF4-FFF2-40B4-BE49-F238E27FC236}">
                <a16:creationId xmlns:a16="http://schemas.microsoft.com/office/drawing/2014/main" id="{A7372E85-71E5-440E-F600-F79CEEDE46EC}"/>
              </a:ext>
            </a:extLst>
          </p:cNvPr>
          <p:cNvSpPr/>
          <p:nvPr/>
        </p:nvSpPr>
        <p:spPr>
          <a:xfrm>
            <a:off x="547171" y="4034900"/>
            <a:ext cx="4581668" cy="369332"/>
          </a:xfrm>
          <a:prstGeom prst="rect">
            <a:avLst/>
          </a:prstGeom>
        </p:spPr>
        <p:txBody>
          <a:bodyPr wrap="square">
            <a:spAutoFit/>
          </a:bodyPr>
          <a:lstStyle/>
          <a:p>
            <a:r>
              <a:rPr lang="en-US" altLang="en-US" b="1" dirty="0"/>
              <a:t>real time analysis</a:t>
            </a:r>
          </a:p>
        </p:txBody>
      </p:sp>
      <p:cxnSp>
        <p:nvCxnSpPr>
          <p:cNvPr id="63" name="Straight Connector 62">
            <a:extLst>
              <a:ext uri="{FF2B5EF4-FFF2-40B4-BE49-F238E27FC236}">
                <a16:creationId xmlns:a16="http://schemas.microsoft.com/office/drawing/2014/main" id="{006AFB94-0473-A488-953C-EB2539B1D668}"/>
              </a:ext>
            </a:extLst>
          </p:cNvPr>
          <p:cNvCxnSpPr>
            <a:cxnSpLocks/>
          </p:cNvCxnSpPr>
          <p:nvPr/>
        </p:nvCxnSpPr>
        <p:spPr>
          <a:xfrm>
            <a:off x="607135" y="4528201"/>
            <a:ext cx="5149282" cy="0"/>
          </a:xfrm>
          <a:prstGeom prst="line">
            <a:avLst/>
          </a:prstGeom>
          <a:ln w="12700" cap="rnd">
            <a:gradFill>
              <a:gsLst>
                <a:gs pos="0">
                  <a:schemeClr val="bg1">
                    <a:lumMod val="85000"/>
                    <a:alpha val="0"/>
                  </a:schemeClr>
                </a:gs>
                <a:gs pos="100000">
                  <a:schemeClr val="bg1">
                    <a:lumMod val="85000"/>
                    <a:alpha val="0"/>
                  </a:schemeClr>
                </a:gs>
                <a:gs pos="91000">
                  <a:schemeClr val="bg1">
                    <a:lumMod val="8500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64" name="Rectangle 11">
            <a:extLst>
              <a:ext uri="{FF2B5EF4-FFF2-40B4-BE49-F238E27FC236}">
                <a16:creationId xmlns:a16="http://schemas.microsoft.com/office/drawing/2014/main" id="{528DD28B-1C84-5023-E0FB-6F46884E6721}"/>
              </a:ext>
            </a:extLst>
          </p:cNvPr>
          <p:cNvSpPr>
            <a:spLocks noChangeArrowheads="1"/>
          </p:cNvSpPr>
          <p:nvPr/>
        </p:nvSpPr>
        <p:spPr bwMode="auto">
          <a:xfrm>
            <a:off x="6118283" y="3853478"/>
            <a:ext cx="5526809" cy="2202709"/>
          </a:xfrm>
          <a:prstGeom prst="roundRect">
            <a:avLst>
              <a:gd name="adj" fmla="val 5436"/>
            </a:avLst>
          </a:prstGeom>
          <a:solidFill>
            <a:srgbClr val="FFFFFF"/>
          </a:solidFill>
          <a:ln w="12700">
            <a:solidFill>
              <a:schemeClr val="tx1">
                <a:lumMod val="20000"/>
                <a:lumOff val="80000"/>
              </a:schemeClr>
            </a:solidFill>
            <a:miter lim="800000"/>
            <a:headEnd/>
            <a:tailEnd/>
          </a:ln>
          <a:effectLst/>
        </p:spPr>
        <p:txBody>
          <a:bodyPr wrap="square" lIns="180000" tIns="684000" rIns="180000" bIns="0" anchor="t" anchorCtr="0"/>
          <a:lstStyle/>
          <a:p>
            <a:pPr eaLnBrk="0" fontAlgn="base" hangingPunct="0">
              <a:spcBef>
                <a:spcPct val="0"/>
              </a:spcBef>
              <a:spcAft>
                <a:spcPts val="400"/>
              </a:spcAft>
            </a:pPr>
            <a:br>
              <a:rPr lang="en-US" sz="1100" dirty="0"/>
            </a:br>
            <a:r>
              <a:rPr lang="en-US" altLang="en-US" sz="1200" dirty="0">
                <a:solidFill>
                  <a:schemeClr val="tx1"/>
                </a:solidFill>
                <a:latin typeface="+mj-lt"/>
              </a:rPr>
              <a:t>An integrated planning tool that provides actionable insights, metrics </a:t>
            </a:r>
            <a:r>
              <a:rPr lang="en-US" altLang="en-US" sz="1200" dirty="0" err="1">
                <a:solidFill>
                  <a:schemeClr val="tx1"/>
                </a:solidFill>
                <a:latin typeface="+mj-lt"/>
              </a:rPr>
              <a:t>visualisation</a:t>
            </a:r>
            <a:r>
              <a:rPr lang="en-US" altLang="en-US" sz="1200" dirty="0">
                <a:solidFill>
                  <a:schemeClr val="tx1"/>
                </a:solidFill>
                <a:latin typeface="+mj-lt"/>
              </a:rPr>
              <a:t> and what-if simulation</a:t>
            </a:r>
          </a:p>
          <a:p>
            <a:pPr eaLnBrk="0" fontAlgn="base" hangingPunct="0">
              <a:spcBef>
                <a:spcPct val="0"/>
              </a:spcBef>
              <a:spcAft>
                <a:spcPts val="400"/>
              </a:spcAft>
            </a:pPr>
            <a:r>
              <a:rPr lang="en-US" altLang="en-US" sz="1200" dirty="0">
                <a:solidFill>
                  <a:schemeClr val="tx1"/>
                </a:solidFill>
                <a:latin typeface="+mj-lt"/>
              </a:rPr>
              <a:t>make better decisions based on embedded "smart insights“.</a:t>
            </a:r>
          </a:p>
        </p:txBody>
      </p:sp>
      <p:sp>
        <p:nvSpPr>
          <p:cNvPr id="65" name="Rectangle 64">
            <a:extLst>
              <a:ext uri="{FF2B5EF4-FFF2-40B4-BE49-F238E27FC236}">
                <a16:creationId xmlns:a16="http://schemas.microsoft.com/office/drawing/2014/main" id="{B5317337-6E85-AF92-8F37-38E99602C1DD}"/>
              </a:ext>
            </a:extLst>
          </p:cNvPr>
          <p:cNvSpPr/>
          <p:nvPr/>
        </p:nvSpPr>
        <p:spPr>
          <a:xfrm>
            <a:off x="6223893" y="4034900"/>
            <a:ext cx="4581668" cy="369332"/>
          </a:xfrm>
          <a:prstGeom prst="rect">
            <a:avLst/>
          </a:prstGeom>
        </p:spPr>
        <p:txBody>
          <a:bodyPr wrap="square">
            <a:spAutoFit/>
          </a:bodyPr>
          <a:lstStyle/>
          <a:p>
            <a:r>
              <a:rPr lang="en-US" altLang="en-US" b="1" dirty="0"/>
              <a:t>better decisions</a:t>
            </a:r>
          </a:p>
        </p:txBody>
      </p:sp>
      <p:cxnSp>
        <p:nvCxnSpPr>
          <p:cNvPr id="66" name="Straight Connector 65">
            <a:extLst>
              <a:ext uri="{FF2B5EF4-FFF2-40B4-BE49-F238E27FC236}">
                <a16:creationId xmlns:a16="http://schemas.microsoft.com/office/drawing/2014/main" id="{AF26BD22-BBB1-7343-7574-81ECC0A057A4}"/>
              </a:ext>
            </a:extLst>
          </p:cNvPr>
          <p:cNvCxnSpPr>
            <a:cxnSpLocks/>
          </p:cNvCxnSpPr>
          <p:nvPr/>
        </p:nvCxnSpPr>
        <p:spPr>
          <a:xfrm>
            <a:off x="6283856" y="4528201"/>
            <a:ext cx="5149282" cy="0"/>
          </a:xfrm>
          <a:prstGeom prst="line">
            <a:avLst/>
          </a:prstGeom>
          <a:ln w="12700" cap="rnd">
            <a:gradFill>
              <a:gsLst>
                <a:gs pos="0">
                  <a:schemeClr val="bg1">
                    <a:lumMod val="85000"/>
                    <a:alpha val="0"/>
                  </a:schemeClr>
                </a:gs>
                <a:gs pos="100000">
                  <a:schemeClr val="bg1">
                    <a:lumMod val="85000"/>
                    <a:alpha val="0"/>
                  </a:schemeClr>
                </a:gs>
                <a:gs pos="91000">
                  <a:schemeClr val="bg1">
                    <a:lumMod val="85000"/>
                  </a:schemeClr>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BC523B7E-7665-33E5-BD2C-658FEA323EB0}"/>
              </a:ext>
            </a:extLst>
          </p:cNvPr>
          <p:cNvGrpSpPr>
            <a:grpSpLocks noChangeAspect="1"/>
          </p:cNvGrpSpPr>
          <p:nvPr/>
        </p:nvGrpSpPr>
        <p:grpSpPr>
          <a:xfrm>
            <a:off x="10952433" y="4022315"/>
            <a:ext cx="424921" cy="396000"/>
            <a:chOff x="6393954" y="5516517"/>
            <a:chExt cx="484839" cy="451839"/>
          </a:xfrm>
        </p:grpSpPr>
        <p:sp>
          <p:nvSpPr>
            <p:cNvPr id="88" name="Graphic 41">
              <a:extLst>
                <a:ext uri="{FF2B5EF4-FFF2-40B4-BE49-F238E27FC236}">
                  <a16:creationId xmlns:a16="http://schemas.microsoft.com/office/drawing/2014/main" id="{33D13C8C-F1BC-80FE-0015-AE69B3E7D4C8}"/>
                </a:ext>
              </a:extLst>
            </p:cNvPr>
            <p:cNvSpPr/>
            <p:nvPr/>
          </p:nvSpPr>
          <p:spPr>
            <a:xfrm>
              <a:off x="6393954" y="5516517"/>
              <a:ext cx="482963" cy="451839"/>
            </a:xfrm>
            <a:custGeom>
              <a:avLst/>
              <a:gdLst>
                <a:gd name="connsiteX0" fmla="*/ 470632 w 482963"/>
                <a:gd name="connsiteY0" fmla="*/ 242555 h 451839"/>
                <a:gd name="connsiteX1" fmla="*/ 482963 w 482963"/>
                <a:gd name="connsiteY1" fmla="*/ 210357 h 451839"/>
                <a:gd name="connsiteX2" fmla="*/ 434667 w 482963"/>
                <a:gd name="connsiteY2" fmla="*/ 162061 h 451839"/>
                <a:gd name="connsiteX3" fmla="*/ 340929 w 482963"/>
                <a:gd name="connsiteY3" fmla="*/ 162061 h 451839"/>
                <a:gd name="connsiteX4" fmla="*/ 354173 w 482963"/>
                <a:gd name="connsiteY4" fmla="*/ 80483 h 451839"/>
                <a:gd name="connsiteX5" fmla="*/ 354173 w 482963"/>
                <a:gd name="connsiteY5" fmla="*/ 64395 h 451839"/>
                <a:gd name="connsiteX6" fmla="*/ 289778 w 482963"/>
                <a:gd name="connsiteY6" fmla="*/ 0 h 451839"/>
                <a:gd name="connsiteX7" fmla="*/ 273679 w 482963"/>
                <a:gd name="connsiteY7" fmla="*/ 0 h 451839"/>
                <a:gd name="connsiteX8" fmla="*/ 258063 w 482963"/>
                <a:gd name="connsiteY8" fmla="*/ 12192 h 451839"/>
                <a:gd name="connsiteX9" fmla="*/ 249295 w 482963"/>
                <a:gd name="connsiteY9" fmla="*/ 47277 h 451839"/>
                <a:gd name="connsiteX10" fmla="*/ 157618 w 482963"/>
                <a:gd name="connsiteY10" fmla="*/ 160473 h 451839"/>
                <a:gd name="connsiteX11" fmla="*/ 112691 w 482963"/>
                <a:gd name="connsiteY11" fmla="*/ 129863 h 451839"/>
                <a:gd name="connsiteX12" fmla="*/ 16099 w 482963"/>
                <a:gd name="connsiteY12" fmla="*/ 129863 h 451839"/>
                <a:gd name="connsiteX13" fmla="*/ 0 w 482963"/>
                <a:gd name="connsiteY13" fmla="*/ 145962 h 451839"/>
                <a:gd name="connsiteX14" fmla="*/ 0 w 482963"/>
                <a:gd name="connsiteY14" fmla="*/ 435740 h 451839"/>
                <a:gd name="connsiteX15" fmla="*/ 16099 w 482963"/>
                <a:gd name="connsiteY15" fmla="*/ 451839 h 451839"/>
                <a:gd name="connsiteX16" fmla="*/ 112691 w 482963"/>
                <a:gd name="connsiteY16" fmla="*/ 451839 h 451839"/>
                <a:gd name="connsiteX17" fmla="*/ 156287 w 482963"/>
                <a:gd name="connsiteY17" fmla="*/ 424310 h 451839"/>
                <a:gd name="connsiteX18" fmla="*/ 211602 w 482963"/>
                <a:gd name="connsiteY18" fmla="*/ 442749 h 451839"/>
                <a:gd name="connsiteX19" fmla="*/ 267605 w 482963"/>
                <a:gd name="connsiteY19" fmla="*/ 451839 h 451839"/>
                <a:gd name="connsiteX20" fmla="*/ 402469 w 482963"/>
                <a:gd name="connsiteY20" fmla="*/ 451839 h 451839"/>
                <a:gd name="connsiteX21" fmla="*/ 450766 w 482963"/>
                <a:gd name="connsiteY21" fmla="*/ 403543 h 451839"/>
                <a:gd name="connsiteX22" fmla="*/ 447374 w 482963"/>
                <a:gd name="connsiteY22" fmla="*/ 385748 h 451839"/>
                <a:gd name="connsiteX23" fmla="*/ 482963 w 482963"/>
                <a:gd name="connsiteY23" fmla="*/ 339148 h 451839"/>
                <a:gd name="connsiteX24" fmla="*/ 470632 w 482963"/>
                <a:gd name="connsiteY24" fmla="*/ 306950 h 451839"/>
                <a:gd name="connsiteX25" fmla="*/ 482963 w 482963"/>
                <a:gd name="connsiteY25" fmla="*/ 274753 h 451839"/>
                <a:gd name="connsiteX26" fmla="*/ 470632 w 482963"/>
                <a:gd name="connsiteY26" fmla="*/ 242555 h 451839"/>
                <a:gd name="connsiteX27" fmla="*/ 128790 w 482963"/>
                <a:gd name="connsiteY27" fmla="*/ 403543 h 451839"/>
                <a:gd name="connsiteX28" fmla="*/ 112691 w 482963"/>
                <a:gd name="connsiteY28" fmla="*/ 419642 h 451839"/>
                <a:gd name="connsiteX29" fmla="*/ 32198 w 482963"/>
                <a:gd name="connsiteY29" fmla="*/ 419642 h 451839"/>
                <a:gd name="connsiteX30" fmla="*/ 32198 w 482963"/>
                <a:gd name="connsiteY30" fmla="*/ 162061 h 451839"/>
                <a:gd name="connsiteX31" fmla="*/ 112691 w 482963"/>
                <a:gd name="connsiteY31" fmla="*/ 162061 h 451839"/>
                <a:gd name="connsiteX32" fmla="*/ 128790 w 482963"/>
                <a:gd name="connsiteY32" fmla="*/ 178160 h 451839"/>
                <a:gd name="connsiteX33" fmla="*/ 128790 w 482963"/>
                <a:gd name="connsiteY33" fmla="*/ 403543 h 451839"/>
                <a:gd name="connsiteX34" fmla="*/ 402469 w 482963"/>
                <a:gd name="connsiteY34" fmla="*/ 258654 h 451839"/>
                <a:gd name="connsiteX35" fmla="*/ 434667 w 482963"/>
                <a:gd name="connsiteY35" fmla="*/ 258654 h 451839"/>
                <a:gd name="connsiteX36" fmla="*/ 450766 w 482963"/>
                <a:gd name="connsiteY36" fmla="*/ 274753 h 451839"/>
                <a:gd name="connsiteX37" fmla="*/ 434667 w 482963"/>
                <a:gd name="connsiteY37" fmla="*/ 290851 h 451839"/>
                <a:gd name="connsiteX38" fmla="*/ 402469 w 482963"/>
                <a:gd name="connsiteY38" fmla="*/ 290851 h 451839"/>
                <a:gd name="connsiteX39" fmla="*/ 386371 w 482963"/>
                <a:gd name="connsiteY39" fmla="*/ 306950 h 451839"/>
                <a:gd name="connsiteX40" fmla="*/ 402469 w 482963"/>
                <a:gd name="connsiteY40" fmla="*/ 323049 h 451839"/>
                <a:gd name="connsiteX41" fmla="*/ 434667 w 482963"/>
                <a:gd name="connsiteY41" fmla="*/ 323049 h 451839"/>
                <a:gd name="connsiteX42" fmla="*/ 450766 w 482963"/>
                <a:gd name="connsiteY42" fmla="*/ 339148 h 451839"/>
                <a:gd name="connsiteX43" fmla="*/ 434667 w 482963"/>
                <a:gd name="connsiteY43" fmla="*/ 355246 h 451839"/>
                <a:gd name="connsiteX44" fmla="*/ 402469 w 482963"/>
                <a:gd name="connsiteY44" fmla="*/ 355246 h 451839"/>
                <a:gd name="connsiteX45" fmla="*/ 386371 w 482963"/>
                <a:gd name="connsiteY45" fmla="*/ 371345 h 451839"/>
                <a:gd name="connsiteX46" fmla="*/ 402469 w 482963"/>
                <a:gd name="connsiteY46" fmla="*/ 387444 h 451839"/>
                <a:gd name="connsiteX47" fmla="*/ 418568 w 482963"/>
                <a:gd name="connsiteY47" fmla="*/ 403543 h 451839"/>
                <a:gd name="connsiteX48" fmla="*/ 402469 w 482963"/>
                <a:gd name="connsiteY48" fmla="*/ 419642 h 451839"/>
                <a:gd name="connsiteX49" fmla="*/ 267605 w 482963"/>
                <a:gd name="connsiteY49" fmla="*/ 419642 h 451839"/>
                <a:gd name="connsiteX50" fmla="*/ 221777 w 482963"/>
                <a:gd name="connsiteY50" fmla="*/ 412204 h 451839"/>
                <a:gd name="connsiteX51" fmla="*/ 160988 w 482963"/>
                <a:gd name="connsiteY51" fmla="*/ 391941 h 451839"/>
                <a:gd name="connsiteX52" fmla="*/ 160988 w 482963"/>
                <a:gd name="connsiteY52" fmla="*/ 192735 h 451839"/>
                <a:gd name="connsiteX53" fmla="*/ 233271 w 482963"/>
                <a:gd name="connsiteY53" fmla="*/ 145769 h 451839"/>
                <a:gd name="connsiteX54" fmla="*/ 280527 w 482963"/>
                <a:gd name="connsiteY54" fmla="*/ 55090 h 451839"/>
                <a:gd name="connsiteX55" fmla="*/ 286247 w 482963"/>
                <a:gd name="connsiteY55" fmla="*/ 32198 h 451839"/>
                <a:gd name="connsiteX56" fmla="*/ 289778 w 482963"/>
                <a:gd name="connsiteY56" fmla="*/ 32198 h 451839"/>
                <a:gd name="connsiteX57" fmla="*/ 321976 w 482963"/>
                <a:gd name="connsiteY57" fmla="*/ 64395 h 451839"/>
                <a:gd name="connsiteX58" fmla="*/ 321976 w 482963"/>
                <a:gd name="connsiteY58" fmla="*/ 80483 h 451839"/>
                <a:gd name="connsiteX59" fmla="*/ 306564 w 482963"/>
                <a:gd name="connsiteY59" fmla="*/ 162061 h 451839"/>
                <a:gd name="connsiteX60" fmla="*/ 273679 w 482963"/>
                <a:gd name="connsiteY60" fmla="*/ 162061 h 451839"/>
                <a:gd name="connsiteX61" fmla="*/ 257580 w 482963"/>
                <a:gd name="connsiteY61" fmla="*/ 178160 h 451839"/>
                <a:gd name="connsiteX62" fmla="*/ 273679 w 482963"/>
                <a:gd name="connsiteY62" fmla="*/ 194259 h 451839"/>
                <a:gd name="connsiteX63" fmla="*/ 434667 w 482963"/>
                <a:gd name="connsiteY63" fmla="*/ 194259 h 451839"/>
                <a:gd name="connsiteX64" fmla="*/ 450766 w 482963"/>
                <a:gd name="connsiteY64" fmla="*/ 210357 h 451839"/>
                <a:gd name="connsiteX65" fmla="*/ 434667 w 482963"/>
                <a:gd name="connsiteY65" fmla="*/ 226456 h 451839"/>
                <a:gd name="connsiteX66" fmla="*/ 402469 w 482963"/>
                <a:gd name="connsiteY66" fmla="*/ 226456 h 451839"/>
                <a:gd name="connsiteX67" fmla="*/ 386371 w 482963"/>
                <a:gd name="connsiteY67" fmla="*/ 242555 h 451839"/>
                <a:gd name="connsiteX68" fmla="*/ 402469 w 482963"/>
                <a:gd name="connsiteY68" fmla="*/ 258654 h 451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2963" h="451839">
                  <a:moveTo>
                    <a:pt x="470632" y="242555"/>
                  </a:moveTo>
                  <a:cubicBezTo>
                    <a:pt x="478295" y="234001"/>
                    <a:pt x="482963" y="222711"/>
                    <a:pt x="482963" y="210357"/>
                  </a:cubicBezTo>
                  <a:cubicBezTo>
                    <a:pt x="482963" y="183730"/>
                    <a:pt x="461294" y="162061"/>
                    <a:pt x="434667" y="162061"/>
                  </a:cubicBezTo>
                  <a:lnTo>
                    <a:pt x="340929" y="162061"/>
                  </a:lnTo>
                  <a:cubicBezTo>
                    <a:pt x="350213" y="133888"/>
                    <a:pt x="354173" y="96507"/>
                    <a:pt x="354173" y="80483"/>
                  </a:cubicBezTo>
                  <a:lnTo>
                    <a:pt x="354173" y="64395"/>
                  </a:lnTo>
                  <a:cubicBezTo>
                    <a:pt x="354173" y="28892"/>
                    <a:pt x="325281" y="0"/>
                    <a:pt x="289778" y="0"/>
                  </a:cubicBezTo>
                  <a:lnTo>
                    <a:pt x="273679" y="0"/>
                  </a:lnTo>
                  <a:cubicBezTo>
                    <a:pt x="266295" y="0"/>
                    <a:pt x="259856" y="5023"/>
                    <a:pt x="258063" y="12192"/>
                  </a:cubicBezTo>
                  <a:lnTo>
                    <a:pt x="249295" y="47277"/>
                  </a:lnTo>
                  <a:cubicBezTo>
                    <a:pt x="237006" y="96410"/>
                    <a:pt x="197994" y="150620"/>
                    <a:pt x="157618" y="160473"/>
                  </a:cubicBezTo>
                  <a:cubicBezTo>
                    <a:pt x="150545" y="142571"/>
                    <a:pt x="133083" y="129863"/>
                    <a:pt x="112691" y="129863"/>
                  </a:cubicBezTo>
                  <a:lnTo>
                    <a:pt x="16099" y="129863"/>
                  </a:lnTo>
                  <a:cubicBezTo>
                    <a:pt x="7212" y="129863"/>
                    <a:pt x="0" y="137076"/>
                    <a:pt x="0" y="145962"/>
                  </a:cubicBezTo>
                  <a:lnTo>
                    <a:pt x="0" y="435740"/>
                  </a:lnTo>
                  <a:cubicBezTo>
                    <a:pt x="0" y="444627"/>
                    <a:pt x="7212" y="451839"/>
                    <a:pt x="16099" y="451839"/>
                  </a:cubicBezTo>
                  <a:lnTo>
                    <a:pt x="112691" y="451839"/>
                  </a:lnTo>
                  <a:cubicBezTo>
                    <a:pt x="131892" y="451839"/>
                    <a:pt x="148506" y="440581"/>
                    <a:pt x="156287" y="424310"/>
                  </a:cubicBezTo>
                  <a:lnTo>
                    <a:pt x="211602" y="442749"/>
                  </a:lnTo>
                  <a:cubicBezTo>
                    <a:pt x="229687" y="448780"/>
                    <a:pt x="248533" y="451839"/>
                    <a:pt x="267605" y="451839"/>
                  </a:cubicBezTo>
                  <a:lnTo>
                    <a:pt x="402469" y="451839"/>
                  </a:lnTo>
                  <a:cubicBezTo>
                    <a:pt x="429097" y="451839"/>
                    <a:pt x="450766" y="430170"/>
                    <a:pt x="450766" y="403543"/>
                  </a:cubicBezTo>
                  <a:cubicBezTo>
                    <a:pt x="450766" y="397264"/>
                    <a:pt x="449564" y="391254"/>
                    <a:pt x="447374" y="385748"/>
                  </a:cubicBezTo>
                  <a:cubicBezTo>
                    <a:pt x="467852" y="380157"/>
                    <a:pt x="482963" y="361385"/>
                    <a:pt x="482963" y="339148"/>
                  </a:cubicBezTo>
                  <a:cubicBezTo>
                    <a:pt x="482963" y="326794"/>
                    <a:pt x="478295" y="315504"/>
                    <a:pt x="470632" y="306950"/>
                  </a:cubicBezTo>
                  <a:cubicBezTo>
                    <a:pt x="478295" y="298396"/>
                    <a:pt x="482963" y="287106"/>
                    <a:pt x="482963" y="274753"/>
                  </a:cubicBezTo>
                  <a:cubicBezTo>
                    <a:pt x="482963" y="262399"/>
                    <a:pt x="478295" y="251109"/>
                    <a:pt x="470632" y="242555"/>
                  </a:cubicBezTo>
                  <a:close/>
                  <a:moveTo>
                    <a:pt x="128790" y="403543"/>
                  </a:moveTo>
                  <a:cubicBezTo>
                    <a:pt x="128790" y="412419"/>
                    <a:pt x="121567" y="419642"/>
                    <a:pt x="112691" y="419642"/>
                  </a:cubicBezTo>
                  <a:lnTo>
                    <a:pt x="32198" y="419642"/>
                  </a:lnTo>
                  <a:lnTo>
                    <a:pt x="32198" y="162061"/>
                  </a:lnTo>
                  <a:lnTo>
                    <a:pt x="112691" y="162061"/>
                  </a:lnTo>
                  <a:cubicBezTo>
                    <a:pt x="121567" y="162061"/>
                    <a:pt x="128790" y="169284"/>
                    <a:pt x="128790" y="178160"/>
                  </a:cubicBezTo>
                  <a:lnTo>
                    <a:pt x="128790" y="403543"/>
                  </a:lnTo>
                  <a:close/>
                  <a:moveTo>
                    <a:pt x="402469" y="258654"/>
                  </a:moveTo>
                  <a:lnTo>
                    <a:pt x="434667" y="258654"/>
                  </a:lnTo>
                  <a:cubicBezTo>
                    <a:pt x="443543" y="258654"/>
                    <a:pt x="450766" y="265877"/>
                    <a:pt x="450766" y="274753"/>
                  </a:cubicBezTo>
                  <a:cubicBezTo>
                    <a:pt x="450766" y="283628"/>
                    <a:pt x="443543" y="290851"/>
                    <a:pt x="434667" y="290851"/>
                  </a:cubicBezTo>
                  <a:lnTo>
                    <a:pt x="402469" y="290851"/>
                  </a:lnTo>
                  <a:cubicBezTo>
                    <a:pt x="393583" y="290851"/>
                    <a:pt x="386371" y="298064"/>
                    <a:pt x="386371" y="306950"/>
                  </a:cubicBezTo>
                  <a:cubicBezTo>
                    <a:pt x="386371" y="315837"/>
                    <a:pt x="393583" y="323049"/>
                    <a:pt x="402469" y="323049"/>
                  </a:cubicBezTo>
                  <a:lnTo>
                    <a:pt x="434667" y="323049"/>
                  </a:lnTo>
                  <a:cubicBezTo>
                    <a:pt x="443543" y="323049"/>
                    <a:pt x="450766" y="330272"/>
                    <a:pt x="450766" y="339148"/>
                  </a:cubicBezTo>
                  <a:cubicBezTo>
                    <a:pt x="450766" y="348023"/>
                    <a:pt x="443543" y="355246"/>
                    <a:pt x="434667" y="355246"/>
                  </a:cubicBezTo>
                  <a:lnTo>
                    <a:pt x="402469" y="355246"/>
                  </a:lnTo>
                  <a:cubicBezTo>
                    <a:pt x="393583" y="355246"/>
                    <a:pt x="386371" y="362459"/>
                    <a:pt x="386371" y="371345"/>
                  </a:cubicBezTo>
                  <a:cubicBezTo>
                    <a:pt x="386371" y="380232"/>
                    <a:pt x="393583" y="387444"/>
                    <a:pt x="402469" y="387444"/>
                  </a:cubicBezTo>
                  <a:cubicBezTo>
                    <a:pt x="411345" y="387444"/>
                    <a:pt x="418568" y="394667"/>
                    <a:pt x="418568" y="403543"/>
                  </a:cubicBezTo>
                  <a:cubicBezTo>
                    <a:pt x="418568" y="412419"/>
                    <a:pt x="411345" y="419642"/>
                    <a:pt x="402469" y="419642"/>
                  </a:cubicBezTo>
                  <a:lnTo>
                    <a:pt x="267605" y="419642"/>
                  </a:lnTo>
                  <a:cubicBezTo>
                    <a:pt x="252000" y="419642"/>
                    <a:pt x="236577" y="417141"/>
                    <a:pt x="221777" y="412204"/>
                  </a:cubicBezTo>
                  <a:lnTo>
                    <a:pt x="160988" y="391941"/>
                  </a:lnTo>
                  <a:lnTo>
                    <a:pt x="160988" y="192735"/>
                  </a:lnTo>
                  <a:cubicBezTo>
                    <a:pt x="186241" y="187937"/>
                    <a:pt x="210958" y="171946"/>
                    <a:pt x="233271" y="145769"/>
                  </a:cubicBezTo>
                  <a:cubicBezTo>
                    <a:pt x="255058" y="120204"/>
                    <a:pt x="272724" y="86311"/>
                    <a:pt x="280527" y="55090"/>
                  </a:cubicBezTo>
                  <a:lnTo>
                    <a:pt x="286247" y="32198"/>
                  </a:lnTo>
                  <a:lnTo>
                    <a:pt x="289778" y="32198"/>
                  </a:lnTo>
                  <a:cubicBezTo>
                    <a:pt x="307530" y="32198"/>
                    <a:pt x="321976" y="46644"/>
                    <a:pt x="321976" y="64395"/>
                  </a:cubicBezTo>
                  <a:lnTo>
                    <a:pt x="321976" y="80483"/>
                  </a:lnTo>
                  <a:cubicBezTo>
                    <a:pt x="321976" y="102098"/>
                    <a:pt x="315214" y="143558"/>
                    <a:pt x="306564" y="162061"/>
                  </a:cubicBezTo>
                  <a:lnTo>
                    <a:pt x="273679" y="162061"/>
                  </a:lnTo>
                  <a:cubicBezTo>
                    <a:pt x="264793" y="162061"/>
                    <a:pt x="257580" y="169273"/>
                    <a:pt x="257580" y="178160"/>
                  </a:cubicBezTo>
                  <a:cubicBezTo>
                    <a:pt x="257580" y="187046"/>
                    <a:pt x="264793" y="194259"/>
                    <a:pt x="273679" y="194259"/>
                  </a:cubicBezTo>
                  <a:lnTo>
                    <a:pt x="434667" y="194259"/>
                  </a:lnTo>
                  <a:cubicBezTo>
                    <a:pt x="443543" y="194259"/>
                    <a:pt x="450766" y="201482"/>
                    <a:pt x="450766" y="210357"/>
                  </a:cubicBezTo>
                  <a:cubicBezTo>
                    <a:pt x="450766" y="219233"/>
                    <a:pt x="443543" y="226456"/>
                    <a:pt x="434667" y="226456"/>
                  </a:cubicBezTo>
                  <a:lnTo>
                    <a:pt x="402469" y="226456"/>
                  </a:lnTo>
                  <a:cubicBezTo>
                    <a:pt x="393583" y="226456"/>
                    <a:pt x="386371" y="233668"/>
                    <a:pt x="386371" y="242555"/>
                  </a:cubicBezTo>
                  <a:cubicBezTo>
                    <a:pt x="386371" y="251441"/>
                    <a:pt x="393583" y="258654"/>
                    <a:pt x="402469" y="258654"/>
                  </a:cubicBezTo>
                  <a:close/>
                </a:path>
              </a:pathLst>
            </a:custGeom>
            <a:solidFill>
              <a:schemeClr val="bg2"/>
            </a:solidFill>
            <a:ln w="1060" cap="flat">
              <a:solidFill>
                <a:schemeClr val="bg2"/>
              </a:solidFill>
              <a:prstDash val="solid"/>
              <a:miter/>
            </a:ln>
          </p:spPr>
          <p:txBody>
            <a:bodyPr rtlCol="0" anchor="ctr"/>
            <a:lstStyle/>
            <a:p>
              <a:endParaRPr lang="en-US"/>
            </a:p>
          </p:txBody>
        </p:sp>
        <p:sp>
          <p:nvSpPr>
            <p:cNvPr id="89" name="Graphic 41">
              <a:extLst>
                <a:ext uri="{FF2B5EF4-FFF2-40B4-BE49-F238E27FC236}">
                  <a16:creationId xmlns:a16="http://schemas.microsoft.com/office/drawing/2014/main" id="{D20EF01F-0116-5C22-8530-32E294D519E7}"/>
                </a:ext>
              </a:extLst>
            </p:cNvPr>
            <p:cNvSpPr/>
            <p:nvPr/>
          </p:nvSpPr>
          <p:spPr>
            <a:xfrm>
              <a:off x="6458349" y="5871764"/>
              <a:ext cx="32197" cy="32197"/>
            </a:xfrm>
            <a:custGeom>
              <a:avLst/>
              <a:gdLst>
                <a:gd name="connsiteX0" fmla="*/ 32198 w 32197"/>
                <a:gd name="connsiteY0" fmla="*/ 16099 h 32197"/>
                <a:gd name="connsiteX1" fmla="*/ 16099 w 32197"/>
                <a:gd name="connsiteY1" fmla="*/ 32198 h 32197"/>
                <a:gd name="connsiteX2" fmla="*/ 0 w 32197"/>
                <a:gd name="connsiteY2" fmla="*/ 16099 h 32197"/>
                <a:gd name="connsiteX3" fmla="*/ 16099 w 32197"/>
                <a:gd name="connsiteY3" fmla="*/ 0 h 32197"/>
                <a:gd name="connsiteX4" fmla="*/ 32198 w 32197"/>
                <a:gd name="connsiteY4" fmla="*/ 16099 h 32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97" h="32197">
                  <a:moveTo>
                    <a:pt x="32198" y="16099"/>
                  </a:moveTo>
                  <a:cubicBezTo>
                    <a:pt x="32198" y="24990"/>
                    <a:pt x="24990" y="32198"/>
                    <a:pt x="16099" y="32198"/>
                  </a:cubicBezTo>
                  <a:cubicBezTo>
                    <a:pt x="7208" y="32198"/>
                    <a:pt x="0" y="24990"/>
                    <a:pt x="0" y="16099"/>
                  </a:cubicBezTo>
                  <a:cubicBezTo>
                    <a:pt x="0" y="7208"/>
                    <a:pt x="7208" y="0"/>
                    <a:pt x="16099" y="0"/>
                  </a:cubicBezTo>
                  <a:cubicBezTo>
                    <a:pt x="24990" y="0"/>
                    <a:pt x="32198" y="7208"/>
                    <a:pt x="32198" y="16099"/>
                  </a:cubicBezTo>
                  <a:close/>
                </a:path>
              </a:pathLst>
            </a:custGeom>
            <a:solidFill>
              <a:schemeClr val="bg2"/>
            </a:solidFill>
            <a:ln w="1060" cap="flat">
              <a:solidFill>
                <a:schemeClr val="tx2"/>
              </a:solid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1C7A203-01D9-8BFD-F605-A396EC1C0D79}"/>
                </a:ext>
              </a:extLst>
            </p:cNvPr>
            <p:cNvSpPr/>
            <p:nvPr/>
          </p:nvSpPr>
          <p:spPr>
            <a:xfrm>
              <a:off x="6557258" y="5516517"/>
              <a:ext cx="321535" cy="451839"/>
            </a:xfrm>
            <a:custGeom>
              <a:avLst/>
              <a:gdLst>
                <a:gd name="connsiteX0" fmla="*/ 112251 w 321535"/>
                <a:gd name="connsiteY0" fmla="*/ 0 h 451839"/>
                <a:gd name="connsiteX1" fmla="*/ 128350 w 321535"/>
                <a:gd name="connsiteY1" fmla="*/ 0 h 451839"/>
                <a:gd name="connsiteX2" fmla="*/ 192745 w 321535"/>
                <a:gd name="connsiteY2" fmla="*/ 64395 h 451839"/>
                <a:gd name="connsiteX3" fmla="*/ 192745 w 321535"/>
                <a:gd name="connsiteY3" fmla="*/ 80483 h 451839"/>
                <a:gd name="connsiteX4" fmla="*/ 179501 w 321535"/>
                <a:gd name="connsiteY4" fmla="*/ 162061 h 451839"/>
                <a:gd name="connsiteX5" fmla="*/ 273239 w 321535"/>
                <a:gd name="connsiteY5" fmla="*/ 162061 h 451839"/>
                <a:gd name="connsiteX6" fmla="*/ 321535 w 321535"/>
                <a:gd name="connsiteY6" fmla="*/ 210357 h 451839"/>
                <a:gd name="connsiteX7" fmla="*/ 309204 w 321535"/>
                <a:gd name="connsiteY7" fmla="*/ 242555 h 451839"/>
                <a:gd name="connsiteX8" fmla="*/ 321535 w 321535"/>
                <a:gd name="connsiteY8" fmla="*/ 274753 h 451839"/>
                <a:gd name="connsiteX9" fmla="*/ 309204 w 321535"/>
                <a:gd name="connsiteY9" fmla="*/ 306950 h 451839"/>
                <a:gd name="connsiteX10" fmla="*/ 321535 w 321535"/>
                <a:gd name="connsiteY10" fmla="*/ 339148 h 451839"/>
                <a:gd name="connsiteX11" fmla="*/ 285946 w 321535"/>
                <a:gd name="connsiteY11" fmla="*/ 385748 h 451839"/>
                <a:gd name="connsiteX12" fmla="*/ 289338 w 321535"/>
                <a:gd name="connsiteY12" fmla="*/ 403543 h 451839"/>
                <a:gd name="connsiteX13" fmla="*/ 241041 w 321535"/>
                <a:gd name="connsiteY13" fmla="*/ 451839 h 451839"/>
                <a:gd name="connsiteX14" fmla="*/ 106177 w 321535"/>
                <a:gd name="connsiteY14" fmla="*/ 451839 h 451839"/>
                <a:gd name="connsiteX15" fmla="*/ 50174 w 321535"/>
                <a:gd name="connsiteY15" fmla="*/ 442749 h 451839"/>
                <a:gd name="connsiteX16" fmla="*/ 0 w 321535"/>
                <a:gd name="connsiteY16" fmla="*/ 426024 h 451839"/>
                <a:gd name="connsiteX17" fmla="*/ 0 w 321535"/>
                <a:gd name="connsiteY17" fmla="*/ 392088 h 451839"/>
                <a:gd name="connsiteX18" fmla="*/ 60349 w 321535"/>
                <a:gd name="connsiteY18" fmla="*/ 412204 h 451839"/>
                <a:gd name="connsiteX19" fmla="*/ 106177 w 321535"/>
                <a:gd name="connsiteY19" fmla="*/ 419642 h 451839"/>
                <a:gd name="connsiteX20" fmla="*/ 241041 w 321535"/>
                <a:gd name="connsiteY20" fmla="*/ 419642 h 451839"/>
                <a:gd name="connsiteX21" fmla="*/ 257140 w 321535"/>
                <a:gd name="connsiteY21" fmla="*/ 403543 h 451839"/>
                <a:gd name="connsiteX22" fmla="*/ 241041 w 321535"/>
                <a:gd name="connsiteY22" fmla="*/ 387444 h 451839"/>
                <a:gd name="connsiteX23" fmla="*/ 224943 w 321535"/>
                <a:gd name="connsiteY23" fmla="*/ 371345 h 451839"/>
                <a:gd name="connsiteX24" fmla="*/ 241041 w 321535"/>
                <a:gd name="connsiteY24" fmla="*/ 355246 h 451839"/>
                <a:gd name="connsiteX25" fmla="*/ 273239 w 321535"/>
                <a:gd name="connsiteY25" fmla="*/ 355246 h 451839"/>
                <a:gd name="connsiteX26" fmla="*/ 289338 w 321535"/>
                <a:gd name="connsiteY26" fmla="*/ 339148 h 451839"/>
                <a:gd name="connsiteX27" fmla="*/ 273239 w 321535"/>
                <a:gd name="connsiteY27" fmla="*/ 323049 h 451839"/>
                <a:gd name="connsiteX28" fmla="*/ 241041 w 321535"/>
                <a:gd name="connsiteY28" fmla="*/ 323049 h 451839"/>
                <a:gd name="connsiteX29" fmla="*/ 224943 w 321535"/>
                <a:gd name="connsiteY29" fmla="*/ 306950 h 451839"/>
                <a:gd name="connsiteX30" fmla="*/ 241041 w 321535"/>
                <a:gd name="connsiteY30" fmla="*/ 290851 h 451839"/>
                <a:gd name="connsiteX31" fmla="*/ 273239 w 321535"/>
                <a:gd name="connsiteY31" fmla="*/ 290851 h 451839"/>
                <a:gd name="connsiteX32" fmla="*/ 289338 w 321535"/>
                <a:gd name="connsiteY32" fmla="*/ 274753 h 451839"/>
                <a:gd name="connsiteX33" fmla="*/ 273239 w 321535"/>
                <a:gd name="connsiteY33" fmla="*/ 258654 h 451839"/>
                <a:gd name="connsiteX34" fmla="*/ 241041 w 321535"/>
                <a:gd name="connsiteY34" fmla="*/ 258654 h 451839"/>
                <a:gd name="connsiteX35" fmla="*/ 224943 w 321535"/>
                <a:gd name="connsiteY35" fmla="*/ 242555 h 451839"/>
                <a:gd name="connsiteX36" fmla="*/ 241041 w 321535"/>
                <a:gd name="connsiteY36" fmla="*/ 226456 h 451839"/>
                <a:gd name="connsiteX37" fmla="*/ 273239 w 321535"/>
                <a:gd name="connsiteY37" fmla="*/ 226456 h 451839"/>
                <a:gd name="connsiteX38" fmla="*/ 289338 w 321535"/>
                <a:gd name="connsiteY38" fmla="*/ 210357 h 451839"/>
                <a:gd name="connsiteX39" fmla="*/ 273239 w 321535"/>
                <a:gd name="connsiteY39" fmla="*/ 194259 h 451839"/>
                <a:gd name="connsiteX40" fmla="*/ 112251 w 321535"/>
                <a:gd name="connsiteY40" fmla="*/ 194259 h 451839"/>
                <a:gd name="connsiteX41" fmla="*/ 96152 w 321535"/>
                <a:gd name="connsiteY41" fmla="*/ 178160 h 451839"/>
                <a:gd name="connsiteX42" fmla="*/ 112251 w 321535"/>
                <a:gd name="connsiteY42" fmla="*/ 162061 h 451839"/>
                <a:gd name="connsiteX43" fmla="*/ 145136 w 321535"/>
                <a:gd name="connsiteY43" fmla="*/ 162061 h 451839"/>
                <a:gd name="connsiteX44" fmla="*/ 160548 w 321535"/>
                <a:gd name="connsiteY44" fmla="*/ 80483 h 451839"/>
                <a:gd name="connsiteX45" fmla="*/ 160548 w 321535"/>
                <a:gd name="connsiteY45" fmla="*/ 64395 h 451839"/>
                <a:gd name="connsiteX46" fmla="*/ 128350 w 321535"/>
                <a:gd name="connsiteY46" fmla="*/ 32198 h 451839"/>
                <a:gd name="connsiteX47" fmla="*/ 124819 w 321535"/>
                <a:gd name="connsiteY47" fmla="*/ 32198 h 451839"/>
                <a:gd name="connsiteX48" fmla="*/ 119099 w 321535"/>
                <a:gd name="connsiteY48" fmla="*/ 55090 h 451839"/>
                <a:gd name="connsiteX49" fmla="*/ 71843 w 321535"/>
                <a:gd name="connsiteY49" fmla="*/ 145769 h 451839"/>
                <a:gd name="connsiteX50" fmla="*/ 36804 w 321535"/>
                <a:gd name="connsiteY50" fmla="*/ 177269 h 451839"/>
                <a:gd name="connsiteX51" fmla="*/ 0 w 321535"/>
                <a:gd name="connsiteY51" fmla="*/ 192553 h 451839"/>
                <a:gd name="connsiteX52" fmla="*/ 0 w 321535"/>
                <a:gd name="connsiteY52" fmla="*/ 158553 h 451839"/>
                <a:gd name="connsiteX53" fmla="*/ 25820 w 321535"/>
                <a:gd name="connsiteY53" fmla="*/ 145539 h 451839"/>
                <a:gd name="connsiteX54" fmla="*/ 87867 w 321535"/>
                <a:gd name="connsiteY54" fmla="*/ 47277 h 451839"/>
                <a:gd name="connsiteX55" fmla="*/ 96635 w 321535"/>
                <a:gd name="connsiteY55" fmla="*/ 12192 h 451839"/>
                <a:gd name="connsiteX56" fmla="*/ 112251 w 321535"/>
                <a:gd name="connsiteY56" fmla="*/ 0 h 451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21535" h="451839">
                  <a:moveTo>
                    <a:pt x="112251" y="0"/>
                  </a:moveTo>
                  <a:lnTo>
                    <a:pt x="128350" y="0"/>
                  </a:lnTo>
                  <a:cubicBezTo>
                    <a:pt x="163853" y="0"/>
                    <a:pt x="192745" y="28892"/>
                    <a:pt x="192745" y="64395"/>
                  </a:cubicBezTo>
                  <a:lnTo>
                    <a:pt x="192745" y="80483"/>
                  </a:lnTo>
                  <a:cubicBezTo>
                    <a:pt x="192745" y="96507"/>
                    <a:pt x="188785" y="133888"/>
                    <a:pt x="179501" y="162061"/>
                  </a:cubicBezTo>
                  <a:lnTo>
                    <a:pt x="273239" y="162061"/>
                  </a:lnTo>
                  <a:cubicBezTo>
                    <a:pt x="299866" y="162061"/>
                    <a:pt x="321535" y="183730"/>
                    <a:pt x="321535" y="210357"/>
                  </a:cubicBezTo>
                  <a:cubicBezTo>
                    <a:pt x="321535" y="222711"/>
                    <a:pt x="316867" y="234001"/>
                    <a:pt x="309204" y="242555"/>
                  </a:cubicBezTo>
                  <a:cubicBezTo>
                    <a:pt x="316867" y="251109"/>
                    <a:pt x="321535" y="262399"/>
                    <a:pt x="321535" y="274753"/>
                  </a:cubicBezTo>
                  <a:cubicBezTo>
                    <a:pt x="321535" y="287106"/>
                    <a:pt x="316867" y="298396"/>
                    <a:pt x="309204" y="306950"/>
                  </a:cubicBezTo>
                  <a:cubicBezTo>
                    <a:pt x="316867" y="315504"/>
                    <a:pt x="321535" y="326794"/>
                    <a:pt x="321535" y="339148"/>
                  </a:cubicBezTo>
                  <a:cubicBezTo>
                    <a:pt x="321535" y="361385"/>
                    <a:pt x="306424" y="380157"/>
                    <a:pt x="285946" y="385748"/>
                  </a:cubicBezTo>
                  <a:cubicBezTo>
                    <a:pt x="288136" y="391254"/>
                    <a:pt x="289338" y="397264"/>
                    <a:pt x="289338" y="403543"/>
                  </a:cubicBezTo>
                  <a:cubicBezTo>
                    <a:pt x="289338" y="430170"/>
                    <a:pt x="267669" y="451839"/>
                    <a:pt x="241041" y="451839"/>
                  </a:cubicBezTo>
                  <a:lnTo>
                    <a:pt x="106177" y="451839"/>
                  </a:lnTo>
                  <a:cubicBezTo>
                    <a:pt x="87105" y="451839"/>
                    <a:pt x="68259" y="448780"/>
                    <a:pt x="50174" y="442749"/>
                  </a:cubicBezTo>
                  <a:lnTo>
                    <a:pt x="0" y="426024"/>
                  </a:lnTo>
                  <a:lnTo>
                    <a:pt x="0" y="392088"/>
                  </a:lnTo>
                  <a:lnTo>
                    <a:pt x="60349" y="412204"/>
                  </a:lnTo>
                  <a:cubicBezTo>
                    <a:pt x="75149" y="417141"/>
                    <a:pt x="90572" y="419642"/>
                    <a:pt x="106177" y="419642"/>
                  </a:cubicBezTo>
                  <a:lnTo>
                    <a:pt x="241041" y="419642"/>
                  </a:lnTo>
                  <a:cubicBezTo>
                    <a:pt x="249917" y="419642"/>
                    <a:pt x="257140" y="412419"/>
                    <a:pt x="257140" y="403543"/>
                  </a:cubicBezTo>
                  <a:cubicBezTo>
                    <a:pt x="257140" y="394667"/>
                    <a:pt x="249917" y="387444"/>
                    <a:pt x="241041" y="387444"/>
                  </a:cubicBezTo>
                  <a:cubicBezTo>
                    <a:pt x="232155" y="387444"/>
                    <a:pt x="224943" y="380232"/>
                    <a:pt x="224943" y="371345"/>
                  </a:cubicBezTo>
                  <a:cubicBezTo>
                    <a:pt x="224943" y="362459"/>
                    <a:pt x="232155" y="355246"/>
                    <a:pt x="241041" y="355246"/>
                  </a:cubicBezTo>
                  <a:lnTo>
                    <a:pt x="273239" y="355246"/>
                  </a:lnTo>
                  <a:cubicBezTo>
                    <a:pt x="282115" y="355246"/>
                    <a:pt x="289338" y="348023"/>
                    <a:pt x="289338" y="339148"/>
                  </a:cubicBezTo>
                  <a:cubicBezTo>
                    <a:pt x="289338" y="330272"/>
                    <a:pt x="282115" y="323049"/>
                    <a:pt x="273239" y="323049"/>
                  </a:cubicBezTo>
                  <a:lnTo>
                    <a:pt x="241041" y="323049"/>
                  </a:lnTo>
                  <a:cubicBezTo>
                    <a:pt x="232155" y="323049"/>
                    <a:pt x="224943" y="315837"/>
                    <a:pt x="224943" y="306950"/>
                  </a:cubicBezTo>
                  <a:cubicBezTo>
                    <a:pt x="224943" y="298064"/>
                    <a:pt x="232155" y="290851"/>
                    <a:pt x="241041" y="290851"/>
                  </a:cubicBezTo>
                  <a:lnTo>
                    <a:pt x="273239" y="290851"/>
                  </a:lnTo>
                  <a:cubicBezTo>
                    <a:pt x="282115" y="290851"/>
                    <a:pt x="289338" y="283628"/>
                    <a:pt x="289338" y="274753"/>
                  </a:cubicBezTo>
                  <a:cubicBezTo>
                    <a:pt x="289338" y="265877"/>
                    <a:pt x="282115" y="258654"/>
                    <a:pt x="273239" y="258654"/>
                  </a:cubicBezTo>
                  <a:lnTo>
                    <a:pt x="241041" y="258654"/>
                  </a:lnTo>
                  <a:cubicBezTo>
                    <a:pt x="232155" y="258654"/>
                    <a:pt x="224943" y="251441"/>
                    <a:pt x="224943" y="242555"/>
                  </a:cubicBezTo>
                  <a:cubicBezTo>
                    <a:pt x="224943" y="233668"/>
                    <a:pt x="232155" y="226456"/>
                    <a:pt x="241041" y="226456"/>
                  </a:cubicBezTo>
                  <a:lnTo>
                    <a:pt x="273239" y="226456"/>
                  </a:lnTo>
                  <a:cubicBezTo>
                    <a:pt x="282115" y="226456"/>
                    <a:pt x="289338" y="219233"/>
                    <a:pt x="289338" y="210357"/>
                  </a:cubicBezTo>
                  <a:cubicBezTo>
                    <a:pt x="289338" y="201482"/>
                    <a:pt x="282115" y="194259"/>
                    <a:pt x="273239" y="194259"/>
                  </a:cubicBezTo>
                  <a:lnTo>
                    <a:pt x="112251" y="194259"/>
                  </a:lnTo>
                  <a:cubicBezTo>
                    <a:pt x="103365" y="194259"/>
                    <a:pt x="96152" y="187046"/>
                    <a:pt x="96152" y="178160"/>
                  </a:cubicBezTo>
                  <a:cubicBezTo>
                    <a:pt x="96152" y="169273"/>
                    <a:pt x="103365" y="162061"/>
                    <a:pt x="112251" y="162061"/>
                  </a:cubicBezTo>
                  <a:lnTo>
                    <a:pt x="145136" y="162061"/>
                  </a:lnTo>
                  <a:cubicBezTo>
                    <a:pt x="153786" y="143558"/>
                    <a:pt x="160548" y="102098"/>
                    <a:pt x="160548" y="80483"/>
                  </a:cubicBezTo>
                  <a:lnTo>
                    <a:pt x="160548" y="64395"/>
                  </a:lnTo>
                  <a:cubicBezTo>
                    <a:pt x="160548" y="46644"/>
                    <a:pt x="146102" y="32198"/>
                    <a:pt x="128350" y="32198"/>
                  </a:cubicBezTo>
                  <a:lnTo>
                    <a:pt x="124819" y="32198"/>
                  </a:lnTo>
                  <a:lnTo>
                    <a:pt x="119099" y="55090"/>
                  </a:lnTo>
                  <a:cubicBezTo>
                    <a:pt x="111296" y="86311"/>
                    <a:pt x="93630" y="120204"/>
                    <a:pt x="71843" y="145769"/>
                  </a:cubicBezTo>
                  <a:cubicBezTo>
                    <a:pt x="60687" y="158858"/>
                    <a:pt x="48929" y="169400"/>
                    <a:pt x="36804" y="177269"/>
                  </a:cubicBezTo>
                  <a:lnTo>
                    <a:pt x="0" y="192553"/>
                  </a:lnTo>
                  <a:lnTo>
                    <a:pt x="0" y="158553"/>
                  </a:lnTo>
                  <a:lnTo>
                    <a:pt x="25820" y="145539"/>
                  </a:lnTo>
                  <a:cubicBezTo>
                    <a:pt x="54402" y="123833"/>
                    <a:pt x="78650" y="84127"/>
                    <a:pt x="87867" y="47277"/>
                  </a:cubicBezTo>
                  <a:lnTo>
                    <a:pt x="96635" y="12192"/>
                  </a:lnTo>
                  <a:cubicBezTo>
                    <a:pt x="98428" y="5023"/>
                    <a:pt x="104867" y="0"/>
                    <a:pt x="112251"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21" name="Group 120">
            <a:extLst>
              <a:ext uri="{FF2B5EF4-FFF2-40B4-BE49-F238E27FC236}">
                <a16:creationId xmlns:a16="http://schemas.microsoft.com/office/drawing/2014/main" id="{B0FD4243-27D9-B676-479D-6227E7B3475E}"/>
              </a:ext>
            </a:extLst>
          </p:cNvPr>
          <p:cNvGrpSpPr>
            <a:grpSpLocks noChangeAspect="1"/>
          </p:cNvGrpSpPr>
          <p:nvPr/>
        </p:nvGrpSpPr>
        <p:grpSpPr>
          <a:xfrm>
            <a:off x="10948897" y="1317735"/>
            <a:ext cx="431992" cy="432000"/>
            <a:chOff x="5303122" y="1516149"/>
            <a:chExt cx="1012313" cy="1012330"/>
          </a:xfrm>
        </p:grpSpPr>
        <p:sp>
          <p:nvSpPr>
            <p:cNvPr id="122" name="Graphic 50">
              <a:extLst>
                <a:ext uri="{FF2B5EF4-FFF2-40B4-BE49-F238E27FC236}">
                  <a16:creationId xmlns:a16="http://schemas.microsoft.com/office/drawing/2014/main" id="{6DE7E5AE-399A-B015-AC72-977533270EC0}"/>
                </a:ext>
              </a:extLst>
            </p:cNvPr>
            <p:cNvSpPr/>
            <p:nvPr/>
          </p:nvSpPr>
          <p:spPr>
            <a:xfrm>
              <a:off x="5369770" y="1656476"/>
              <a:ext cx="563272" cy="450620"/>
            </a:xfrm>
            <a:custGeom>
              <a:avLst/>
              <a:gdLst>
                <a:gd name="connsiteX0" fmla="*/ 375637 w 395400"/>
                <a:gd name="connsiteY0" fmla="*/ 158160 h 316322"/>
                <a:gd name="connsiteX1" fmla="*/ 296556 w 395400"/>
                <a:gd name="connsiteY1" fmla="*/ 158160 h 316322"/>
                <a:gd name="connsiteX2" fmla="*/ 277801 w 395400"/>
                <a:gd name="connsiteY2" fmla="*/ 171678 h 316322"/>
                <a:gd name="connsiteX3" fmla="*/ 257014 w 395400"/>
                <a:gd name="connsiteY3" fmla="*/ 234033 h 316322"/>
                <a:gd name="connsiteX4" fmla="*/ 236230 w 395400"/>
                <a:gd name="connsiteY4" fmla="*/ 171680 h 316322"/>
                <a:gd name="connsiteX5" fmla="*/ 217474 w 395400"/>
                <a:gd name="connsiteY5" fmla="*/ 158162 h 316322"/>
                <a:gd name="connsiteX6" fmla="*/ 193370 w 395400"/>
                <a:gd name="connsiteY6" fmla="*/ 158162 h 316322"/>
                <a:gd name="connsiteX7" fmla="*/ 157575 w 395400"/>
                <a:gd name="connsiteY7" fmla="*/ 14973 h 316322"/>
                <a:gd name="connsiteX8" fmla="*/ 138396 w 395400"/>
                <a:gd name="connsiteY8" fmla="*/ 0 h 316322"/>
                <a:gd name="connsiteX9" fmla="*/ 119217 w 395400"/>
                <a:gd name="connsiteY9" fmla="*/ 14973 h 316322"/>
                <a:gd name="connsiteX10" fmla="*/ 83422 w 395400"/>
                <a:gd name="connsiteY10" fmla="*/ 158162 h 316322"/>
                <a:gd name="connsiteX11" fmla="*/ 19770 w 395400"/>
                <a:gd name="connsiteY11" fmla="*/ 158162 h 316322"/>
                <a:gd name="connsiteX12" fmla="*/ 0 w 395400"/>
                <a:gd name="connsiteY12" fmla="*/ 177932 h 316322"/>
                <a:gd name="connsiteX13" fmla="*/ 19770 w 395400"/>
                <a:gd name="connsiteY13" fmla="*/ 197702 h 316322"/>
                <a:gd name="connsiteX14" fmla="*/ 98850 w 395400"/>
                <a:gd name="connsiteY14" fmla="*/ 197702 h 316322"/>
                <a:gd name="connsiteX15" fmla="*/ 118029 w 395400"/>
                <a:gd name="connsiteY15" fmla="*/ 182729 h 316322"/>
                <a:gd name="connsiteX16" fmla="*/ 138390 w 395400"/>
                <a:gd name="connsiteY16" fmla="*/ 101288 h 316322"/>
                <a:gd name="connsiteX17" fmla="*/ 158751 w 395400"/>
                <a:gd name="connsiteY17" fmla="*/ 182729 h 316322"/>
                <a:gd name="connsiteX18" fmla="*/ 177930 w 395400"/>
                <a:gd name="connsiteY18" fmla="*/ 197702 h 316322"/>
                <a:gd name="connsiteX19" fmla="*/ 203221 w 395400"/>
                <a:gd name="connsiteY19" fmla="*/ 197702 h 316322"/>
                <a:gd name="connsiteX20" fmla="*/ 238255 w 395400"/>
                <a:gd name="connsiteY20" fmla="*/ 302804 h 316322"/>
                <a:gd name="connsiteX21" fmla="*/ 257010 w 395400"/>
                <a:gd name="connsiteY21" fmla="*/ 316323 h 316322"/>
                <a:gd name="connsiteX22" fmla="*/ 275766 w 395400"/>
                <a:gd name="connsiteY22" fmla="*/ 302804 h 316322"/>
                <a:gd name="connsiteX23" fmla="*/ 310800 w 395400"/>
                <a:gd name="connsiteY23" fmla="*/ 197702 h 316322"/>
                <a:gd name="connsiteX24" fmla="*/ 375631 w 395400"/>
                <a:gd name="connsiteY24" fmla="*/ 197702 h 316322"/>
                <a:gd name="connsiteX25" fmla="*/ 395401 w 395400"/>
                <a:gd name="connsiteY25" fmla="*/ 177932 h 316322"/>
                <a:gd name="connsiteX26" fmla="*/ 375637 w 395400"/>
                <a:gd name="connsiteY26" fmla="*/ 158160 h 31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5400" h="316322">
                  <a:moveTo>
                    <a:pt x="375637" y="158160"/>
                  </a:moveTo>
                  <a:lnTo>
                    <a:pt x="296556" y="158160"/>
                  </a:lnTo>
                  <a:cubicBezTo>
                    <a:pt x="288045" y="158160"/>
                    <a:pt x="280492" y="163606"/>
                    <a:pt x="277801" y="171678"/>
                  </a:cubicBezTo>
                  <a:lnTo>
                    <a:pt x="257014" y="234033"/>
                  </a:lnTo>
                  <a:lnTo>
                    <a:pt x="236230" y="171680"/>
                  </a:lnTo>
                  <a:cubicBezTo>
                    <a:pt x="233539" y="163606"/>
                    <a:pt x="225982" y="158162"/>
                    <a:pt x="217474" y="158162"/>
                  </a:cubicBezTo>
                  <a:lnTo>
                    <a:pt x="193370" y="158162"/>
                  </a:lnTo>
                  <a:lnTo>
                    <a:pt x="157575" y="14973"/>
                  </a:lnTo>
                  <a:cubicBezTo>
                    <a:pt x="155376" y="6173"/>
                    <a:pt x="147468" y="0"/>
                    <a:pt x="138396" y="0"/>
                  </a:cubicBezTo>
                  <a:cubicBezTo>
                    <a:pt x="129323" y="0"/>
                    <a:pt x="121416" y="6175"/>
                    <a:pt x="119217" y="14973"/>
                  </a:cubicBezTo>
                  <a:lnTo>
                    <a:pt x="83422" y="158162"/>
                  </a:lnTo>
                  <a:lnTo>
                    <a:pt x="19770" y="158162"/>
                  </a:lnTo>
                  <a:cubicBezTo>
                    <a:pt x="8852" y="158162"/>
                    <a:pt x="0" y="167016"/>
                    <a:pt x="0" y="177932"/>
                  </a:cubicBezTo>
                  <a:cubicBezTo>
                    <a:pt x="0" y="188850"/>
                    <a:pt x="8854" y="197702"/>
                    <a:pt x="19770" y="197702"/>
                  </a:cubicBezTo>
                  <a:lnTo>
                    <a:pt x="98850" y="197702"/>
                  </a:lnTo>
                  <a:cubicBezTo>
                    <a:pt x="107924" y="197702"/>
                    <a:pt x="115830" y="191528"/>
                    <a:pt x="118029" y="182729"/>
                  </a:cubicBezTo>
                  <a:lnTo>
                    <a:pt x="138390" y="101288"/>
                  </a:lnTo>
                  <a:lnTo>
                    <a:pt x="158751" y="182729"/>
                  </a:lnTo>
                  <a:cubicBezTo>
                    <a:pt x="160950" y="191530"/>
                    <a:pt x="168859" y="197702"/>
                    <a:pt x="177930" y="197702"/>
                  </a:cubicBezTo>
                  <a:lnTo>
                    <a:pt x="203221" y="197702"/>
                  </a:lnTo>
                  <a:lnTo>
                    <a:pt x="238255" y="302804"/>
                  </a:lnTo>
                  <a:cubicBezTo>
                    <a:pt x="240946" y="310879"/>
                    <a:pt x="248503" y="316323"/>
                    <a:pt x="257010" y="316323"/>
                  </a:cubicBezTo>
                  <a:cubicBezTo>
                    <a:pt x="265520" y="316323"/>
                    <a:pt x="273075" y="310877"/>
                    <a:pt x="275766" y="302804"/>
                  </a:cubicBezTo>
                  <a:lnTo>
                    <a:pt x="310800" y="197702"/>
                  </a:lnTo>
                  <a:lnTo>
                    <a:pt x="375631" y="197702"/>
                  </a:lnTo>
                  <a:cubicBezTo>
                    <a:pt x="386549" y="197702"/>
                    <a:pt x="395401" y="188848"/>
                    <a:pt x="395401" y="177932"/>
                  </a:cubicBezTo>
                  <a:cubicBezTo>
                    <a:pt x="395407" y="167014"/>
                    <a:pt x="386553" y="158160"/>
                    <a:pt x="375637" y="158160"/>
                  </a:cubicBezTo>
                  <a:close/>
                </a:path>
              </a:pathLst>
            </a:custGeom>
            <a:solidFill>
              <a:schemeClr val="bg2"/>
            </a:solidFill>
            <a:ln w="6350" cap="flat">
              <a:solidFill>
                <a:schemeClr val="bg2"/>
              </a:solidFill>
              <a:prstDash val="solid"/>
              <a:miter/>
            </a:ln>
          </p:spPr>
          <p:txBody>
            <a:bodyPr rtlCol="0" anchor="ctr"/>
            <a:lstStyle/>
            <a:p>
              <a:endParaRPr lang="en-US"/>
            </a:p>
          </p:txBody>
        </p:sp>
        <p:sp>
          <p:nvSpPr>
            <p:cNvPr id="123" name="Graphic 50">
              <a:extLst>
                <a:ext uri="{FF2B5EF4-FFF2-40B4-BE49-F238E27FC236}">
                  <a16:creationId xmlns:a16="http://schemas.microsoft.com/office/drawing/2014/main" id="{75A19AB6-33FA-D47C-C150-9E43B3CED63C}"/>
                </a:ext>
              </a:extLst>
            </p:cNvPr>
            <p:cNvSpPr/>
            <p:nvPr/>
          </p:nvSpPr>
          <p:spPr>
            <a:xfrm>
              <a:off x="5303122" y="1516149"/>
              <a:ext cx="1012313" cy="1012330"/>
            </a:xfrm>
            <a:custGeom>
              <a:avLst/>
              <a:gdLst>
                <a:gd name="connsiteX0" fmla="*/ 979649 w 1012313"/>
                <a:gd name="connsiteY0" fmla="*/ 840047 h 1012330"/>
                <a:gd name="connsiteX1" fmla="*/ 657529 w 1012313"/>
                <a:gd name="connsiteY1" fmla="*/ 546371 h 1012330"/>
                <a:gd name="connsiteX2" fmla="*/ 607587 w 1012313"/>
                <a:gd name="connsiteY2" fmla="*/ 104310 h 1012330"/>
                <a:gd name="connsiteX3" fmla="*/ 104310 w 1012313"/>
                <a:gd name="connsiteY3" fmla="*/ 104310 h 1012330"/>
                <a:gd name="connsiteX4" fmla="*/ 104310 w 1012313"/>
                <a:gd name="connsiteY4" fmla="*/ 607589 h 1012330"/>
                <a:gd name="connsiteX5" fmla="*/ 545956 w 1012313"/>
                <a:gd name="connsiteY5" fmla="*/ 657784 h 1012330"/>
                <a:gd name="connsiteX6" fmla="*/ 843637 w 1012313"/>
                <a:gd name="connsiteY6" fmla="*/ 983421 h 1012330"/>
                <a:gd name="connsiteX7" fmla="*/ 983334 w 1012313"/>
                <a:gd name="connsiteY7" fmla="*/ 983348 h 1012330"/>
                <a:gd name="connsiteX8" fmla="*/ 979649 w 1012313"/>
                <a:gd name="connsiteY8" fmla="*/ 840047 h 1012330"/>
                <a:gd name="connsiteX9" fmla="*/ 132272 w 1012313"/>
                <a:gd name="connsiteY9" fmla="*/ 579625 h 1012330"/>
                <a:gd name="connsiteX10" fmla="*/ 132272 w 1012313"/>
                <a:gd name="connsiteY10" fmla="*/ 132270 h 1012330"/>
                <a:gd name="connsiteX11" fmla="*/ 579627 w 1012313"/>
                <a:gd name="connsiteY11" fmla="*/ 132270 h 1012330"/>
                <a:gd name="connsiteX12" fmla="*/ 580201 w 1012313"/>
                <a:gd name="connsiteY12" fmla="*/ 580199 h 1012330"/>
                <a:gd name="connsiteX13" fmla="*/ 132272 w 1012313"/>
                <a:gd name="connsiteY13" fmla="*/ 579625 h 1012330"/>
                <a:gd name="connsiteX14" fmla="*/ 580839 w 1012313"/>
                <a:gd name="connsiteY14" fmla="*/ 636771 h 1012330"/>
                <a:gd name="connsiteX15" fmla="*/ 580209 w 1012313"/>
                <a:gd name="connsiteY15" fmla="*/ 636110 h 1012330"/>
                <a:gd name="connsiteX16" fmla="*/ 578665 w 1012313"/>
                <a:gd name="connsiteY16" fmla="*/ 634566 h 1012330"/>
                <a:gd name="connsiteX17" fmla="*/ 608164 w 1012313"/>
                <a:gd name="connsiteY17" fmla="*/ 608158 h 1012330"/>
                <a:gd name="connsiteX18" fmla="*/ 634435 w 1012313"/>
                <a:gd name="connsiteY18" fmla="*/ 578815 h 1012330"/>
                <a:gd name="connsiteX19" fmla="*/ 679917 w 1012313"/>
                <a:gd name="connsiteY19" fmla="*/ 620281 h 1012330"/>
                <a:gd name="connsiteX20" fmla="*/ 620229 w 1012313"/>
                <a:gd name="connsiteY20" fmla="*/ 679968 h 1012330"/>
                <a:gd name="connsiteX21" fmla="*/ 580839 w 1012313"/>
                <a:gd name="connsiteY21" fmla="*/ 636771 h 1012330"/>
                <a:gd name="connsiteX22" fmla="*/ 955375 w 1012313"/>
                <a:gd name="connsiteY22" fmla="*/ 955387 h 1012330"/>
                <a:gd name="connsiteX23" fmla="*/ 869361 w 1012313"/>
                <a:gd name="connsiteY23" fmla="*/ 953113 h 1012330"/>
                <a:gd name="connsiteX24" fmla="*/ 646900 w 1012313"/>
                <a:gd name="connsiteY24" fmla="*/ 709217 h 1012330"/>
                <a:gd name="connsiteX25" fmla="*/ 709168 w 1012313"/>
                <a:gd name="connsiteY25" fmla="*/ 646951 h 1012330"/>
                <a:gd name="connsiteX26" fmla="*/ 953119 w 1012313"/>
                <a:gd name="connsiteY26" fmla="*/ 869361 h 1012330"/>
                <a:gd name="connsiteX27" fmla="*/ 955375 w 1012313"/>
                <a:gd name="connsiteY27" fmla="*/ 955387 h 10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12313" h="1012330">
                  <a:moveTo>
                    <a:pt x="979649" y="840047"/>
                  </a:moveTo>
                  <a:cubicBezTo>
                    <a:pt x="954072" y="816682"/>
                    <a:pt x="694234" y="579831"/>
                    <a:pt x="657529" y="546371"/>
                  </a:cubicBezTo>
                  <a:cubicBezTo>
                    <a:pt x="745260" y="407119"/>
                    <a:pt x="726185" y="222911"/>
                    <a:pt x="607587" y="104310"/>
                  </a:cubicBezTo>
                  <a:cubicBezTo>
                    <a:pt x="468511" y="-34762"/>
                    <a:pt x="243402" y="-34778"/>
                    <a:pt x="104310" y="104310"/>
                  </a:cubicBezTo>
                  <a:cubicBezTo>
                    <a:pt x="-34762" y="243387"/>
                    <a:pt x="-34778" y="468495"/>
                    <a:pt x="104310" y="607589"/>
                  </a:cubicBezTo>
                  <a:cubicBezTo>
                    <a:pt x="222849" y="726124"/>
                    <a:pt x="406826" y="745169"/>
                    <a:pt x="545956" y="657784"/>
                  </a:cubicBezTo>
                  <a:cubicBezTo>
                    <a:pt x="546250" y="658106"/>
                    <a:pt x="843400" y="983188"/>
                    <a:pt x="843637" y="983421"/>
                  </a:cubicBezTo>
                  <a:cubicBezTo>
                    <a:pt x="882250" y="1021969"/>
                    <a:pt x="944726" y="1021991"/>
                    <a:pt x="983334" y="983348"/>
                  </a:cubicBezTo>
                  <a:cubicBezTo>
                    <a:pt x="1024389" y="942325"/>
                    <a:pt x="1020616" y="876407"/>
                    <a:pt x="979649" y="840047"/>
                  </a:cubicBezTo>
                  <a:close/>
                  <a:moveTo>
                    <a:pt x="132272" y="579625"/>
                  </a:moveTo>
                  <a:cubicBezTo>
                    <a:pt x="8655" y="456013"/>
                    <a:pt x="8633" y="255902"/>
                    <a:pt x="132272" y="132270"/>
                  </a:cubicBezTo>
                  <a:cubicBezTo>
                    <a:pt x="255886" y="8653"/>
                    <a:pt x="455995" y="8629"/>
                    <a:pt x="579627" y="132270"/>
                  </a:cubicBezTo>
                  <a:cubicBezTo>
                    <a:pt x="704013" y="256654"/>
                    <a:pt x="703784" y="456616"/>
                    <a:pt x="580201" y="580199"/>
                  </a:cubicBezTo>
                  <a:cubicBezTo>
                    <a:pt x="456531" y="703889"/>
                    <a:pt x="256387" y="703740"/>
                    <a:pt x="132272" y="579625"/>
                  </a:cubicBezTo>
                  <a:close/>
                  <a:moveTo>
                    <a:pt x="580839" y="636771"/>
                  </a:moveTo>
                  <a:cubicBezTo>
                    <a:pt x="580634" y="636545"/>
                    <a:pt x="580422" y="636328"/>
                    <a:pt x="580209" y="636110"/>
                  </a:cubicBezTo>
                  <a:lnTo>
                    <a:pt x="578665" y="634566"/>
                  </a:lnTo>
                  <a:cubicBezTo>
                    <a:pt x="588930" y="626355"/>
                    <a:pt x="598798" y="617522"/>
                    <a:pt x="608164" y="608158"/>
                  </a:cubicBezTo>
                  <a:cubicBezTo>
                    <a:pt x="617467" y="598858"/>
                    <a:pt x="626250" y="589035"/>
                    <a:pt x="634435" y="578815"/>
                  </a:cubicBezTo>
                  <a:lnTo>
                    <a:pt x="679917" y="620281"/>
                  </a:lnTo>
                  <a:lnTo>
                    <a:pt x="620229" y="679968"/>
                  </a:lnTo>
                  <a:lnTo>
                    <a:pt x="580839" y="636771"/>
                  </a:lnTo>
                  <a:close/>
                  <a:moveTo>
                    <a:pt x="955375" y="955387"/>
                  </a:moveTo>
                  <a:cubicBezTo>
                    <a:pt x="930921" y="979856"/>
                    <a:pt x="891153" y="977931"/>
                    <a:pt x="869361" y="953113"/>
                  </a:cubicBezTo>
                  <a:lnTo>
                    <a:pt x="646900" y="709217"/>
                  </a:lnTo>
                  <a:lnTo>
                    <a:pt x="709168" y="646951"/>
                  </a:lnTo>
                  <a:lnTo>
                    <a:pt x="953119" y="869361"/>
                  </a:lnTo>
                  <a:cubicBezTo>
                    <a:pt x="979694" y="893945"/>
                    <a:pt x="978255" y="932526"/>
                    <a:pt x="955375" y="955387"/>
                  </a:cubicBezTo>
                  <a:close/>
                </a:path>
              </a:pathLst>
            </a:custGeom>
            <a:solidFill>
              <a:schemeClr val="tx2"/>
            </a:solidFill>
            <a:ln w="22225" cap="flat">
              <a:solidFill>
                <a:schemeClr val="tx2"/>
              </a:solidFill>
              <a:prstDash val="solid"/>
              <a:miter/>
            </a:ln>
          </p:spPr>
          <p:txBody>
            <a:bodyPr rtlCol="0" anchor="ctr"/>
            <a:lstStyle/>
            <a:p>
              <a:endParaRPr lang="en-US"/>
            </a:p>
          </p:txBody>
        </p:sp>
      </p:grpSp>
      <p:grpSp>
        <p:nvGrpSpPr>
          <p:cNvPr id="124" name="Group 123">
            <a:extLst>
              <a:ext uri="{FF2B5EF4-FFF2-40B4-BE49-F238E27FC236}">
                <a16:creationId xmlns:a16="http://schemas.microsoft.com/office/drawing/2014/main" id="{1E55DD8B-D1F3-2FBB-C8D7-D75E1B4175E3}"/>
              </a:ext>
            </a:extLst>
          </p:cNvPr>
          <p:cNvGrpSpPr>
            <a:grpSpLocks noChangeAspect="1"/>
          </p:cNvGrpSpPr>
          <p:nvPr/>
        </p:nvGrpSpPr>
        <p:grpSpPr>
          <a:xfrm>
            <a:off x="5085940" y="1373960"/>
            <a:ext cx="670345" cy="324000"/>
            <a:chOff x="9098972" y="4139958"/>
            <a:chExt cx="973975" cy="470755"/>
          </a:xfrm>
        </p:grpSpPr>
        <p:sp>
          <p:nvSpPr>
            <p:cNvPr id="125" name="Graphic 14">
              <a:extLst>
                <a:ext uri="{FF2B5EF4-FFF2-40B4-BE49-F238E27FC236}">
                  <a16:creationId xmlns:a16="http://schemas.microsoft.com/office/drawing/2014/main" id="{E208FD2B-B044-747E-D97E-F1EEA61E4942}"/>
                </a:ext>
              </a:extLst>
            </p:cNvPr>
            <p:cNvSpPr/>
            <p:nvPr/>
          </p:nvSpPr>
          <p:spPr>
            <a:xfrm>
              <a:off x="9098972" y="4139958"/>
              <a:ext cx="973975" cy="470755"/>
            </a:xfrm>
            <a:custGeom>
              <a:avLst/>
              <a:gdLst>
                <a:gd name="connsiteX0" fmla="*/ 4495800 w 4572000"/>
                <a:gd name="connsiteY0" fmla="*/ 1828800 h 2209803"/>
                <a:gd name="connsiteX1" fmla="*/ 3951580 w 4572000"/>
                <a:gd name="connsiteY1" fmla="*/ 1828800 h 2209803"/>
                <a:gd name="connsiteX2" fmla="*/ 3733800 w 4572000"/>
                <a:gd name="connsiteY2" fmla="*/ 1611021 h 2209803"/>
                <a:gd name="connsiteX3" fmla="*/ 3733800 w 4572000"/>
                <a:gd name="connsiteY3" fmla="*/ 914400 h 2209803"/>
                <a:gd name="connsiteX4" fmla="*/ 4114800 w 4572000"/>
                <a:gd name="connsiteY4" fmla="*/ 914400 h 2209803"/>
                <a:gd name="connsiteX5" fmla="*/ 4191000 w 4572000"/>
                <a:gd name="connsiteY5" fmla="*/ 838200 h 2209803"/>
                <a:gd name="connsiteX6" fmla="*/ 4191000 w 4572000"/>
                <a:gd name="connsiteY6" fmla="*/ 76200 h 2209803"/>
                <a:gd name="connsiteX7" fmla="*/ 4114800 w 4572000"/>
                <a:gd name="connsiteY7" fmla="*/ 0 h 2209803"/>
                <a:gd name="connsiteX8" fmla="*/ 3200400 w 4572000"/>
                <a:gd name="connsiteY8" fmla="*/ 0 h 2209803"/>
                <a:gd name="connsiteX9" fmla="*/ 3124200 w 4572000"/>
                <a:gd name="connsiteY9" fmla="*/ 76200 h 2209803"/>
                <a:gd name="connsiteX10" fmla="*/ 3124200 w 4572000"/>
                <a:gd name="connsiteY10" fmla="*/ 838200 h 2209803"/>
                <a:gd name="connsiteX11" fmla="*/ 3200400 w 4572000"/>
                <a:gd name="connsiteY11" fmla="*/ 914400 h 2209803"/>
                <a:gd name="connsiteX12" fmla="*/ 3581400 w 4572000"/>
                <a:gd name="connsiteY12" fmla="*/ 914400 h 2209803"/>
                <a:gd name="connsiteX13" fmla="*/ 3581400 w 4572000"/>
                <a:gd name="connsiteY13" fmla="*/ 1611021 h 2209803"/>
                <a:gd name="connsiteX14" fmla="*/ 3363620 w 4572000"/>
                <a:gd name="connsiteY14" fmla="*/ 1828800 h 2209803"/>
                <a:gd name="connsiteX15" fmla="*/ 2579980 w 4572000"/>
                <a:gd name="connsiteY15" fmla="*/ 1828800 h 2209803"/>
                <a:gd name="connsiteX16" fmla="*/ 2362200 w 4572000"/>
                <a:gd name="connsiteY16" fmla="*/ 1611021 h 2209803"/>
                <a:gd name="connsiteX17" fmla="*/ 2362200 w 4572000"/>
                <a:gd name="connsiteY17" fmla="*/ 914400 h 2209803"/>
                <a:gd name="connsiteX18" fmla="*/ 2743200 w 4572000"/>
                <a:gd name="connsiteY18" fmla="*/ 914400 h 2209803"/>
                <a:gd name="connsiteX19" fmla="*/ 2819400 w 4572000"/>
                <a:gd name="connsiteY19" fmla="*/ 838200 h 2209803"/>
                <a:gd name="connsiteX20" fmla="*/ 2819400 w 4572000"/>
                <a:gd name="connsiteY20" fmla="*/ 76200 h 2209803"/>
                <a:gd name="connsiteX21" fmla="*/ 2743200 w 4572000"/>
                <a:gd name="connsiteY21" fmla="*/ 0 h 2209803"/>
                <a:gd name="connsiteX22" fmla="*/ 1828800 w 4572000"/>
                <a:gd name="connsiteY22" fmla="*/ 0 h 2209803"/>
                <a:gd name="connsiteX23" fmla="*/ 1752600 w 4572000"/>
                <a:gd name="connsiteY23" fmla="*/ 76200 h 2209803"/>
                <a:gd name="connsiteX24" fmla="*/ 1752600 w 4572000"/>
                <a:gd name="connsiteY24" fmla="*/ 838200 h 2209803"/>
                <a:gd name="connsiteX25" fmla="*/ 1828800 w 4572000"/>
                <a:gd name="connsiteY25" fmla="*/ 914400 h 2209803"/>
                <a:gd name="connsiteX26" fmla="*/ 2209800 w 4572000"/>
                <a:gd name="connsiteY26" fmla="*/ 914400 h 2209803"/>
                <a:gd name="connsiteX27" fmla="*/ 2209800 w 4572000"/>
                <a:gd name="connsiteY27" fmla="*/ 1611021 h 2209803"/>
                <a:gd name="connsiteX28" fmla="*/ 1992020 w 4572000"/>
                <a:gd name="connsiteY28" fmla="*/ 1828800 h 2209803"/>
                <a:gd name="connsiteX29" fmla="*/ 1208380 w 4572000"/>
                <a:gd name="connsiteY29" fmla="*/ 1828800 h 2209803"/>
                <a:gd name="connsiteX30" fmla="*/ 990600 w 4572000"/>
                <a:gd name="connsiteY30" fmla="*/ 1611021 h 2209803"/>
                <a:gd name="connsiteX31" fmla="*/ 990600 w 4572000"/>
                <a:gd name="connsiteY31" fmla="*/ 914400 h 2209803"/>
                <a:gd name="connsiteX32" fmla="*/ 1371600 w 4572000"/>
                <a:gd name="connsiteY32" fmla="*/ 914400 h 2209803"/>
                <a:gd name="connsiteX33" fmla="*/ 1447800 w 4572000"/>
                <a:gd name="connsiteY33" fmla="*/ 838200 h 2209803"/>
                <a:gd name="connsiteX34" fmla="*/ 1447800 w 4572000"/>
                <a:gd name="connsiteY34" fmla="*/ 76200 h 2209803"/>
                <a:gd name="connsiteX35" fmla="*/ 1371600 w 4572000"/>
                <a:gd name="connsiteY35" fmla="*/ 0 h 2209803"/>
                <a:gd name="connsiteX36" fmla="*/ 457200 w 4572000"/>
                <a:gd name="connsiteY36" fmla="*/ 0 h 2209803"/>
                <a:gd name="connsiteX37" fmla="*/ 381000 w 4572000"/>
                <a:gd name="connsiteY37" fmla="*/ 76200 h 2209803"/>
                <a:gd name="connsiteX38" fmla="*/ 381000 w 4572000"/>
                <a:gd name="connsiteY38" fmla="*/ 838200 h 2209803"/>
                <a:gd name="connsiteX39" fmla="*/ 457200 w 4572000"/>
                <a:gd name="connsiteY39" fmla="*/ 914400 h 2209803"/>
                <a:gd name="connsiteX40" fmla="*/ 838200 w 4572000"/>
                <a:gd name="connsiteY40" fmla="*/ 914400 h 2209803"/>
                <a:gd name="connsiteX41" fmla="*/ 838200 w 4572000"/>
                <a:gd name="connsiteY41" fmla="*/ 1611021 h 2209803"/>
                <a:gd name="connsiteX42" fmla="*/ 620420 w 4572000"/>
                <a:gd name="connsiteY42" fmla="*/ 1828800 h 2209803"/>
                <a:gd name="connsiteX43" fmla="*/ 76200 w 4572000"/>
                <a:gd name="connsiteY43" fmla="*/ 1828800 h 2209803"/>
                <a:gd name="connsiteX44" fmla="*/ 0 w 4572000"/>
                <a:gd name="connsiteY44" fmla="*/ 1905000 h 2209803"/>
                <a:gd name="connsiteX45" fmla="*/ 76200 w 4572000"/>
                <a:gd name="connsiteY45" fmla="*/ 1981200 h 2209803"/>
                <a:gd name="connsiteX46" fmla="*/ 620420 w 4572000"/>
                <a:gd name="connsiteY46" fmla="*/ 1981200 h 2209803"/>
                <a:gd name="connsiteX47" fmla="*/ 989221 w 4572000"/>
                <a:gd name="connsiteY47" fmla="*/ 2200359 h 2209803"/>
                <a:gd name="connsiteX48" fmla="*/ 1208380 w 4572000"/>
                <a:gd name="connsiteY48" fmla="*/ 1981200 h 2209803"/>
                <a:gd name="connsiteX49" fmla="*/ 1992020 w 4572000"/>
                <a:gd name="connsiteY49" fmla="*/ 1981200 h 2209803"/>
                <a:gd name="connsiteX50" fmla="*/ 2360821 w 4572000"/>
                <a:gd name="connsiteY50" fmla="*/ 2200359 h 2209803"/>
                <a:gd name="connsiteX51" fmla="*/ 2579980 w 4572000"/>
                <a:gd name="connsiteY51" fmla="*/ 1981200 h 2209803"/>
                <a:gd name="connsiteX52" fmla="*/ 3363620 w 4572000"/>
                <a:gd name="connsiteY52" fmla="*/ 1981200 h 2209803"/>
                <a:gd name="connsiteX53" fmla="*/ 3732421 w 4572000"/>
                <a:gd name="connsiteY53" fmla="*/ 2200359 h 2209803"/>
                <a:gd name="connsiteX54" fmla="*/ 3951580 w 4572000"/>
                <a:gd name="connsiteY54" fmla="*/ 1981200 h 2209803"/>
                <a:gd name="connsiteX55" fmla="*/ 4495800 w 4572000"/>
                <a:gd name="connsiteY55" fmla="*/ 1981200 h 2209803"/>
                <a:gd name="connsiteX56" fmla="*/ 4572000 w 4572000"/>
                <a:gd name="connsiteY56" fmla="*/ 1905000 h 2209803"/>
                <a:gd name="connsiteX57" fmla="*/ 4495800 w 4572000"/>
                <a:gd name="connsiteY57" fmla="*/ 1828800 h 2209803"/>
                <a:gd name="connsiteX58" fmla="*/ 533400 w 4572000"/>
                <a:gd name="connsiteY58" fmla="*/ 762000 h 2209803"/>
                <a:gd name="connsiteX59" fmla="*/ 533400 w 4572000"/>
                <a:gd name="connsiteY59" fmla="*/ 152400 h 2209803"/>
                <a:gd name="connsiteX60" fmla="*/ 1295400 w 4572000"/>
                <a:gd name="connsiteY60" fmla="*/ 152400 h 2209803"/>
                <a:gd name="connsiteX61" fmla="*/ 1295400 w 4572000"/>
                <a:gd name="connsiteY61" fmla="*/ 762000 h 2209803"/>
                <a:gd name="connsiteX62" fmla="*/ 914400 w 4572000"/>
                <a:gd name="connsiteY62" fmla="*/ 2057400 h 2209803"/>
                <a:gd name="connsiteX63" fmla="*/ 762000 w 4572000"/>
                <a:gd name="connsiteY63" fmla="*/ 1905000 h 2209803"/>
                <a:gd name="connsiteX64" fmla="*/ 914400 w 4572000"/>
                <a:gd name="connsiteY64" fmla="*/ 1752600 h 2209803"/>
                <a:gd name="connsiteX65" fmla="*/ 1066800 w 4572000"/>
                <a:gd name="connsiteY65" fmla="*/ 1905000 h 2209803"/>
                <a:gd name="connsiteX66" fmla="*/ 914400 w 4572000"/>
                <a:gd name="connsiteY66" fmla="*/ 2057400 h 2209803"/>
                <a:gd name="connsiteX67" fmla="*/ 1905000 w 4572000"/>
                <a:gd name="connsiteY67" fmla="*/ 762000 h 2209803"/>
                <a:gd name="connsiteX68" fmla="*/ 1905000 w 4572000"/>
                <a:gd name="connsiteY68" fmla="*/ 152400 h 2209803"/>
                <a:gd name="connsiteX69" fmla="*/ 2667000 w 4572000"/>
                <a:gd name="connsiteY69" fmla="*/ 152400 h 2209803"/>
                <a:gd name="connsiteX70" fmla="*/ 2667000 w 4572000"/>
                <a:gd name="connsiteY70" fmla="*/ 762000 h 2209803"/>
                <a:gd name="connsiteX71" fmla="*/ 2286000 w 4572000"/>
                <a:gd name="connsiteY71" fmla="*/ 2057400 h 2209803"/>
                <a:gd name="connsiteX72" fmla="*/ 2133600 w 4572000"/>
                <a:gd name="connsiteY72" fmla="*/ 1905000 h 2209803"/>
                <a:gd name="connsiteX73" fmla="*/ 2286000 w 4572000"/>
                <a:gd name="connsiteY73" fmla="*/ 1752600 h 2209803"/>
                <a:gd name="connsiteX74" fmla="*/ 2438400 w 4572000"/>
                <a:gd name="connsiteY74" fmla="*/ 1905000 h 2209803"/>
                <a:gd name="connsiteX75" fmla="*/ 2286000 w 4572000"/>
                <a:gd name="connsiteY75" fmla="*/ 2057400 h 2209803"/>
                <a:gd name="connsiteX76" fmla="*/ 3276600 w 4572000"/>
                <a:gd name="connsiteY76" fmla="*/ 762000 h 2209803"/>
                <a:gd name="connsiteX77" fmla="*/ 3276600 w 4572000"/>
                <a:gd name="connsiteY77" fmla="*/ 152400 h 2209803"/>
                <a:gd name="connsiteX78" fmla="*/ 4038600 w 4572000"/>
                <a:gd name="connsiteY78" fmla="*/ 152400 h 2209803"/>
                <a:gd name="connsiteX79" fmla="*/ 4038600 w 4572000"/>
                <a:gd name="connsiteY79" fmla="*/ 762000 h 2209803"/>
                <a:gd name="connsiteX80" fmla="*/ 3657600 w 4572000"/>
                <a:gd name="connsiteY80" fmla="*/ 2057400 h 2209803"/>
                <a:gd name="connsiteX81" fmla="*/ 3505200 w 4572000"/>
                <a:gd name="connsiteY81" fmla="*/ 1905000 h 2209803"/>
                <a:gd name="connsiteX82" fmla="*/ 3657600 w 4572000"/>
                <a:gd name="connsiteY82" fmla="*/ 1752600 h 2209803"/>
                <a:gd name="connsiteX83" fmla="*/ 3810000 w 4572000"/>
                <a:gd name="connsiteY83" fmla="*/ 1905000 h 2209803"/>
                <a:gd name="connsiteX84" fmla="*/ 3657600 w 4572000"/>
                <a:gd name="connsiteY84" fmla="*/ 2057400 h 2209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572000" h="2209803">
                  <a:moveTo>
                    <a:pt x="4495800" y="1828800"/>
                  </a:moveTo>
                  <a:lnTo>
                    <a:pt x="3951580" y="1828800"/>
                  </a:lnTo>
                  <a:cubicBezTo>
                    <a:pt x="3923828" y="1722097"/>
                    <a:pt x="3840503" y="1638772"/>
                    <a:pt x="3733800" y="1611021"/>
                  </a:cubicBezTo>
                  <a:lnTo>
                    <a:pt x="3733800" y="914400"/>
                  </a:lnTo>
                  <a:lnTo>
                    <a:pt x="4114800" y="914400"/>
                  </a:lnTo>
                  <a:cubicBezTo>
                    <a:pt x="4156885" y="914400"/>
                    <a:pt x="4191000" y="880285"/>
                    <a:pt x="4191000" y="838200"/>
                  </a:cubicBezTo>
                  <a:lnTo>
                    <a:pt x="4191000" y="76200"/>
                  </a:lnTo>
                  <a:cubicBezTo>
                    <a:pt x="4191000" y="34115"/>
                    <a:pt x="4156885" y="0"/>
                    <a:pt x="4114800" y="0"/>
                  </a:cubicBezTo>
                  <a:lnTo>
                    <a:pt x="3200400" y="0"/>
                  </a:lnTo>
                  <a:cubicBezTo>
                    <a:pt x="3158315" y="0"/>
                    <a:pt x="3124200" y="34115"/>
                    <a:pt x="3124200" y="76200"/>
                  </a:cubicBezTo>
                  <a:lnTo>
                    <a:pt x="3124200" y="838200"/>
                  </a:lnTo>
                  <a:cubicBezTo>
                    <a:pt x="3124200" y="880285"/>
                    <a:pt x="3158315" y="914400"/>
                    <a:pt x="3200400" y="914400"/>
                  </a:cubicBezTo>
                  <a:lnTo>
                    <a:pt x="3581400" y="914400"/>
                  </a:lnTo>
                  <a:lnTo>
                    <a:pt x="3581400" y="1611021"/>
                  </a:lnTo>
                  <a:cubicBezTo>
                    <a:pt x="3474697" y="1638772"/>
                    <a:pt x="3391372" y="1722097"/>
                    <a:pt x="3363620" y="1828800"/>
                  </a:cubicBezTo>
                  <a:lnTo>
                    <a:pt x="2579980" y="1828800"/>
                  </a:lnTo>
                  <a:cubicBezTo>
                    <a:pt x="2552228" y="1722097"/>
                    <a:pt x="2468903" y="1638772"/>
                    <a:pt x="2362200" y="1611021"/>
                  </a:cubicBezTo>
                  <a:lnTo>
                    <a:pt x="2362200" y="914400"/>
                  </a:lnTo>
                  <a:lnTo>
                    <a:pt x="2743200" y="914400"/>
                  </a:lnTo>
                  <a:cubicBezTo>
                    <a:pt x="2785285" y="914400"/>
                    <a:pt x="2819400" y="880285"/>
                    <a:pt x="2819400" y="838200"/>
                  </a:cubicBezTo>
                  <a:lnTo>
                    <a:pt x="2819400" y="76200"/>
                  </a:lnTo>
                  <a:cubicBezTo>
                    <a:pt x="2819400" y="34115"/>
                    <a:pt x="2785285" y="0"/>
                    <a:pt x="2743200" y="0"/>
                  </a:cubicBezTo>
                  <a:lnTo>
                    <a:pt x="1828800" y="0"/>
                  </a:lnTo>
                  <a:cubicBezTo>
                    <a:pt x="1786715" y="0"/>
                    <a:pt x="1752600" y="34115"/>
                    <a:pt x="1752600" y="76200"/>
                  </a:cubicBezTo>
                  <a:lnTo>
                    <a:pt x="1752600" y="838200"/>
                  </a:lnTo>
                  <a:cubicBezTo>
                    <a:pt x="1752600" y="880285"/>
                    <a:pt x="1786715" y="914400"/>
                    <a:pt x="1828800" y="914400"/>
                  </a:cubicBezTo>
                  <a:lnTo>
                    <a:pt x="2209800" y="914400"/>
                  </a:lnTo>
                  <a:lnTo>
                    <a:pt x="2209800" y="1611021"/>
                  </a:lnTo>
                  <a:cubicBezTo>
                    <a:pt x="2103097" y="1638772"/>
                    <a:pt x="2019773" y="1722097"/>
                    <a:pt x="1992020" y="1828800"/>
                  </a:cubicBezTo>
                  <a:lnTo>
                    <a:pt x="1208380" y="1828800"/>
                  </a:lnTo>
                  <a:cubicBezTo>
                    <a:pt x="1180628" y="1722097"/>
                    <a:pt x="1097303" y="1638772"/>
                    <a:pt x="990600" y="1611021"/>
                  </a:cubicBezTo>
                  <a:lnTo>
                    <a:pt x="990600" y="914400"/>
                  </a:lnTo>
                  <a:lnTo>
                    <a:pt x="1371600" y="914400"/>
                  </a:lnTo>
                  <a:cubicBezTo>
                    <a:pt x="1413685" y="914400"/>
                    <a:pt x="1447800" y="880285"/>
                    <a:pt x="1447800" y="838200"/>
                  </a:cubicBezTo>
                  <a:lnTo>
                    <a:pt x="1447800" y="76200"/>
                  </a:lnTo>
                  <a:cubicBezTo>
                    <a:pt x="1447800" y="34115"/>
                    <a:pt x="1413685" y="0"/>
                    <a:pt x="1371600" y="0"/>
                  </a:cubicBezTo>
                  <a:lnTo>
                    <a:pt x="457200" y="0"/>
                  </a:lnTo>
                  <a:cubicBezTo>
                    <a:pt x="415116" y="0"/>
                    <a:pt x="381000" y="34115"/>
                    <a:pt x="381000" y="76200"/>
                  </a:cubicBezTo>
                  <a:lnTo>
                    <a:pt x="381000" y="838200"/>
                  </a:lnTo>
                  <a:cubicBezTo>
                    <a:pt x="381000" y="880285"/>
                    <a:pt x="415116" y="914400"/>
                    <a:pt x="457200" y="914400"/>
                  </a:cubicBezTo>
                  <a:lnTo>
                    <a:pt x="838200" y="914400"/>
                  </a:lnTo>
                  <a:lnTo>
                    <a:pt x="838200" y="1611021"/>
                  </a:lnTo>
                  <a:cubicBezTo>
                    <a:pt x="731497" y="1638772"/>
                    <a:pt x="648172" y="1722097"/>
                    <a:pt x="620420" y="1828800"/>
                  </a:cubicBezTo>
                  <a:lnTo>
                    <a:pt x="76200" y="1828800"/>
                  </a:lnTo>
                  <a:cubicBezTo>
                    <a:pt x="34116" y="1828800"/>
                    <a:pt x="0" y="1862915"/>
                    <a:pt x="0" y="1905000"/>
                  </a:cubicBezTo>
                  <a:cubicBezTo>
                    <a:pt x="0" y="1947085"/>
                    <a:pt x="34116" y="1981200"/>
                    <a:pt x="76200" y="1981200"/>
                  </a:cubicBezTo>
                  <a:lnTo>
                    <a:pt x="620420" y="1981200"/>
                  </a:lnTo>
                  <a:cubicBezTo>
                    <a:pt x="661744" y="2143559"/>
                    <a:pt x="826861" y="2241682"/>
                    <a:pt x="989221" y="2200359"/>
                  </a:cubicBezTo>
                  <a:cubicBezTo>
                    <a:pt x="1096899" y="2172950"/>
                    <a:pt x="1180978" y="2088871"/>
                    <a:pt x="1208380" y="1981200"/>
                  </a:cubicBezTo>
                  <a:lnTo>
                    <a:pt x="1992020" y="1981200"/>
                  </a:lnTo>
                  <a:cubicBezTo>
                    <a:pt x="2033344" y="2143559"/>
                    <a:pt x="2198462" y="2241682"/>
                    <a:pt x="2360821" y="2200359"/>
                  </a:cubicBezTo>
                  <a:cubicBezTo>
                    <a:pt x="2468499" y="2172950"/>
                    <a:pt x="2552578" y="2088871"/>
                    <a:pt x="2579980" y="1981200"/>
                  </a:cubicBezTo>
                  <a:lnTo>
                    <a:pt x="3363620" y="1981200"/>
                  </a:lnTo>
                  <a:cubicBezTo>
                    <a:pt x="3404944" y="2143559"/>
                    <a:pt x="3570062" y="2241682"/>
                    <a:pt x="3732421" y="2200359"/>
                  </a:cubicBezTo>
                  <a:cubicBezTo>
                    <a:pt x="3840099" y="2172950"/>
                    <a:pt x="3924178" y="2088871"/>
                    <a:pt x="3951580" y="1981200"/>
                  </a:cubicBezTo>
                  <a:lnTo>
                    <a:pt x="4495800" y="1981200"/>
                  </a:lnTo>
                  <a:cubicBezTo>
                    <a:pt x="4537885" y="1981200"/>
                    <a:pt x="4572000" y="1947085"/>
                    <a:pt x="4572000" y="1905000"/>
                  </a:cubicBezTo>
                  <a:cubicBezTo>
                    <a:pt x="4572000" y="1862915"/>
                    <a:pt x="4537885" y="1828800"/>
                    <a:pt x="4495800" y="1828800"/>
                  </a:cubicBezTo>
                  <a:close/>
                  <a:moveTo>
                    <a:pt x="533400" y="762000"/>
                  </a:moveTo>
                  <a:lnTo>
                    <a:pt x="533400" y="152400"/>
                  </a:lnTo>
                  <a:lnTo>
                    <a:pt x="1295400" y="152400"/>
                  </a:lnTo>
                  <a:lnTo>
                    <a:pt x="1295400" y="762000"/>
                  </a:lnTo>
                  <a:close/>
                  <a:moveTo>
                    <a:pt x="914400" y="2057400"/>
                  </a:moveTo>
                  <a:cubicBezTo>
                    <a:pt x="830230" y="2057400"/>
                    <a:pt x="762000" y="1989171"/>
                    <a:pt x="762000" y="1905000"/>
                  </a:cubicBezTo>
                  <a:cubicBezTo>
                    <a:pt x="762000" y="1820830"/>
                    <a:pt x="830230" y="1752600"/>
                    <a:pt x="914400" y="1752600"/>
                  </a:cubicBezTo>
                  <a:cubicBezTo>
                    <a:pt x="998571" y="1752600"/>
                    <a:pt x="1066800" y="1820830"/>
                    <a:pt x="1066800" y="1905000"/>
                  </a:cubicBezTo>
                  <a:cubicBezTo>
                    <a:pt x="1066800" y="1989171"/>
                    <a:pt x="998571" y="2057400"/>
                    <a:pt x="914400" y="2057400"/>
                  </a:cubicBezTo>
                  <a:close/>
                  <a:moveTo>
                    <a:pt x="1905000" y="762000"/>
                  </a:moveTo>
                  <a:lnTo>
                    <a:pt x="1905000" y="152400"/>
                  </a:lnTo>
                  <a:lnTo>
                    <a:pt x="2667000" y="152400"/>
                  </a:lnTo>
                  <a:lnTo>
                    <a:pt x="2667000" y="762000"/>
                  </a:lnTo>
                  <a:close/>
                  <a:moveTo>
                    <a:pt x="2286000" y="2057400"/>
                  </a:moveTo>
                  <a:cubicBezTo>
                    <a:pt x="2201830" y="2057400"/>
                    <a:pt x="2133600" y="1989171"/>
                    <a:pt x="2133600" y="1905000"/>
                  </a:cubicBezTo>
                  <a:cubicBezTo>
                    <a:pt x="2133600" y="1820830"/>
                    <a:pt x="2201830" y="1752600"/>
                    <a:pt x="2286000" y="1752600"/>
                  </a:cubicBezTo>
                  <a:cubicBezTo>
                    <a:pt x="2370171" y="1752600"/>
                    <a:pt x="2438400" y="1820830"/>
                    <a:pt x="2438400" y="1905000"/>
                  </a:cubicBezTo>
                  <a:cubicBezTo>
                    <a:pt x="2438400" y="1989171"/>
                    <a:pt x="2370171" y="2057400"/>
                    <a:pt x="2286000" y="2057400"/>
                  </a:cubicBezTo>
                  <a:close/>
                  <a:moveTo>
                    <a:pt x="3276600" y="762000"/>
                  </a:moveTo>
                  <a:lnTo>
                    <a:pt x="3276600" y="152400"/>
                  </a:lnTo>
                  <a:lnTo>
                    <a:pt x="4038600" y="152400"/>
                  </a:lnTo>
                  <a:lnTo>
                    <a:pt x="4038600" y="762000"/>
                  </a:lnTo>
                  <a:close/>
                  <a:moveTo>
                    <a:pt x="3657600" y="2057400"/>
                  </a:moveTo>
                  <a:cubicBezTo>
                    <a:pt x="3573430" y="2057400"/>
                    <a:pt x="3505200" y="1989171"/>
                    <a:pt x="3505200" y="1905000"/>
                  </a:cubicBezTo>
                  <a:cubicBezTo>
                    <a:pt x="3505200" y="1820830"/>
                    <a:pt x="3573430" y="1752600"/>
                    <a:pt x="3657600" y="1752600"/>
                  </a:cubicBezTo>
                  <a:cubicBezTo>
                    <a:pt x="3741771" y="1752600"/>
                    <a:pt x="3810000" y="1820830"/>
                    <a:pt x="3810000" y="1905000"/>
                  </a:cubicBezTo>
                  <a:cubicBezTo>
                    <a:pt x="3810000" y="1989171"/>
                    <a:pt x="3741771" y="2057400"/>
                    <a:pt x="3657600" y="2057400"/>
                  </a:cubicBezTo>
                  <a:close/>
                </a:path>
              </a:pathLst>
            </a:custGeom>
            <a:solidFill>
              <a:schemeClr val="tx2"/>
            </a:solidFill>
            <a:ln w="19050" cap="flat">
              <a:solidFill>
                <a:schemeClr val="tx2"/>
              </a:solidFill>
              <a:prstDash val="solid"/>
              <a:miter/>
            </a:ln>
          </p:spPr>
          <p:txBody>
            <a:bodyPr rtlCol="0" anchor="ctr"/>
            <a:lstStyle/>
            <a:p>
              <a:endParaRPr lang="en-US" dirty="0"/>
            </a:p>
          </p:txBody>
        </p:sp>
        <p:sp>
          <p:nvSpPr>
            <p:cNvPr id="126" name="Oval 125">
              <a:extLst>
                <a:ext uri="{FF2B5EF4-FFF2-40B4-BE49-F238E27FC236}">
                  <a16:creationId xmlns:a16="http://schemas.microsoft.com/office/drawing/2014/main" id="{75A88648-267D-DEE8-0329-87AF00F65593}"/>
                </a:ext>
              </a:extLst>
            </p:cNvPr>
            <p:cNvSpPr>
              <a:spLocks noChangeAspect="1"/>
            </p:cNvSpPr>
            <p:nvPr/>
          </p:nvSpPr>
          <p:spPr>
            <a:xfrm>
              <a:off x="9229122" y="4484714"/>
              <a:ext cx="125999" cy="125999"/>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Oval 126">
              <a:extLst>
                <a:ext uri="{FF2B5EF4-FFF2-40B4-BE49-F238E27FC236}">
                  <a16:creationId xmlns:a16="http://schemas.microsoft.com/office/drawing/2014/main" id="{861DB862-3E56-D70E-E746-66FB440B54E9}"/>
                </a:ext>
              </a:extLst>
            </p:cNvPr>
            <p:cNvSpPr>
              <a:spLocks noChangeAspect="1"/>
            </p:cNvSpPr>
            <p:nvPr/>
          </p:nvSpPr>
          <p:spPr>
            <a:xfrm>
              <a:off x="9522959" y="4484714"/>
              <a:ext cx="125999" cy="125999"/>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Oval 127">
              <a:extLst>
                <a:ext uri="{FF2B5EF4-FFF2-40B4-BE49-F238E27FC236}">
                  <a16:creationId xmlns:a16="http://schemas.microsoft.com/office/drawing/2014/main" id="{70B34BC6-472F-8402-38F1-892F56D46463}"/>
                </a:ext>
              </a:extLst>
            </p:cNvPr>
            <p:cNvSpPr>
              <a:spLocks noChangeAspect="1"/>
            </p:cNvSpPr>
            <p:nvPr/>
          </p:nvSpPr>
          <p:spPr>
            <a:xfrm>
              <a:off x="9816796" y="4484714"/>
              <a:ext cx="125999" cy="125999"/>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9" name="Graphic 26">
            <a:extLst>
              <a:ext uri="{FF2B5EF4-FFF2-40B4-BE49-F238E27FC236}">
                <a16:creationId xmlns:a16="http://schemas.microsoft.com/office/drawing/2014/main" id="{5343F9C7-3A17-0B84-CBCC-EDBDA17AF609}"/>
              </a:ext>
            </a:extLst>
          </p:cNvPr>
          <p:cNvGrpSpPr>
            <a:grpSpLocks noChangeAspect="1"/>
          </p:cNvGrpSpPr>
          <p:nvPr/>
        </p:nvGrpSpPr>
        <p:grpSpPr>
          <a:xfrm>
            <a:off x="5233732" y="4022314"/>
            <a:ext cx="396000" cy="396000"/>
            <a:chOff x="3657600" y="4613144"/>
            <a:chExt cx="1254256" cy="1254256"/>
          </a:xfrm>
          <a:solidFill>
            <a:schemeClr val="tx2"/>
          </a:solidFill>
        </p:grpSpPr>
        <p:sp>
          <p:nvSpPr>
            <p:cNvPr id="130" name="Graphic 26">
              <a:extLst>
                <a:ext uri="{FF2B5EF4-FFF2-40B4-BE49-F238E27FC236}">
                  <a16:creationId xmlns:a16="http://schemas.microsoft.com/office/drawing/2014/main" id="{1C4B49F7-CA51-3F5B-DDDD-FB0EDA8AE6B0}"/>
                </a:ext>
              </a:extLst>
            </p:cNvPr>
            <p:cNvSpPr/>
            <p:nvPr/>
          </p:nvSpPr>
          <p:spPr>
            <a:xfrm>
              <a:off x="4221035" y="5054093"/>
              <a:ext cx="538938" cy="538938"/>
            </a:xfrm>
            <a:custGeom>
              <a:avLst/>
              <a:gdLst>
                <a:gd name="connsiteX0" fmla="*/ 0 w 538938"/>
                <a:gd name="connsiteY0" fmla="*/ 269469 h 538938"/>
                <a:gd name="connsiteX1" fmla="*/ 269469 w 538938"/>
                <a:gd name="connsiteY1" fmla="*/ 538938 h 538938"/>
                <a:gd name="connsiteX2" fmla="*/ 538938 w 538938"/>
                <a:gd name="connsiteY2" fmla="*/ 269469 h 538938"/>
                <a:gd name="connsiteX3" fmla="*/ 269469 w 538938"/>
                <a:gd name="connsiteY3" fmla="*/ 0 h 538938"/>
                <a:gd name="connsiteX4" fmla="*/ 0 w 538938"/>
                <a:gd name="connsiteY4" fmla="*/ 269469 h 538938"/>
                <a:gd name="connsiteX5" fmla="*/ 306215 w 538938"/>
                <a:gd name="connsiteY5" fmla="*/ 76997 h 538938"/>
                <a:gd name="connsiteX6" fmla="*/ 461941 w 538938"/>
                <a:gd name="connsiteY6" fmla="*/ 232723 h 538938"/>
                <a:gd name="connsiteX7" fmla="*/ 306215 w 538938"/>
                <a:gd name="connsiteY7" fmla="*/ 232723 h 538938"/>
                <a:gd name="connsiteX8" fmla="*/ 284689 w 538938"/>
                <a:gd name="connsiteY8" fmla="*/ 306215 h 538938"/>
                <a:gd name="connsiteX9" fmla="*/ 461941 w 538938"/>
                <a:gd name="connsiteY9" fmla="*/ 306215 h 538938"/>
                <a:gd name="connsiteX10" fmla="*/ 269469 w 538938"/>
                <a:gd name="connsiteY10" fmla="*/ 465447 h 538938"/>
                <a:gd name="connsiteX11" fmla="*/ 159388 w 538938"/>
                <a:gd name="connsiteY11" fmla="*/ 431515 h 538938"/>
                <a:gd name="connsiteX12" fmla="*/ 232723 w 538938"/>
                <a:gd name="connsiteY12" fmla="*/ 76997 h 538938"/>
                <a:gd name="connsiteX13" fmla="*/ 232723 w 538938"/>
                <a:gd name="connsiteY13" fmla="*/ 254249 h 538938"/>
                <a:gd name="connsiteX14" fmla="*/ 107423 w 538938"/>
                <a:gd name="connsiteY14" fmla="*/ 379550 h 538938"/>
                <a:gd name="connsiteX15" fmla="*/ 73492 w 538938"/>
                <a:gd name="connsiteY15" fmla="*/ 269469 h 538938"/>
                <a:gd name="connsiteX16" fmla="*/ 232723 w 538938"/>
                <a:gd name="connsiteY16" fmla="*/ 76997 h 53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8938" h="538938">
                  <a:moveTo>
                    <a:pt x="0" y="269469"/>
                  </a:moveTo>
                  <a:cubicBezTo>
                    <a:pt x="0" y="418054"/>
                    <a:pt x="120884" y="538938"/>
                    <a:pt x="269469" y="538938"/>
                  </a:cubicBezTo>
                  <a:cubicBezTo>
                    <a:pt x="418054" y="538938"/>
                    <a:pt x="538938" y="418054"/>
                    <a:pt x="538938" y="269469"/>
                  </a:cubicBezTo>
                  <a:cubicBezTo>
                    <a:pt x="538938" y="120884"/>
                    <a:pt x="418054" y="0"/>
                    <a:pt x="269469" y="0"/>
                  </a:cubicBezTo>
                  <a:cubicBezTo>
                    <a:pt x="120884" y="0"/>
                    <a:pt x="0" y="120884"/>
                    <a:pt x="0" y="269469"/>
                  </a:cubicBezTo>
                  <a:close/>
                  <a:moveTo>
                    <a:pt x="306215" y="76997"/>
                  </a:moveTo>
                  <a:cubicBezTo>
                    <a:pt x="384856" y="91982"/>
                    <a:pt x="446956" y="154082"/>
                    <a:pt x="461941" y="232723"/>
                  </a:cubicBezTo>
                  <a:lnTo>
                    <a:pt x="306215" y="232723"/>
                  </a:lnTo>
                  <a:close/>
                  <a:moveTo>
                    <a:pt x="284689" y="306215"/>
                  </a:moveTo>
                  <a:lnTo>
                    <a:pt x="461941" y="306215"/>
                  </a:lnTo>
                  <a:cubicBezTo>
                    <a:pt x="444688" y="396766"/>
                    <a:pt x="364969" y="465447"/>
                    <a:pt x="269469" y="465447"/>
                  </a:cubicBezTo>
                  <a:cubicBezTo>
                    <a:pt x="228689" y="465447"/>
                    <a:pt x="190789" y="452914"/>
                    <a:pt x="159388" y="431515"/>
                  </a:cubicBezTo>
                  <a:close/>
                  <a:moveTo>
                    <a:pt x="232723" y="76997"/>
                  </a:moveTo>
                  <a:lnTo>
                    <a:pt x="232723" y="254249"/>
                  </a:lnTo>
                  <a:lnTo>
                    <a:pt x="107423" y="379550"/>
                  </a:lnTo>
                  <a:cubicBezTo>
                    <a:pt x="86024" y="348152"/>
                    <a:pt x="73492" y="310250"/>
                    <a:pt x="73492" y="269469"/>
                  </a:cubicBezTo>
                  <a:cubicBezTo>
                    <a:pt x="73492" y="173969"/>
                    <a:pt x="142172" y="94250"/>
                    <a:pt x="232723" y="76997"/>
                  </a:cubicBezTo>
                  <a:close/>
                </a:path>
              </a:pathLst>
            </a:custGeom>
            <a:solidFill>
              <a:schemeClr val="bg2"/>
            </a:solidFill>
            <a:ln w="9525" cap="flat">
              <a:solidFill>
                <a:schemeClr val="bg2"/>
              </a:solidFill>
              <a:prstDash val="solid"/>
              <a:miter/>
            </a:ln>
          </p:spPr>
          <p:txBody>
            <a:bodyPr rtlCol="0" anchor="ctr"/>
            <a:lstStyle/>
            <a:p>
              <a:endParaRPr lang="en-US"/>
            </a:p>
          </p:txBody>
        </p:sp>
        <p:sp>
          <p:nvSpPr>
            <p:cNvPr id="131" name="Graphic 26">
              <a:extLst>
                <a:ext uri="{FF2B5EF4-FFF2-40B4-BE49-F238E27FC236}">
                  <a16:creationId xmlns:a16="http://schemas.microsoft.com/office/drawing/2014/main" id="{EF1810A0-A437-C3FD-2D6E-BF4BFB8747EF}"/>
                </a:ext>
              </a:extLst>
            </p:cNvPr>
            <p:cNvSpPr/>
            <p:nvPr/>
          </p:nvSpPr>
          <p:spPr>
            <a:xfrm>
              <a:off x="3804583" y="5054093"/>
              <a:ext cx="269469" cy="73491"/>
            </a:xfrm>
            <a:custGeom>
              <a:avLst/>
              <a:gdLst>
                <a:gd name="connsiteX0" fmla="*/ 232723 w 269469"/>
                <a:gd name="connsiteY0" fmla="*/ 0 h 73491"/>
                <a:gd name="connsiteX1" fmla="*/ 36746 w 269469"/>
                <a:gd name="connsiteY1" fmla="*/ 0 h 73491"/>
                <a:gd name="connsiteX2" fmla="*/ 0 w 269469"/>
                <a:gd name="connsiteY2" fmla="*/ 36746 h 73491"/>
                <a:gd name="connsiteX3" fmla="*/ 36746 w 269469"/>
                <a:gd name="connsiteY3" fmla="*/ 73492 h 73491"/>
                <a:gd name="connsiteX4" fmla="*/ 232723 w 269469"/>
                <a:gd name="connsiteY4" fmla="*/ 73492 h 73491"/>
                <a:gd name="connsiteX5" fmla="*/ 269469 w 269469"/>
                <a:gd name="connsiteY5" fmla="*/ 36746 h 73491"/>
                <a:gd name="connsiteX6" fmla="*/ 232723 w 269469"/>
                <a:gd name="connsiteY6" fmla="*/ 0 h 7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469" h="73491">
                  <a:moveTo>
                    <a:pt x="232723" y="0"/>
                  </a:moveTo>
                  <a:lnTo>
                    <a:pt x="36746" y="0"/>
                  </a:lnTo>
                  <a:cubicBezTo>
                    <a:pt x="16452" y="0"/>
                    <a:pt x="0" y="16452"/>
                    <a:pt x="0" y="36746"/>
                  </a:cubicBezTo>
                  <a:cubicBezTo>
                    <a:pt x="0" y="57039"/>
                    <a:pt x="16452" y="73492"/>
                    <a:pt x="36746" y="73492"/>
                  </a:cubicBezTo>
                  <a:lnTo>
                    <a:pt x="232723" y="73492"/>
                  </a:lnTo>
                  <a:cubicBezTo>
                    <a:pt x="253017" y="73492"/>
                    <a:pt x="269469" y="57039"/>
                    <a:pt x="269469" y="36746"/>
                  </a:cubicBezTo>
                  <a:cubicBezTo>
                    <a:pt x="269469" y="16452"/>
                    <a:pt x="253017" y="0"/>
                    <a:pt x="232723" y="0"/>
                  </a:cubicBezTo>
                  <a:close/>
                </a:path>
              </a:pathLst>
            </a:custGeom>
            <a:solidFill>
              <a:schemeClr val="tx2"/>
            </a:solidFill>
            <a:ln w="9525" cap="flat">
              <a:solidFill>
                <a:schemeClr val="tx2"/>
              </a:solidFill>
              <a:prstDash val="solid"/>
              <a:miter/>
            </a:ln>
          </p:spPr>
          <p:txBody>
            <a:bodyPr rtlCol="0" anchor="ctr"/>
            <a:lstStyle/>
            <a:p>
              <a:endParaRPr lang="en-US"/>
            </a:p>
          </p:txBody>
        </p:sp>
        <p:sp>
          <p:nvSpPr>
            <p:cNvPr id="132" name="Graphic 26">
              <a:extLst>
                <a:ext uri="{FF2B5EF4-FFF2-40B4-BE49-F238E27FC236}">
                  <a16:creationId xmlns:a16="http://schemas.microsoft.com/office/drawing/2014/main" id="{052BA51C-D81A-8281-9FDF-EAB4E2395193}"/>
                </a:ext>
              </a:extLst>
            </p:cNvPr>
            <p:cNvSpPr/>
            <p:nvPr/>
          </p:nvSpPr>
          <p:spPr>
            <a:xfrm>
              <a:off x="3804583" y="5201076"/>
              <a:ext cx="269469" cy="73491"/>
            </a:xfrm>
            <a:custGeom>
              <a:avLst/>
              <a:gdLst>
                <a:gd name="connsiteX0" fmla="*/ 232723 w 269469"/>
                <a:gd name="connsiteY0" fmla="*/ 0 h 73491"/>
                <a:gd name="connsiteX1" fmla="*/ 36746 w 269469"/>
                <a:gd name="connsiteY1" fmla="*/ 0 h 73491"/>
                <a:gd name="connsiteX2" fmla="*/ 0 w 269469"/>
                <a:gd name="connsiteY2" fmla="*/ 36746 h 73491"/>
                <a:gd name="connsiteX3" fmla="*/ 36746 w 269469"/>
                <a:gd name="connsiteY3" fmla="*/ 73492 h 73491"/>
                <a:gd name="connsiteX4" fmla="*/ 232723 w 269469"/>
                <a:gd name="connsiteY4" fmla="*/ 73492 h 73491"/>
                <a:gd name="connsiteX5" fmla="*/ 269469 w 269469"/>
                <a:gd name="connsiteY5" fmla="*/ 36746 h 73491"/>
                <a:gd name="connsiteX6" fmla="*/ 232723 w 269469"/>
                <a:gd name="connsiteY6" fmla="*/ 0 h 7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9469" h="73491">
                  <a:moveTo>
                    <a:pt x="232723" y="0"/>
                  </a:moveTo>
                  <a:lnTo>
                    <a:pt x="36746" y="0"/>
                  </a:lnTo>
                  <a:cubicBezTo>
                    <a:pt x="16452" y="0"/>
                    <a:pt x="0" y="16452"/>
                    <a:pt x="0" y="36746"/>
                  </a:cubicBezTo>
                  <a:cubicBezTo>
                    <a:pt x="0" y="57039"/>
                    <a:pt x="16452" y="73492"/>
                    <a:pt x="36746" y="73492"/>
                  </a:cubicBezTo>
                  <a:lnTo>
                    <a:pt x="232723" y="73492"/>
                  </a:lnTo>
                  <a:cubicBezTo>
                    <a:pt x="253017" y="73492"/>
                    <a:pt x="269469" y="57039"/>
                    <a:pt x="269469" y="36746"/>
                  </a:cubicBezTo>
                  <a:cubicBezTo>
                    <a:pt x="269469" y="16452"/>
                    <a:pt x="253017" y="0"/>
                    <a:pt x="232723" y="0"/>
                  </a:cubicBezTo>
                  <a:close/>
                </a:path>
              </a:pathLst>
            </a:custGeom>
            <a:solidFill>
              <a:schemeClr val="tx2"/>
            </a:solidFill>
            <a:ln w="9525" cap="flat">
              <a:solidFill>
                <a:schemeClr val="tx2"/>
              </a:solidFill>
              <a:prstDash val="solid"/>
              <a:miter/>
            </a:ln>
          </p:spPr>
          <p:txBody>
            <a:bodyPr rtlCol="0" anchor="ctr"/>
            <a:lstStyle/>
            <a:p>
              <a:endParaRPr lang="en-US"/>
            </a:p>
          </p:txBody>
        </p:sp>
        <p:sp>
          <p:nvSpPr>
            <p:cNvPr id="133" name="Graphic 26">
              <a:extLst>
                <a:ext uri="{FF2B5EF4-FFF2-40B4-BE49-F238E27FC236}">
                  <a16:creationId xmlns:a16="http://schemas.microsoft.com/office/drawing/2014/main" id="{8780E058-864D-0985-84FD-E2AC46A1D92D}"/>
                </a:ext>
              </a:extLst>
            </p:cNvPr>
            <p:cNvSpPr/>
            <p:nvPr/>
          </p:nvSpPr>
          <p:spPr>
            <a:xfrm>
              <a:off x="3657600" y="4613144"/>
              <a:ext cx="1254256" cy="1254256"/>
            </a:xfrm>
            <a:custGeom>
              <a:avLst/>
              <a:gdLst>
                <a:gd name="connsiteX0" fmla="*/ 1144019 w 1254256"/>
                <a:gd name="connsiteY0" fmla="*/ 0 h 1254256"/>
                <a:gd name="connsiteX1" fmla="*/ 110237 w 1254256"/>
                <a:gd name="connsiteY1" fmla="*/ 0 h 1254256"/>
                <a:gd name="connsiteX2" fmla="*/ 0 w 1254256"/>
                <a:gd name="connsiteY2" fmla="*/ 110237 h 1254256"/>
                <a:gd name="connsiteX3" fmla="*/ 0 w 1254256"/>
                <a:gd name="connsiteY3" fmla="*/ 1144019 h 1254256"/>
                <a:gd name="connsiteX4" fmla="*/ 110237 w 1254256"/>
                <a:gd name="connsiteY4" fmla="*/ 1254256 h 1254256"/>
                <a:gd name="connsiteX5" fmla="*/ 1144019 w 1254256"/>
                <a:gd name="connsiteY5" fmla="*/ 1254256 h 1254256"/>
                <a:gd name="connsiteX6" fmla="*/ 1254256 w 1254256"/>
                <a:gd name="connsiteY6" fmla="*/ 1144019 h 1254256"/>
                <a:gd name="connsiteX7" fmla="*/ 1254256 w 1254256"/>
                <a:gd name="connsiteY7" fmla="*/ 110237 h 1254256"/>
                <a:gd name="connsiteX8" fmla="*/ 1144019 w 1254256"/>
                <a:gd name="connsiteY8" fmla="*/ 0 h 1254256"/>
                <a:gd name="connsiteX9" fmla="*/ 1180765 w 1254256"/>
                <a:gd name="connsiteY9" fmla="*/ 1144019 h 1254256"/>
                <a:gd name="connsiteX10" fmla="*/ 1144019 w 1254256"/>
                <a:gd name="connsiteY10" fmla="*/ 1180765 h 1254256"/>
                <a:gd name="connsiteX11" fmla="*/ 110237 w 1254256"/>
                <a:gd name="connsiteY11" fmla="*/ 1180765 h 1254256"/>
                <a:gd name="connsiteX12" fmla="*/ 73492 w 1254256"/>
                <a:gd name="connsiteY12" fmla="*/ 1144019 h 1254256"/>
                <a:gd name="connsiteX13" fmla="*/ 73492 w 1254256"/>
                <a:gd name="connsiteY13" fmla="*/ 367458 h 1254256"/>
                <a:gd name="connsiteX14" fmla="*/ 673673 w 1254256"/>
                <a:gd name="connsiteY14" fmla="*/ 367458 h 1254256"/>
                <a:gd name="connsiteX15" fmla="*/ 696627 w 1254256"/>
                <a:gd name="connsiteY15" fmla="*/ 359406 h 1254256"/>
                <a:gd name="connsiteX16" fmla="*/ 809049 w 1254256"/>
                <a:gd name="connsiteY16" fmla="*/ 269469 h 1254256"/>
                <a:gd name="connsiteX17" fmla="*/ 1180765 w 1254256"/>
                <a:gd name="connsiteY17" fmla="*/ 269469 h 1254256"/>
                <a:gd name="connsiteX18" fmla="*/ 1180765 w 1254256"/>
                <a:gd name="connsiteY18" fmla="*/ 195978 h 1254256"/>
                <a:gd name="connsiteX19" fmla="*/ 796159 w 1254256"/>
                <a:gd name="connsiteY19" fmla="*/ 195978 h 1254256"/>
                <a:gd name="connsiteX20" fmla="*/ 773205 w 1254256"/>
                <a:gd name="connsiteY20" fmla="*/ 204030 h 1254256"/>
                <a:gd name="connsiteX21" fmla="*/ 660782 w 1254256"/>
                <a:gd name="connsiteY21" fmla="*/ 293966 h 1254256"/>
                <a:gd name="connsiteX22" fmla="*/ 73492 w 1254256"/>
                <a:gd name="connsiteY22" fmla="*/ 293966 h 1254256"/>
                <a:gd name="connsiteX23" fmla="*/ 73492 w 1254256"/>
                <a:gd name="connsiteY23" fmla="*/ 110237 h 1254256"/>
                <a:gd name="connsiteX24" fmla="*/ 110237 w 1254256"/>
                <a:gd name="connsiteY24" fmla="*/ 73492 h 1254256"/>
                <a:gd name="connsiteX25" fmla="*/ 1144019 w 1254256"/>
                <a:gd name="connsiteY25" fmla="*/ 73492 h 1254256"/>
                <a:gd name="connsiteX26" fmla="*/ 1180765 w 1254256"/>
                <a:gd name="connsiteY26" fmla="*/ 110237 h 1254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54256" h="1254256">
                  <a:moveTo>
                    <a:pt x="1144019" y="0"/>
                  </a:moveTo>
                  <a:lnTo>
                    <a:pt x="110237" y="0"/>
                  </a:lnTo>
                  <a:cubicBezTo>
                    <a:pt x="49452" y="0"/>
                    <a:pt x="0" y="49452"/>
                    <a:pt x="0" y="110237"/>
                  </a:cubicBezTo>
                  <a:lnTo>
                    <a:pt x="0" y="1144019"/>
                  </a:lnTo>
                  <a:cubicBezTo>
                    <a:pt x="0" y="1204804"/>
                    <a:pt x="49452" y="1254256"/>
                    <a:pt x="110237" y="1254256"/>
                  </a:cubicBezTo>
                  <a:lnTo>
                    <a:pt x="1144019" y="1254256"/>
                  </a:lnTo>
                  <a:cubicBezTo>
                    <a:pt x="1204806" y="1254256"/>
                    <a:pt x="1254256" y="1204804"/>
                    <a:pt x="1254256" y="1144019"/>
                  </a:cubicBezTo>
                  <a:lnTo>
                    <a:pt x="1254256" y="110237"/>
                  </a:lnTo>
                  <a:cubicBezTo>
                    <a:pt x="1254256" y="49452"/>
                    <a:pt x="1204806" y="0"/>
                    <a:pt x="1144019" y="0"/>
                  </a:cubicBezTo>
                  <a:close/>
                  <a:moveTo>
                    <a:pt x="1180765" y="1144019"/>
                  </a:moveTo>
                  <a:cubicBezTo>
                    <a:pt x="1180765" y="1164280"/>
                    <a:pt x="1164283" y="1180765"/>
                    <a:pt x="1144019" y="1180765"/>
                  </a:cubicBezTo>
                  <a:lnTo>
                    <a:pt x="110237" y="1180765"/>
                  </a:lnTo>
                  <a:cubicBezTo>
                    <a:pt x="89976" y="1180765"/>
                    <a:pt x="73492" y="1164280"/>
                    <a:pt x="73492" y="1144019"/>
                  </a:cubicBezTo>
                  <a:lnTo>
                    <a:pt x="73492" y="367458"/>
                  </a:lnTo>
                  <a:lnTo>
                    <a:pt x="673673" y="367458"/>
                  </a:lnTo>
                  <a:cubicBezTo>
                    <a:pt x="682016" y="367458"/>
                    <a:pt x="690113" y="364619"/>
                    <a:pt x="696627" y="359406"/>
                  </a:cubicBezTo>
                  <a:lnTo>
                    <a:pt x="809049" y="269469"/>
                  </a:lnTo>
                  <a:lnTo>
                    <a:pt x="1180765" y="269469"/>
                  </a:lnTo>
                  <a:close/>
                  <a:moveTo>
                    <a:pt x="1180765" y="195978"/>
                  </a:moveTo>
                  <a:lnTo>
                    <a:pt x="796159" y="195978"/>
                  </a:lnTo>
                  <a:cubicBezTo>
                    <a:pt x="787815" y="195978"/>
                    <a:pt x="779719" y="198817"/>
                    <a:pt x="773205" y="204030"/>
                  </a:cubicBezTo>
                  <a:lnTo>
                    <a:pt x="660782" y="293966"/>
                  </a:lnTo>
                  <a:lnTo>
                    <a:pt x="73492" y="293966"/>
                  </a:lnTo>
                  <a:lnTo>
                    <a:pt x="73492" y="110237"/>
                  </a:lnTo>
                  <a:cubicBezTo>
                    <a:pt x="73492" y="89976"/>
                    <a:pt x="89976" y="73492"/>
                    <a:pt x="110237" y="73492"/>
                  </a:cubicBezTo>
                  <a:lnTo>
                    <a:pt x="1144019" y="73492"/>
                  </a:lnTo>
                  <a:cubicBezTo>
                    <a:pt x="1164283" y="73492"/>
                    <a:pt x="1180765" y="89976"/>
                    <a:pt x="1180765" y="110237"/>
                  </a:cubicBezTo>
                  <a:close/>
                </a:path>
              </a:pathLst>
            </a:custGeom>
            <a:solidFill>
              <a:schemeClr val="tx2"/>
            </a:solidFill>
            <a:ln w="9525" cap="flat">
              <a:solidFill>
                <a:schemeClr val="tx2"/>
              </a:solidFill>
              <a:prstDash val="solid"/>
              <a:miter/>
            </a:ln>
          </p:spPr>
          <p:txBody>
            <a:bodyPr rtlCol="0" anchor="ctr"/>
            <a:lstStyle/>
            <a:p>
              <a:endParaRPr lang="en-US"/>
            </a:p>
          </p:txBody>
        </p:sp>
        <p:sp>
          <p:nvSpPr>
            <p:cNvPr id="134" name="Graphic 26">
              <a:extLst>
                <a:ext uri="{FF2B5EF4-FFF2-40B4-BE49-F238E27FC236}">
                  <a16:creationId xmlns:a16="http://schemas.microsoft.com/office/drawing/2014/main" id="{3ACDF14E-9E5B-983E-36E4-5F683621E36F}"/>
                </a:ext>
              </a:extLst>
            </p:cNvPr>
            <p:cNvSpPr/>
            <p:nvPr/>
          </p:nvSpPr>
          <p:spPr>
            <a:xfrm>
              <a:off x="3804583" y="4760127"/>
              <a:ext cx="122485" cy="73491"/>
            </a:xfrm>
            <a:custGeom>
              <a:avLst/>
              <a:gdLst>
                <a:gd name="connsiteX0" fmla="*/ 85740 w 122485"/>
                <a:gd name="connsiteY0" fmla="*/ 0 h 73491"/>
                <a:gd name="connsiteX1" fmla="*/ 36746 w 122485"/>
                <a:gd name="connsiteY1" fmla="*/ 0 h 73491"/>
                <a:gd name="connsiteX2" fmla="*/ 0 w 122485"/>
                <a:gd name="connsiteY2" fmla="*/ 36746 h 73491"/>
                <a:gd name="connsiteX3" fmla="*/ 36746 w 122485"/>
                <a:gd name="connsiteY3" fmla="*/ 73492 h 73491"/>
                <a:gd name="connsiteX4" fmla="*/ 85740 w 122485"/>
                <a:gd name="connsiteY4" fmla="*/ 73492 h 73491"/>
                <a:gd name="connsiteX5" fmla="*/ 122486 w 122485"/>
                <a:gd name="connsiteY5" fmla="*/ 36746 h 73491"/>
                <a:gd name="connsiteX6" fmla="*/ 85740 w 122485"/>
                <a:gd name="connsiteY6" fmla="*/ 0 h 73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85" h="73491">
                  <a:moveTo>
                    <a:pt x="85740" y="0"/>
                  </a:moveTo>
                  <a:lnTo>
                    <a:pt x="36746" y="0"/>
                  </a:lnTo>
                  <a:cubicBezTo>
                    <a:pt x="16452" y="0"/>
                    <a:pt x="0" y="16452"/>
                    <a:pt x="0" y="36746"/>
                  </a:cubicBezTo>
                  <a:cubicBezTo>
                    <a:pt x="0" y="57039"/>
                    <a:pt x="16452" y="73492"/>
                    <a:pt x="36746" y="73492"/>
                  </a:cubicBezTo>
                  <a:lnTo>
                    <a:pt x="85740" y="73492"/>
                  </a:lnTo>
                  <a:cubicBezTo>
                    <a:pt x="106034" y="73492"/>
                    <a:pt x="122486" y="57039"/>
                    <a:pt x="122486" y="36746"/>
                  </a:cubicBezTo>
                  <a:cubicBezTo>
                    <a:pt x="122486" y="16452"/>
                    <a:pt x="106034" y="0"/>
                    <a:pt x="85740" y="0"/>
                  </a:cubicBezTo>
                  <a:close/>
                </a:path>
              </a:pathLst>
            </a:custGeom>
            <a:solidFill>
              <a:schemeClr val="bg2"/>
            </a:solidFill>
            <a:ln w="9525" cap="flat">
              <a:solidFill>
                <a:schemeClr val="bg2"/>
              </a:solidFill>
              <a:prstDash val="solid"/>
              <a:miter/>
            </a:ln>
          </p:spPr>
          <p:txBody>
            <a:bodyPr rtlCol="0" anchor="ctr"/>
            <a:lstStyle/>
            <a:p>
              <a:endParaRPr lang="en-US"/>
            </a:p>
          </p:txBody>
        </p:sp>
        <p:sp>
          <p:nvSpPr>
            <p:cNvPr id="135" name="Graphic 26">
              <a:extLst>
                <a:ext uri="{FF2B5EF4-FFF2-40B4-BE49-F238E27FC236}">
                  <a16:creationId xmlns:a16="http://schemas.microsoft.com/office/drawing/2014/main" id="{72FE6B35-700E-7A98-C47D-E5F8BEA796E3}"/>
                </a:ext>
              </a:extLst>
            </p:cNvPr>
            <p:cNvSpPr/>
            <p:nvPr/>
          </p:nvSpPr>
          <p:spPr>
            <a:xfrm>
              <a:off x="4098549" y="5421551"/>
              <a:ext cx="73491" cy="293966"/>
            </a:xfrm>
            <a:custGeom>
              <a:avLst/>
              <a:gdLst>
                <a:gd name="connsiteX0" fmla="*/ 36746 w 73491"/>
                <a:gd name="connsiteY0" fmla="*/ 0 h 293966"/>
                <a:gd name="connsiteX1" fmla="*/ 0 w 73491"/>
                <a:gd name="connsiteY1" fmla="*/ 36746 h 293966"/>
                <a:gd name="connsiteX2" fmla="*/ 0 w 73491"/>
                <a:gd name="connsiteY2" fmla="*/ 257220 h 293966"/>
                <a:gd name="connsiteX3" fmla="*/ 36746 w 73491"/>
                <a:gd name="connsiteY3" fmla="*/ 293966 h 293966"/>
                <a:gd name="connsiteX4" fmla="*/ 73492 w 73491"/>
                <a:gd name="connsiteY4" fmla="*/ 257220 h 293966"/>
                <a:gd name="connsiteX5" fmla="*/ 73492 w 73491"/>
                <a:gd name="connsiteY5" fmla="*/ 36746 h 293966"/>
                <a:gd name="connsiteX6" fmla="*/ 36746 w 73491"/>
                <a:gd name="connsiteY6" fmla="*/ 0 h 293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1" h="293966">
                  <a:moveTo>
                    <a:pt x="36746" y="0"/>
                  </a:moveTo>
                  <a:cubicBezTo>
                    <a:pt x="16452" y="0"/>
                    <a:pt x="0" y="16452"/>
                    <a:pt x="0" y="36746"/>
                  </a:cubicBezTo>
                  <a:lnTo>
                    <a:pt x="0" y="257220"/>
                  </a:lnTo>
                  <a:cubicBezTo>
                    <a:pt x="0" y="277514"/>
                    <a:pt x="16452" y="293966"/>
                    <a:pt x="36746" y="293966"/>
                  </a:cubicBezTo>
                  <a:cubicBezTo>
                    <a:pt x="57039" y="293966"/>
                    <a:pt x="73492" y="277514"/>
                    <a:pt x="73492" y="257220"/>
                  </a:cubicBezTo>
                  <a:lnTo>
                    <a:pt x="73492" y="36746"/>
                  </a:lnTo>
                  <a:cubicBezTo>
                    <a:pt x="73492" y="16452"/>
                    <a:pt x="57039" y="0"/>
                    <a:pt x="36746" y="0"/>
                  </a:cubicBezTo>
                  <a:close/>
                </a:path>
              </a:pathLst>
            </a:custGeom>
            <a:solidFill>
              <a:schemeClr val="tx2"/>
            </a:solidFill>
            <a:ln w="9525" cap="flat">
              <a:solidFill>
                <a:schemeClr val="tx2"/>
              </a:solidFill>
              <a:prstDash val="solid"/>
              <a:miter/>
            </a:ln>
          </p:spPr>
          <p:txBody>
            <a:bodyPr rtlCol="0" anchor="ctr"/>
            <a:lstStyle/>
            <a:p>
              <a:endParaRPr lang="en-US"/>
            </a:p>
          </p:txBody>
        </p:sp>
        <p:sp>
          <p:nvSpPr>
            <p:cNvPr id="136" name="Graphic 26">
              <a:extLst>
                <a:ext uri="{FF2B5EF4-FFF2-40B4-BE49-F238E27FC236}">
                  <a16:creationId xmlns:a16="http://schemas.microsoft.com/office/drawing/2014/main" id="{061C48D5-6F5C-4AFC-B57E-4BC4A4EE8C49}"/>
                </a:ext>
              </a:extLst>
            </p:cNvPr>
            <p:cNvSpPr/>
            <p:nvPr/>
          </p:nvSpPr>
          <p:spPr>
            <a:xfrm>
              <a:off x="3951566" y="5495042"/>
              <a:ext cx="73491" cy="220474"/>
            </a:xfrm>
            <a:custGeom>
              <a:avLst/>
              <a:gdLst>
                <a:gd name="connsiteX0" fmla="*/ 36746 w 73491"/>
                <a:gd name="connsiteY0" fmla="*/ 0 h 220474"/>
                <a:gd name="connsiteX1" fmla="*/ 0 w 73491"/>
                <a:gd name="connsiteY1" fmla="*/ 36746 h 220474"/>
                <a:gd name="connsiteX2" fmla="*/ 0 w 73491"/>
                <a:gd name="connsiteY2" fmla="*/ 183729 h 220474"/>
                <a:gd name="connsiteX3" fmla="*/ 36746 w 73491"/>
                <a:gd name="connsiteY3" fmla="*/ 220475 h 220474"/>
                <a:gd name="connsiteX4" fmla="*/ 73492 w 73491"/>
                <a:gd name="connsiteY4" fmla="*/ 183729 h 220474"/>
                <a:gd name="connsiteX5" fmla="*/ 73492 w 73491"/>
                <a:gd name="connsiteY5" fmla="*/ 36746 h 220474"/>
                <a:gd name="connsiteX6" fmla="*/ 36746 w 73491"/>
                <a:gd name="connsiteY6" fmla="*/ 0 h 220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1" h="220474">
                  <a:moveTo>
                    <a:pt x="36746" y="0"/>
                  </a:moveTo>
                  <a:cubicBezTo>
                    <a:pt x="16452" y="0"/>
                    <a:pt x="0" y="16452"/>
                    <a:pt x="0" y="36746"/>
                  </a:cubicBezTo>
                  <a:lnTo>
                    <a:pt x="0" y="183729"/>
                  </a:lnTo>
                  <a:cubicBezTo>
                    <a:pt x="0" y="204022"/>
                    <a:pt x="16452" y="220475"/>
                    <a:pt x="36746" y="220475"/>
                  </a:cubicBezTo>
                  <a:cubicBezTo>
                    <a:pt x="57039" y="220475"/>
                    <a:pt x="73492" y="204022"/>
                    <a:pt x="73492" y="183729"/>
                  </a:cubicBezTo>
                  <a:lnTo>
                    <a:pt x="73492" y="36746"/>
                  </a:lnTo>
                  <a:cubicBezTo>
                    <a:pt x="73492" y="16452"/>
                    <a:pt x="57039" y="0"/>
                    <a:pt x="36746" y="0"/>
                  </a:cubicBezTo>
                  <a:close/>
                </a:path>
              </a:pathLst>
            </a:custGeom>
            <a:solidFill>
              <a:schemeClr val="tx2"/>
            </a:solidFill>
            <a:ln w="9525" cap="flat">
              <a:solidFill>
                <a:schemeClr val="tx2"/>
              </a:solidFill>
              <a:prstDash val="solid"/>
              <a:miter/>
            </a:ln>
          </p:spPr>
          <p:txBody>
            <a:bodyPr rtlCol="0" anchor="ctr"/>
            <a:lstStyle/>
            <a:p>
              <a:endParaRPr lang="en-US"/>
            </a:p>
          </p:txBody>
        </p:sp>
        <p:sp>
          <p:nvSpPr>
            <p:cNvPr id="137" name="Graphic 26">
              <a:extLst>
                <a:ext uri="{FF2B5EF4-FFF2-40B4-BE49-F238E27FC236}">
                  <a16:creationId xmlns:a16="http://schemas.microsoft.com/office/drawing/2014/main" id="{DA51CADC-696F-3579-C8E8-53A12FC52498}"/>
                </a:ext>
              </a:extLst>
            </p:cNvPr>
            <p:cNvSpPr/>
            <p:nvPr/>
          </p:nvSpPr>
          <p:spPr>
            <a:xfrm>
              <a:off x="3804583" y="5568534"/>
              <a:ext cx="73491" cy="146983"/>
            </a:xfrm>
            <a:custGeom>
              <a:avLst/>
              <a:gdLst>
                <a:gd name="connsiteX0" fmla="*/ 36746 w 73491"/>
                <a:gd name="connsiteY0" fmla="*/ 0 h 146983"/>
                <a:gd name="connsiteX1" fmla="*/ 0 w 73491"/>
                <a:gd name="connsiteY1" fmla="*/ 36746 h 146983"/>
                <a:gd name="connsiteX2" fmla="*/ 0 w 73491"/>
                <a:gd name="connsiteY2" fmla="*/ 110237 h 146983"/>
                <a:gd name="connsiteX3" fmla="*/ 36746 w 73491"/>
                <a:gd name="connsiteY3" fmla="*/ 146983 h 146983"/>
                <a:gd name="connsiteX4" fmla="*/ 73492 w 73491"/>
                <a:gd name="connsiteY4" fmla="*/ 110237 h 146983"/>
                <a:gd name="connsiteX5" fmla="*/ 73492 w 73491"/>
                <a:gd name="connsiteY5" fmla="*/ 36746 h 146983"/>
                <a:gd name="connsiteX6" fmla="*/ 36746 w 73491"/>
                <a:gd name="connsiteY6" fmla="*/ 0 h 146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91" h="146983">
                  <a:moveTo>
                    <a:pt x="36746" y="0"/>
                  </a:moveTo>
                  <a:cubicBezTo>
                    <a:pt x="16452" y="0"/>
                    <a:pt x="0" y="16452"/>
                    <a:pt x="0" y="36746"/>
                  </a:cubicBezTo>
                  <a:lnTo>
                    <a:pt x="0" y="110237"/>
                  </a:lnTo>
                  <a:cubicBezTo>
                    <a:pt x="0" y="130531"/>
                    <a:pt x="16452" y="146983"/>
                    <a:pt x="36746" y="146983"/>
                  </a:cubicBezTo>
                  <a:cubicBezTo>
                    <a:pt x="57039" y="146983"/>
                    <a:pt x="73492" y="130531"/>
                    <a:pt x="73492" y="110237"/>
                  </a:cubicBezTo>
                  <a:lnTo>
                    <a:pt x="73492" y="36746"/>
                  </a:lnTo>
                  <a:cubicBezTo>
                    <a:pt x="73492" y="16452"/>
                    <a:pt x="57039" y="0"/>
                    <a:pt x="36746" y="0"/>
                  </a:cubicBezTo>
                  <a:close/>
                </a:path>
              </a:pathLst>
            </a:custGeom>
            <a:solidFill>
              <a:schemeClr val="tx2"/>
            </a:solidFill>
            <a:ln w="9525" cap="flat">
              <a:solidFill>
                <a:schemeClr val="tx2"/>
              </a:solidFill>
              <a:prstDash val="solid"/>
              <a:miter/>
            </a:ln>
          </p:spPr>
          <p:txBody>
            <a:bodyPr rtlCol="0" anchor="ctr"/>
            <a:lstStyle/>
            <a:p>
              <a:endParaRPr lang="en-US"/>
            </a:p>
          </p:txBody>
        </p:sp>
      </p:grpSp>
    </p:spTree>
    <p:extLst>
      <p:ext uri="{BB962C8B-B14F-4D97-AF65-F5344CB8AC3E}">
        <p14:creationId xmlns:p14="http://schemas.microsoft.com/office/powerpoint/2010/main" val="3142804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8DBA432-A3AD-D750-E052-1F0A191B3C76}"/>
              </a:ext>
            </a:extLst>
          </p:cNvPr>
          <p:cNvGrpSpPr/>
          <p:nvPr/>
        </p:nvGrpSpPr>
        <p:grpSpPr>
          <a:xfrm>
            <a:off x="5130915" y="939054"/>
            <a:ext cx="914400" cy="5326689"/>
            <a:chOff x="5282235" y="2825052"/>
            <a:chExt cx="914400" cy="3674103"/>
          </a:xfrm>
        </p:grpSpPr>
        <p:sp>
          <p:nvSpPr>
            <p:cNvPr id="22" name="Rectangle 21">
              <a:extLst>
                <a:ext uri="{FF2B5EF4-FFF2-40B4-BE49-F238E27FC236}">
                  <a16:creationId xmlns:a16="http://schemas.microsoft.com/office/drawing/2014/main" id="{1B5CA8D4-1CD3-0BAC-9077-D69B384CFD6C}"/>
                </a:ext>
              </a:extLst>
            </p:cNvPr>
            <p:cNvSpPr/>
            <p:nvPr/>
          </p:nvSpPr>
          <p:spPr>
            <a:xfrm>
              <a:off x="5554631" y="3028640"/>
              <a:ext cx="642004" cy="3266927"/>
            </a:xfrm>
            <a:prstGeom prst="rect">
              <a:avLst/>
            </a:prstGeom>
            <a:solidFill>
              <a:schemeClr val="bg1"/>
            </a:solidFill>
            <a:ln>
              <a:noFill/>
            </a:ln>
            <a:effectLst>
              <a:outerShdw blurRad="228600" dist="381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91B5C33-CA1E-B780-FFE1-E054F6AD7DD3}"/>
                </a:ext>
              </a:extLst>
            </p:cNvPr>
            <p:cNvSpPr/>
            <p:nvPr/>
          </p:nvSpPr>
          <p:spPr>
            <a:xfrm>
              <a:off x="5282235" y="2825052"/>
              <a:ext cx="914400" cy="367410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A6E629CE-E8B5-B4DF-B821-E76010401D52}"/>
              </a:ext>
            </a:extLst>
          </p:cNvPr>
          <p:cNvGrpSpPr/>
          <p:nvPr/>
        </p:nvGrpSpPr>
        <p:grpSpPr>
          <a:xfrm>
            <a:off x="5600845" y="2694150"/>
            <a:ext cx="814008" cy="814008"/>
            <a:chOff x="9130414" y="-962436"/>
            <a:chExt cx="814008" cy="814008"/>
          </a:xfrm>
        </p:grpSpPr>
        <p:sp>
          <p:nvSpPr>
            <p:cNvPr id="20" name="Oval 19">
              <a:extLst>
                <a:ext uri="{FF2B5EF4-FFF2-40B4-BE49-F238E27FC236}">
                  <a16:creationId xmlns:a16="http://schemas.microsoft.com/office/drawing/2014/main" id="{6245E752-80C3-F806-B0A0-9CD0C7E70752}"/>
                </a:ext>
              </a:extLst>
            </p:cNvPr>
            <p:cNvSpPr/>
            <p:nvPr/>
          </p:nvSpPr>
          <p:spPr>
            <a:xfrm>
              <a:off x="9130414" y="-962436"/>
              <a:ext cx="814008" cy="81400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Placeholder 50">
              <a:extLst>
                <a:ext uri="{FF2B5EF4-FFF2-40B4-BE49-F238E27FC236}">
                  <a16:creationId xmlns:a16="http://schemas.microsoft.com/office/drawing/2014/main" id="{E792F0BD-59D8-8468-31AC-E3B44DD2B69F}"/>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329540" y="-795393"/>
              <a:ext cx="479924" cy="479923"/>
            </a:xfrm>
            <a:prstGeom prst="rect">
              <a:avLst/>
            </a:prstGeom>
          </p:spPr>
        </p:pic>
      </p:grpSp>
      <p:sp>
        <p:nvSpPr>
          <p:cNvPr id="5" name="Title 4">
            <a:extLst>
              <a:ext uri="{FF2B5EF4-FFF2-40B4-BE49-F238E27FC236}">
                <a16:creationId xmlns:a16="http://schemas.microsoft.com/office/drawing/2014/main" id="{73631E80-D34D-8A31-7C3A-0271651657B2}"/>
              </a:ext>
            </a:extLst>
          </p:cNvPr>
          <p:cNvSpPr>
            <a:spLocks noGrp="1"/>
          </p:cNvSpPr>
          <p:nvPr>
            <p:ph type="ctrTitle"/>
          </p:nvPr>
        </p:nvSpPr>
        <p:spPr/>
        <p:txBody>
          <a:bodyPr/>
          <a:lstStyle/>
          <a:p>
            <a:r>
              <a:rPr lang="en-US" dirty="0"/>
              <a:t>our solutions</a:t>
            </a:r>
          </a:p>
        </p:txBody>
      </p:sp>
      <p:pic>
        <p:nvPicPr>
          <p:cNvPr id="8" name="Picture 7">
            <a:extLst>
              <a:ext uri="{FF2B5EF4-FFF2-40B4-BE49-F238E27FC236}">
                <a16:creationId xmlns:a16="http://schemas.microsoft.com/office/drawing/2014/main" id="{E8A0C344-532B-4B4D-8F8B-A19BC5D659D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7784" y="1228047"/>
            <a:ext cx="3060000" cy="1817319"/>
          </a:xfrm>
          <a:prstGeom prst="roundRect">
            <a:avLst>
              <a:gd name="adj" fmla="val 5933"/>
            </a:avLst>
          </a:prstGeom>
          <a:ln w="3175">
            <a:solidFill>
              <a:schemeClr val="bg1">
                <a:lumMod val="75000"/>
              </a:schemeClr>
            </a:solidFill>
          </a:ln>
          <a:effectLst>
            <a:outerShdw blurRad="127000" algn="ctr" rotWithShape="0">
              <a:prstClr val="black">
                <a:alpha val="20000"/>
              </a:prstClr>
            </a:outerShdw>
          </a:effectLst>
        </p:spPr>
      </p:pic>
      <p:pic>
        <p:nvPicPr>
          <p:cNvPr id="9" name="Picture 8">
            <a:extLst>
              <a:ext uri="{FF2B5EF4-FFF2-40B4-BE49-F238E27FC236}">
                <a16:creationId xmlns:a16="http://schemas.microsoft.com/office/drawing/2014/main" id="{BC71F0BB-8A97-1F2B-B819-CA44B04699F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51776" y="2184523"/>
            <a:ext cx="3060000" cy="1964333"/>
          </a:xfrm>
          <a:prstGeom prst="roundRect">
            <a:avLst>
              <a:gd name="adj" fmla="val 6116"/>
            </a:avLst>
          </a:prstGeom>
          <a:ln w="3175">
            <a:solidFill>
              <a:schemeClr val="bg1">
                <a:lumMod val="75000"/>
              </a:schemeClr>
            </a:solidFill>
          </a:ln>
          <a:effectLst>
            <a:outerShdw blurRad="127000" algn="ctr" rotWithShape="0">
              <a:prstClr val="black">
                <a:alpha val="20000"/>
              </a:prstClr>
            </a:outerShdw>
          </a:effectLst>
        </p:spPr>
      </p:pic>
      <p:pic>
        <p:nvPicPr>
          <p:cNvPr id="10" name="Picture 9">
            <a:extLst>
              <a:ext uri="{FF2B5EF4-FFF2-40B4-BE49-F238E27FC236}">
                <a16:creationId xmlns:a16="http://schemas.microsoft.com/office/drawing/2014/main" id="{2FCBBCEB-0C2F-6F1B-61D7-09987D56E14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1425768" y="3141000"/>
            <a:ext cx="3060000" cy="1799025"/>
          </a:xfrm>
          <a:prstGeom prst="roundRect">
            <a:avLst>
              <a:gd name="adj" fmla="val 6501"/>
            </a:avLst>
          </a:prstGeom>
          <a:ln w="3175">
            <a:solidFill>
              <a:schemeClr val="bg1">
                <a:lumMod val="75000"/>
              </a:schemeClr>
            </a:solidFill>
          </a:ln>
          <a:effectLst>
            <a:outerShdw blurRad="127000" algn="ctr" rotWithShape="0">
              <a:prstClr val="black">
                <a:alpha val="20000"/>
              </a:prstClr>
            </a:outerShdw>
          </a:effectLst>
        </p:spPr>
      </p:pic>
      <p:pic>
        <p:nvPicPr>
          <p:cNvPr id="11" name="Picture 10">
            <a:extLst>
              <a:ext uri="{FF2B5EF4-FFF2-40B4-BE49-F238E27FC236}">
                <a16:creationId xmlns:a16="http://schemas.microsoft.com/office/drawing/2014/main" id="{AA668F44-87D4-B8BA-9345-3F838C663C4B}"/>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899759" y="4097474"/>
            <a:ext cx="3060000" cy="1971333"/>
          </a:xfrm>
          <a:prstGeom prst="roundRect">
            <a:avLst>
              <a:gd name="adj" fmla="val 6772"/>
            </a:avLst>
          </a:prstGeom>
          <a:ln w="3175">
            <a:solidFill>
              <a:schemeClr val="bg1">
                <a:lumMod val="75000"/>
              </a:schemeClr>
            </a:solidFill>
          </a:ln>
          <a:effectLst>
            <a:outerShdw blurRad="127000" algn="ctr" rotWithShape="0">
              <a:prstClr val="black">
                <a:alpha val="20000"/>
              </a:prstClr>
            </a:outerShdw>
          </a:effectLst>
        </p:spPr>
      </p:pic>
      <p:pic>
        <p:nvPicPr>
          <p:cNvPr id="12" name="Picture 11">
            <a:extLst>
              <a:ext uri="{FF2B5EF4-FFF2-40B4-BE49-F238E27FC236}">
                <a16:creationId xmlns:a16="http://schemas.microsoft.com/office/drawing/2014/main" id="{21924CB0-EF7C-7A1B-E2EC-2C687DA74B3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6552745" y="1572769"/>
            <a:ext cx="5098668" cy="3318408"/>
          </a:xfrm>
          <a:prstGeom prst="roundRect">
            <a:avLst>
              <a:gd name="adj" fmla="val 4480"/>
            </a:avLst>
          </a:prstGeom>
          <a:ln w="3175">
            <a:solidFill>
              <a:schemeClr val="bg1">
                <a:lumMod val="75000"/>
              </a:schemeClr>
            </a:solidFill>
          </a:ln>
          <a:effectLst>
            <a:outerShdw blurRad="127000" algn="ctr" rotWithShape="0">
              <a:prstClr val="black">
                <a:alpha val="20000"/>
              </a:prstClr>
            </a:outerShdw>
          </a:effectLst>
        </p:spPr>
      </p:pic>
      <p:sp>
        <p:nvSpPr>
          <p:cNvPr id="16" name="Arrow: Curved Down 31">
            <a:extLst>
              <a:ext uri="{FF2B5EF4-FFF2-40B4-BE49-F238E27FC236}">
                <a16:creationId xmlns:a16="http://schemas.microsoft.com/office/drawing/2014/main" id="{3E8BA023-B88A-7C81-1AB0-BCF696C98D5A}"/>
              </a:ext>
            </a:extLst>
          </p:cNvPr>
          <p:cNvSpPr/>
          <p:nvPr/>
        </p:nvSpPr>
        <p:spPr>
          <a:xfrm rot="3140794">
            <a:off x="4359955" y="3832989"/>
            <a:ext cx="1278480" cy="676775"/>
          </a:xfrm>
          <a:prstGeom prst="curvedDownArrow">
            <a:avLst/>
          </a:prstGeom>
          <a:solidFill>
            <a:schemeClr val="accent3"/>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
        <p:nvSpPr>
          <p:cNvPr id="25" name="Arrow: Curved Down 31">
            <a:extLst>
              <a:ext uri="{FF2B5EF4-FFF2-40B4-BE49-F238E27FC236}">
                <a16:creationId xmlns:a16="http://schemas.microsoft.com/office/drawing/2014/main" id="{0FF2FEF5-21A5-F4D9-DE05-4D00963552DE}"/>
              </a:ext>
            </a:extLst>
          </p:cNvPr>
          <p:cNvSpPr/>
          <p:nvPr/>
        </p:nvSpPr>
        <p:spPr>
          <a:xfrm rot="3140794">
            <a:off x="3900109" y="2681461"/>
            <a:ext cx="1264609" cy="669432"/>
          </a:xfrm>
          <a:prstGeom prst="curvedDownArrow">
            <a:avLst/>
          </a:prstGeom>
          <a:solidFill>
            <a:schemeClr val="accent3"/>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
        <p:nvSpPr>
          <p:cNvPr id="26" name="Arrow: Curved Down 31">
            <a:extLst>
              <a:ext uri="{FF2B5EF4-FFF2-40B4-BE49-F238E27FC236}">
                <a16:creationId xmlns:a16="http://schemas.microsoft.com/office/drawing/2014/main" id="{EDFD070D-92C8-74B8-BD3E-542F4C4ECEEC}"/>
              </a:ext>
            </a:extLst>
          </p:cNvPr>
          <p:cNvSpPr/>
          <p:nvPr/>
        </p:nvSpPr>
        <p:spPr>
          <a:xfrm rot="3140794">
            <a:off x="3457155" y="1643768"/>
            <a:ext cx="1160353" cy="614243"/>
          </a:xfrm>
          <a:prstGeom prst="curvedDownArrow">
            <a:avLst/>
          </a:prstGeom>
          <a:solidFill>
            <a:schemeClr val="accent3"/>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0280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8" descr="A person sitting at a table in front of a window&#10;&#10;Description automatically generated">
            <a:extLst>
              <a:ext uri="{FF2B5EF4-FFF2-40B4-BE49-F238E27FC236}">
                <a16:creationId xmlns:a16="http://schemas.microsoft.com/office/drawing/2014/main" id="{576E27E2-4A2D-3850-FE02-4506E42BE9F1}"/>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BFEDBD0F-BDEF-B143-A7E2-343A13F5CA48}"/>
              </a:ext>
            </a:extLst>
          </p:cNvPr>
          <p:cNvSpPr>
            <a:spLocks noGrp="1"/>
          </p:cNvSpPr>
          <p:nvPr>
            <p:ph type="ctrTitle"/>
          </p:nvPr>
        </p:nvSpPr>
        <p:spPr/>
        <p:txBody>
          <a:bodyPr/>
          <a:lstStyle/>
          <a:p>
            <a:r>
              <a:rPr lang="en-US" dirty="0"/>
              <a:t>why </a:t>
            </a:r>
            <a:r>
              <a:rPr lang="en-US" dirty="0" err="1"/>
              <a:t>delaware</a:t>
            </a:r>
            <a:r>
              <a:rPr lang="en-US" dirty="0"/>
              <a:t>?</a:t>
            </a:r>
          </a:p>
        </p:txBody>
      </p:sp>
      <p:sp>
        <p:nvSpPr>
          <p:cNvPr id="5" name="Text Placeholder 4">
            <a:extLst>
              <a:ext uri="{FF2B5EF4-FFF2-40B4-BE49-F238E27FC236}">
                <a16:creationId xmlns:a16="http://schemas.microsoft.com/office/drawing/2014/main" id="{605C97C9-ADDC-5240-AC9C-B14A81195EDF}"/>
              </a:ext>
            </a:extLst>
          </p:cNvPr>
          <p:cNvSpPr>
            <a:spLocks noGrp="1"/>
          </p:cNvSpPr>
          <p:nvPr>
            <p:ph type="body" sz="quarter" idx="18"/>
          </p:nvPr>
        </p:nvSpPr>
        <p:spPr>
          <a:xfrm>
            <a:off x="1048971" y="1218223"/>
            <a:ext cx="4637829" cy="4555768"/>
          </a:xfrm>
        </p:spPr>
        <p:txBody>
          <a:bodyPr/>
          <a:lstStyle/>
          <a:p>
            <a:pPr marL="0" lvl="1" indent="0">
              <a:spcAft>
                <a:spcPts val="2700"/>
              </a:spcAft>
              <a:buNone/>
            </a:pPr>
            <a:r>
              <a:rPr lang="en-US" sz="2000" dirty="0"/>
              <a:t>the best finance business experts;</a:t>
            </a:r>
          </a:p>
          <a:p>
            <a:pPr marL="0" lvl="1" indent="0">
              <a:spcAft>
                <a:spcPts val="2700"/>
              </a:spcAft>
              <a:buNone/>
            </a:pPr>
            <a:r>
              <a:rPr lang="en-US" sz="2000" dirty="0"/>
              <a:t>a global FP&amp;A competence center;</a:t>
            </a:r>
          </a:p>
          <a:p>
            <a:pPr marL="0" lvl="1" indent="0">
              <a:spcAft>
                <a:spcPts val="2700"/>
              </a:spcAft>
              <a:buNone/>
            </a:pPr>
            <a:r>
              <a:rPr lang="en-US" sz="2000" dirty="0"/>
              <a:t>FP&amp;A solutions packages;</a:t>
            </a:r>
          </a:p>
          <a:p>
            <a:pPr marL="0" lvl="1" indent="0">
              <a:spcAft>
                <a:spcPts val="2700"/>
              </a:spcAft>
              <a:buNone/>
            </a:pPr>
            <a:r>
              <a:rPr lang="pt-BR" sz="2000" dirty="0"/>
              <a:t>SAP Platinum </a:t>
            </a:r>
            <a:r>
              <a:rPr lang="pt-BR" sz="2000" dirty="0" err="1"/>
              <a:t>Partner</a:t>
            </a:r>
            <a:r>
              <a:rPr lang="pt-BR" sz="2000" dirty="0"/>
              <a:t>;</a:t>
            </a:r>
          </a:p>
          <a:p>
            <a:pPr marL="0" lvl="1" indent="0">
              <a:spcAft>
                <a:spcPts val="2700"/>
              </a:spcAft>
              <a:buNone/>
            </a:pPr>
            <a:r>
              <a:rPr lang="en-US" sz="2000" dirty="0"/>
              <a:t>Niche Player in the Gartner Magic Quadrant Worldwide;</a:t>
            </a:r>
          </a:p>
          <a:p>
            <a:pPr marL="0" lvl="1" indent="0">
              <a:spcAft>
                <a:spcPts val="2700"/>
              </a:spcAft>
              <a:buNone/>
            </a:pPr>
            <a:r>
              <a:rPr lang="en-US" dirty="0"/>
              <a:t>50+ SAP Analytics Cloud success implementations;</a:t>
            </a:r>
          </a:p>
          <a:p>
            <a:pPr marL="0" lvl="1" indent="0">
              <a:spcAft>
                <a:spcPts val="2700"/>
              </a:spcAft>
              <a:buNone/>
            </a:pPr>
            <a:r>
              <a:rPr lang="en-US" dirty="0"/>
              <a:t>We improve our business as SAP worldwide customer, including FP&amp;A</a:t>
            </a:r>
          </a:p>
        </p:txBody>
      </p:sp>
      <p:pic>
        <p:nvPicPr>
          <p:cNvPr id="6" name="Picture 5">
            <a:extLst>
              <a:ext uri="{FF2B5EF4-FFF2-40B4-BE49-F238E27FC236}">
                <a16:creationId xmlns:a16="http://schemas.microsoft.com/office/drawing/2014/main" id="{773F9FC8-8414-D74B-83E7-9ADCDFD83CA9}"/>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5765624" y="2575826"/>
            <a:ext cx="6089270" cy="1826781"/>
          </a:xfrm>
          <a:prstGeom prst="rect">
            <a:avLst/>
          </a:prstGeom>
        </p:spPr>
      </p:pic>
      <p:grpSp>
        <p:nvGrpSpPr>
          <p:cNvPr id="8" name="Group 7">
            <a:extLst>
              <a:ext uri="{FF2B5EF4-FFF2-40B4-BE49-F238E27FC236}">
                <a16:creationId xmlns:a16="http://schemas.microsoft.com/office/drawing/2014/main" id="{E5805F14-84FF-8641-4892-B1FC1949DD3B}"/>
              </a:ext>
            </a:extLst>
          </p:cNvPr>
          <p:cNvGrpSpPr/>
          <p:nvPr/>
        </p:nvGrpSpPr>
        <p:grpSpPr>
          <a:xfrm>
            <a:off x="433753" y="1119304"/>
            <a:ext cx="439083" cy="439083"/>
            <a:chOff x="7432337" y="0"/>
            <a:chExt cx="914400" cy="914400"/>
          </a:xfrm>
        </p:grpSpPr>
        <p:sp>
          <p:nvSpPr>
            <p:cNvPr id="9" name="Oval 8">
              <a:extLst>
                <a:ext uri="{FF2B5EF4-FFF2-40B4-BE49-F238E27FC236}">
                  <a16:creationId xmlns:a16="http://schemas.microsoft.com/office/drawing/2014/main" id="{869326AF-763D-4BF5-F860-5EBA5F2673B9}"/>
                </a:ext>
              </a:extLst>
            </p:cNvPr>
            <p:cNvSpPr/>
            <p:nvPr/>
          </p:nvSpPr>
          <p:spPr>
            <a:xfrm>
              <a:off x="7432337" y="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raphic 9">
              <a:extLst>
                <a:ext uri="{FF2B5EF4-FFF2-40B4-BE49-F238E27FC236}">
                  <a16:creationId xmlns:a16="http://schemas.microsoft.com/office/drawing/2014/main" id="{7699BEE3-AD86-FA91-7AB5-6BA27835C293}"/>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8634" y="206297"/>
              <a:ext cx="501806" cy="501806"/>
            </a:xfrm>
            <a:prstGeom prst="rect">
              <a:avLst/>
            </a:prstGeom>
          </p:spPr>
        </p:pic>
      </p:grpSp>
      <p:grpSp>
        <p:nvGrpSpPr>
          <p:cNvPr id="11" name="Group 10">
            <a:extLst>
              <a:ext uri="{FF2B5EF4-FFF2-40B4-BE49-F238E27FC236}">
                <a16:creationId xmlns:a16="http://schemas.microsoft.com/office/drawing/2014/main" id="{492CBEE9-9193-B8F3-1F88-1AE32A68BCEE}"/>
              </a:ext>
            </a:extLst>
          </p:cNvPr>
          <p:cNvGrpSpPr/>
          <p:nvPr/>
        </p:nvGrpSpPr>
        <p:grpSpPr>
          <a:xfrm>
            <a:off x="433753" y="1739696"/>
            <a:ext cx="439083" cy="439083"/>
            <a:chOff x="7432337" y="0"/>
            <a:chExt cx="914400" cy="914400"/>
          </a:xfrm>
        </p:grpSpPr>
        <p:sp>
          <p:nvSpPr>
            <p:cNvPr id="12" name="Oval 11">
              <a:extLst>
                <a:ext uri="{FF2B5EF4-FFF2-40B4-BE49-F238E27FC236}">
                  <a16:creationId xmlns:a16="http://schemas.microsoft.com/office/drawing/2014/main" id="{0D3BE191-CDDA-FC21-9F45-7979625254DC}"/>
                </a:ext>
              </a:extLst>
            </p:cNvPr>
            <p:cNvSpPr/>
            <p:nvPr/>
          </p:nvSpPr>
          <p:spPr>
            <a:xfrm>
              <a:off x="7432337" y="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a:extLst>
                <a:ext uri="{FF2B5EF4-FFF2-40B4-BE49-F238E27FC236}">
                  <a16:creationId xmlns:a16="http://schemas.microsoft.com/office/drawing/2014/main" id="{D10169B4-F642-C93E-8785-8DB4170B505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8634" y="206297"/>
              <a:ext cx="501806" cy="501806"/>
            </a:xfrm>
            <a:prstGeom prst="rect">
              <a:avLst/>
            </a:prstGeom>
          </p:spPr>
        </p:pic>
      </p:grpSp>
      <p:grpSp>
        <p:nvGrpSpPr>
          <p:cNvPr id="14" name="Group 13">
            <a:extLst>
              <a:ext uri="{FF2B5EF4-FFF2-40B4-BE49-F238E27FC236}">
                <a16:creationId xmlns:a16="http://schemas.microsoft.com/office/drawing/2014/main" id="{2859AB5B-44BC-AF6E-551E-4E3193806CC3}"/>
              </a:ext>
            </a:extLst>
          </p:cNvPr>
          <p:cNvGrpSpPr/>
          <p:nvPr/>
        </p:nvGrpSpPr>
        <p:grpSpPr>
          <a:xfrm>
            <a:off x="433753" y="2360088"/>
            <a:ext cx="439083" cy="439083"/>
            <a:chOff x="7432337" y="0"/>
            <a:chExt cx="914400" cy="914400"/>
          </a:xfrm>
        </p:grpSpPr>
        <p:sp>
          <p:nvSpPr>
            <p:cNvPr id="15" name="Oval 14">
              <a:extLst>
                <a:ext uri="{FF2B5EF4-FFF2-40B4-BE49-F238E27FC236}">
                  <a16:creationId xmlns:a16="http://schemas.microsoft.com/office/drawing/2014/main" id="{D25E41BB-309E-32F9-2D05-8ED12633073E}"/>
                </a:ext>
              </a:extLst>
            </p:cNvPr>
            <p:cNvSpPr/>
            <p:nvPr/>
          </p:nvSpPr>
          <p:spPr>
            <a:xfrm>
              <a:off x="7432337" y="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a:extLst>
                <a:ext uri="{FF2B5EF4-FFF2-40B4-BE49-F238E27FC236}">
                  <a16:creationId xmlns:a16="http://schemas.microsoft.com/office/drawing/2014/main" id="{38E39159-43C5-BC4A-8FDF-B34A6696AAF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8634" y="206297"/>
              <a:ext cx="501806" cy="501806"/>
            </a:xfrm>
            <a:prstGeom prst="rect">
              <a:avLst/>
            </a:prstGeom>
          </p:spPr>
        </p:pic>
      </p:grpSp>
      <p:grpSp>
        <p:nvGrpSpPr>
          <p:cNvPr id="17" name="Group 16">
            <a:extLst>
              <a:ext uri="{FF2B5EF4-FFF2-40B4-BE49-F238E27FC236}">
                <a16:creationId xmlns:a16="http://schemas.microsoft.com/office/drawing/2014/main" id="{E480C260-3B74-0968-FA78-644E54112CF1}"/>
              </a:ext>
            </a:extLst>
          </p:cNvPr>
          <p:cNvGrpSpPr/>
          <p:nvPr/>
        </p:nvGrpSpPr>
        <p:grpSpPr>
          <a:xfrm>
            <a:off x="433753" y="2980479"/>
            <a:ext cx="439083" cy="439083"/>
            <a:chOff x="7432337" y="0"/>
            <a:chExt cx="914400" cy="914400"/>
          </a:xfrm>
        </p:grpSpPr>
        <p:sp>
          <p:nvSpPr>
            <p:cNvPr id="18" name="Oval 17">
              <a:extLst>
                <a:ext uri="{FF2B5EF4-FFF2-40B4-BE49-F238E27FC236}">
                  <a16:creationId xmlns:a16="http://schemas.microsoft.com/office/drawing/2014/main" id="{94F4388A-AC67-97FC-05AA-777CCE9BE925}"/>
                </a:ext>
              </a:extLst>
            </p:cNvPr>
            <p:cNvSpPr/>
            <p:nvPr/>
          </p:nvSpPr>
          <p:spPr>
            <a:xfrm>
              <a:off x="7432337" y="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8187B67D-3B3E-4BC7-0007-4A9B36B80B4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8634" y="206297"/>
              <a:ext cx="501806" cy="501806"/>
            </a:xfrm>
            <a:prstGeom prst="rect">
              <a:avLst/>
            </a:prstGeom>
          </p:spPr>
        </p:pic>
      </p:grpSp>
      <p:grpSp>
        <p:nvGrpSpPr>
          <p:cNvPr id="20" name="Group 19">
            <a:extLst>
              <a:ext uri="{FF2B5EF4-FFF2-40B4-BE49-F238E27FC236}">
                <a16:creationId xmlns:a16="http://schemas.microsoft.com/office/drawing/2014/main" id="{2D12AD5E-1325-5EE2-AD80-DE362F2C7C37}"/>
              </a:ext>
            </a:extLst>
          </p:cNvPr>
          <p:cNvGrpSpPr/>
          <p:nvPr/>
        </p:nvGrpSpPr>
        <p:grpSpPr>
          <a:xfrm>
            <a:off x="433753" y="4549251"/>
            <a:ext cx="439083" cy="439083"/>
            <a:chOff x="7432337" y="0"/>
            <a:chExt cx="914400" cy="914400"/>
          </a:xfrm>
        </p:grpSpPr>
        <p:sp>
          <p:nvSpPr>
            <p:cNvPr id="21" name="Oval 20">
              <a:extLst>
                <a:ext uri="{FF2B5EF4-FFF2-40B4-BE49-F238E27FC236}">
                  <a16:creationId xmlns:a16="http://schemas.microsoft.com/office/drawing/2014/main" id="{1ED5B09B-59F5-1610-FC2F-855829C32482}"/>
                </a:ext>
              </a:extLst>
            </p:cNvPr>
            <p:cNvSpPr/>
            <p:nvPr/>
          </p:nvSpPr>
          <p:spPr>
            <a:xfrm>
              <a:off x="7432337" y="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a:extLst>
                <a:ext uri="{FF2B5EF4-FFF2-40B4-BE49-F238E27FC236}">
                  <a16:creationId xmlns:a16="http://schemas.microsoft.com/office/drawing/2014/main" id="{6D97B5F9-12F3-F0C0-0232-56B2BF49413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8634" y="206297"/>
              <a:ext cx="501806" cy="501806"/>
            </a:xfrm>
            <a:prstGeom prst="rect">
              <a:avLst/>
            </a:prstGeom>
          </p:spPr>
        </p:pic>
      </p:grpSp>
      <p:grpSp>
        <p:nvGrpSpPr>
          <p:cNvPr id="24" name="Group 23">
            <a:extLst>
              <a:ext uri="{FF2B5EF4-FFF2-40B4-BE49-F238E27FC236}">
                <a16:creationId xmlns:a16="http://schemas.microsoft.com/office/drawing/2014/main" id="{069B706F-B1CE-5E6D-F508-1F5460AF9704}"/>
              </a:ext>
            </a:extLst>
          </p:cNvPr>
          <p:cNvGrpSpPr/>
          <p:nvPr/>
        </p:nvGrpSpPr>
        <p:grpSpPr>
          <a:xfrm>
            <a:off x="433753" y="5439038"/>
            <a:ext cx="439083" cy="439083"/>
            <a:chOff x="7432337" y="0"/>
            <a:chExt cx="914400" cy="914400"/>
          </a:xfrm>
        </p:grpSpPr>
        <p:sp>
          <p:nvSpPr>
            <p:cNvPr id="25" name="Oval 24">
              <a:extLst>
                <a:ext uri="{FF2B5EF4-FFF2-40B4-BE49-F238E27FC236}">
                  <a16:creationId xmlns:a16="http://schemas.microsoft.com/office/drawing/2014/main" id="{44DE5299-5C85-0A81-0D0B-A9251169E9F2}"/>
                </a:ext>
              </a:extLst>
            </p:cNvPr>
            <p:cNvSpPr/>
            <p:nvPr/>
          </p:nvSpPr>
          <p:spPr>
            <a:xfrm>
              <a:off x="7432337" y="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a:extLst>
                <a:ext uri="{FF2B5EF4-FFF2-40B4-BE49-F238E27FC236}">
                  <a16:creationId xmlns:a16="http://schemas.microsoft.com/office/drawing/2014/main" id="{D949A28A-4B60-6145-B1F9-1E33E8B0F41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8634" y="206297"/>
              <a:ext cx="501806" cy="501806"/>
            </a:xfrm>
            <a:prstGeom prst="rect">
              <a:avLst/>
            </a:prstGeom>
          </p:spPr>
        </p:pic>
      </p:grpSp>
      <p:cxnSp>
        <p:nvCxnSpPr>
          <p:cNvPr id="27" name="Straight Connector 26">
            <a:extLst>
              <a:ext uri="{FF2B5EF4-FFF2-40B4-BE49-F238E27FC236}">
                <a16:creationId xmlns:a16="http://schemas.microsoft.com/office/drawing/2014/main" id="{D068B458-B37D-05F6-7B4F-7911A2E04751}"/>
              </a:ext>
            </a:extLst>
          </p:cNvPr>
          <p:cNvCxnSpPr>
            <a:cxnSpLocks/>
          </p:cNvCxnSpPr>
          <p:nvPr/>
        </p:nvCxnSpPr>
        <p:spPr>
          <a:xfrm>
            <a:off x="1048972" y="1640750"/>
            <a:ext cx="446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4502FFB-1653-D1F3-881A-DBC52A79C142}"/>
              </a:ext>
            </a:extLst>
          </p:cNvPr>
          <p:cNvCxnSpPr>
            <a:cxnSpLocks/>
          </p:cNvCxnSpPr>
          <p:nvPr/>
        </p:nvCxnSpPr>
        <p:spPr>
          <a:xfrm>
            <a:off x="1048972" y="2276173"/>
            <a:ext cx="446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2EFDAB1-19A0-E998-994B-CE19ABF926B3}"/>
              </a:ext>
            </a:extLst>
          </p:cNvPr>
          <p:cNvCxnSpPr>
            <a:cxnSpLocks/>
          </p:cNvCxnSpPr>
          <p:nvPr/>
        </p:nvCxnSpPr>
        <p:spPr>
          <a:xfrm>
            <a:off x="1048972" y="2877257"/>
            <a:ext cx="446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CCDBB7D-F559-C8C6-ED92-B46A22A0CCDA}"/>
              </a:ext>
            </a:extLst>
          </p:cNvPr>
          <p:cNvCxnSpPr>
            <a:cxnSpLocks/>
          </p:cNvCxnSpPr>
          <p:nvPr/>
        </p:nvCxnSpPr>
        <p:spPr>
          <a:xfrm>
            <a:off x="1048972" y="3485067"/>
            <a:ext cx="446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D5598FC-9CF9-5A5F-4420-32ACAB83EB2D}"/>
              </a:ext>
            </a:extLst>
          </p:cNvPr>
          <p:cNvCxnSpPr>
            <a:cxnSpLocks/>
          </p:cNvCxnSpPr>
          <p:nvPr/>
        </p:nvCxnSpPr>
        <p:spPr>
          <a:xfrm>
            <a:off x="1048972" y="5293266"/>
            <a:ext cx="446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C667CB2-4149-CB66-9B6F-54C0CDFE94BC}"/>
              </a:ext>
            </a:extLst>
          </p:cNvPr>
          <p:cNvGrpSpPr/>
          <p:nvPr/>
        </p:nvGrpSpPr>
        <p:grpSpPr>
          <a:xfrm>
            <a:off x="433753" y="3687859"/>
            <a:ext cx="439083" cy="439083"/>
            <a:chOff x="7432337" y="0"/>
            <a:chExt cx="914400" cy="914400"/>
          </a:xfrm>
        </p:grpSpPr>
        <p:sp>
          <p:nvSpPr>
            <p:cNvPr id="7" name="Oval 6">
              <a:extLst>
                <a:ext uri="{FF2B5EF4-FFF2-40B4-BE49-F238E27FC236}">
                  <a16:creationId xmlns:a16="http://schemas.microsoft.com/office/drawing/2014/main" id="{834C49C6-3461-CA54-8A3D-748CF376C92C}"/>
                </a:ext>
              </a:extLst>
            </p:cNvPr>
            <p:cNvSpPr/>
            <p:nvPr/>
          </p:nvSpPr>
          <p:spPr>
            <a:xfrm>
              <a:off x="7432337" y="0"/>
              <a:ext cx="914400"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a:extLst>
                <a:ext uri="{FF2B5EF4-FFF2-40B4-BE49-F238E27FC236}">
                  <a16:creationId xmlns:a16="http://schemas.microsoft.com/office/drawing/2014/main" id="{B17E62D5-6C10-0EDF-28FA-161C188769D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638634" y="206297"/>
              <a:ext cx="501806" cy="501806"/>
            </a:xfrm>
            <a:prstGeom prst="rect">
              <a:avLst/>
            </a:prstGeom>
          </p:spPr>
        </p:pic>
      </p:grpSp>
      <p:cxnSp>
        <p:nvCxnSpPr>
          <p:cNvPr id="28" name="Straight Connector 27">
            <a:extLst>
              <a:ext uri="{FF2B5EF4-FFF2-40B4-BE49-F238E27FC236}">
                <a16:creationId xmlns:a16="http://schemas.microsoft.com/office/drawing/2014/main" id="{A728BD4C-837E-3E4D-FC89-F0B25B4F718F}"/>
              </a:ext>
            </a:extLst>
          </p:cNvPr>
          <p:cNvCxnSpPr>
            <a:cxnSpLocks/>
          </p:cNvCxnSpPr>
          <p:nvPr/>
        </p:nvCxnSpPr>
        <p:spPr>
          <a:xfrm>
            <a:off x="1048972" y="4378866"/>
            <a:ext cx="4464000" cy="0"/>
          </a:xfrm>
          <a:prstGeom prst="line">
            <a:avLst/>
          </a:prstGeom>
          <a:ln w="9525">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948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31F508-A0D1-3783-8F82-A0F3C32FC274}"/>
              </a:ext>
            </a:extLst>
          </p:cNvPr>
          <p:cNvSpPr>
            <a:spLocks noGrp="1"/>
          </p:cNvSpPr>
          <p:nvPr>
            <p:ph type="ctrTitle"/>
          </p:nvPr>
        </p:nvSpPr>
        <p:spPr/>
        <p:txBody>
          <a:bodyPr/>
          <a:lstStyle/>
          <a:p>
            <a:r>
              <a:rPr lang="en-US" dirty="0" err="1"/>
              <a:t>delaware</a:t>
            </a:r>
            <a:r>
              <a:rPr lang="en-US" dirty="0"/>
              <a:t> store</a:t>
            </a:r>
            <a:br>
              <a:rPr lang="en-US" dirty="0"/>
            </a:br>
            <a:endParaRPr lang="en-US" dirty="0"/>
          </a:p>
        </p:txBody>
      </p:sp>
      <p:sp>
        <p:nvSpPr>
          <p:cNvPr id="5" name="Subtitle 4">
            <a:extLst>
              <a:ext uri="{FF2B5EF4-FFF2-40B4-BE49-F238E27FC236}">
                <a16:creationId xmlns:a16="http://schemas.microsoft.com/office/drawing/2014/main" id="{CE4369A3-2B46-3742-0210-57E695500205}"/>
              </a:ext>
            </a:extLst>
          </p:cNvPr>
          <p:cNvSpPr>
            <a:spLocks noGrp="1"/>
          </p:cNvSpPr>
          <p:nvPr>
            <p:ph type="subTitle" idx="1"/>
          </p:nvPr>
        </p:nvSpPr>
        <p:spPr>
          <a:xfrm>
            <a:off x="433754" y="2247853"/>
            <a:ext cx="4410389" cy="1453289"/>
          </a:xfrm>
        </p:spPr>
        <p:txBody>
          <a:bodyPr>
            <a:normAutofit/>
          </a:bodyPr>
          <a:lstStyle/>
          <a:p>
            <a:r>
              <a:rPr lang="en-US" dirty="0"/>
              <a:t>check out </a:t>
            </a:r>
            <a:r>
              <a:rPr lang="en-US" dirty="0" err="1"/>
              <a:t>delaware’s</a:t>
            </a:r>
            <a:r>
              <a:rPr lang="en-US" dirty="0"/>
              <a:t> FP&amp;A solutions and products</a:t>
            </a:r>
          </a:p>
        </p:txBody>
      </p:sp>
    </p:spTree>
    <p:extLst>
      <p:ext uri="{BB962C8B-B14F-4D97-AF65-F5344CB8AC3E}">
        <p14:creationId xmlns:p14="http://schemas.microsoft.com/office/powerpoint/2010/main" val="316370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DBD0F-BDEF-B143-A7E2-343A13F5CA48}"/>
              </a:ext>
            </a:extLst>
          </p:cNvPr>
          <p:cNvSpPr>
            <a:spLocks noGrp="1"/>
          </p:cNvSpPr>
          <p:nvPr>
            <p:ph type="ctrTitle"/>
          </p:nvPr>
        </p:nvSpPr>
        <p:spPr/>
        <p:txBody>
          <a:bodyPr/>
          <a:lstStyle/>
          <a:p>
            <a:r>
              <a:rPr lang="en-US" dirty="0" err="1"/>
              <a:t>delaware</a:t>
            </a:r>
            <a:r>
              <a:rPr lang="en-US" dirty="0"/>
              <a:t> store</a:t>
            </a:r>
          </a:p>
        </p:txBody>
      </p:sp>
      <p:pic>
        <p:nvPicPr>
          <p:cNvPr id="34" name="Picture 33" descr="A person standing next to a cellphone&#10;&#10;Description automatically generated">
            <a:extLst>
              <a:ext uri="{FF2B5EF4-FFF2-40B4-BE49-F238E27FC236}">
                <a16:creationId xmlns:a16="http://schemas.microsoft.com/office/drawing/2014/main" id="{447DB02A-C49C-951E-FCFE-713A7DE5DB02}"/>
              </a:ext>
            </a:extLst>
          </p:cNvPr>
          <p:cNvPicPr>
            <a:picLocks noChangeAspect="1"/>
          </p:cNvPicPr>
          <p:nvPr/>
        </p:nvPicPr>
        <p:blipFill>
          <a:blip r:embed="rId2"/>
          <a:stretch>
            <a:fillRect/>
          </a:stretch>
        </p:blipFill>
        <p:spPr>
          <a:xfrm flipH="1">
            <a:off x="501185" y="1124232"/>
            <a:ext cx="4995904" cy="4995904"/>
          </a:xfrm>
          <a:prstGeom prst="rect">
            <a:avLst/>
          </a:prstGeom>
        </p:spPr>
      </p:pic>
      <p:sp>
        <p:nvSpPr>
          <p:cNvPr id="54" name="Text Placeholder 4">
            <a:extLst>
              <a:ext uri="{FF2B5EF4-FFF2-40B4-BE49-F238E27FC236}">
                <a16:creationId xmlns:a16="http://schemas.microsoft.com/office/drawing/2014/main" id="{C6FF13D3-5F1F-D635-ABB7-28AE4960C405}"/>
              </a:ext>
            </a:extLst>
          </p:cNvPr>
          <p:cNvSpPr txBox="1">
            <a:spLocks/>
          </p:cNvSpPr>
          <p:nvPr/>
        </p:nvSpPr>
        <p:spPr>
          <a:xfrm>
            <a:off x="5918431" y="1870380"/>
            <a:ext cx="4736960" cy="1022713"/>
          </a:xfrm>
          <a:prstGeom prst="rect">
            <a:avLst/>
          </a:prstGeom>
        </p:spPr>
        <p:txBody>
          <a:bodyPr vert="horz" lIns="0" tIns="0" rIns="0" bIns="0" rtlCol="0">
            <a:no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lnSpc>
                <a:spcPct val="110000"/>
              </a:lnSpc>
              <a:spcAft>
                <a:spcPts val="2800"/>
              </a:spcAft>
              <a:buFont typeface="Arial" panose="020B0604020202020204" pitchFamily="34" charset="0"/>
              <a:buNone/>
            </a:pPr>
            <a:r>
              <a:rPr lang="en-US" dirty="0">
                <a:latin typeface="Century Gothic" panose="020B0502020202020204" pitchFamily="34" charset="0"/>
              </a:rPr>
              <a:t>visit the </a:t>
            </a:r>
            <a:r>
              <a:rPr lang="en-US" dirty="0" err="1">
                <a:latin typeface="Century Gothic" panose="020B0502020202020204" pitchFamily="34" charset="0"/>
              </a:rPr>
              <a:t>delaware</a:t>
            </a:r>
            <a:r>
              <a:rPr lang="en-US" dirty="0">
                <a:latin typeface="Century Gothic" panose="020B0502020202020204" pitchFamily="34" charset="0"/>
              </a:rPr>
              <a:t> store and check out our </a:t>
            </a:r>
            <a:r>
              <a:rPr lang="en-US" dirty="0"/>
              <a:t>FP&amp;A</a:t>
            </a:r>
            <a:r>
              <a:rPr lang="en-US" dirty="0">
                <a:latin typeface="Century Gothic" panose="020B0502020202020204" pitchFamily="34" charset="0"/>
              </a:rPr>
              <a:t> solutions and products</a:t>
            </a:r>
          </a:p>
        </p:txBody>
      </p:sp>
      <p:sp>
        <p:nvSpPr>
          <p:cNvPr id="55" name="Text Placeholder 4">
            <a:extLst>
              <a:ext uri="{FF2B5EF4-FFF2-40B4-BE49-F238E27FC236}">
                <a16:creationId xmlns:a16="http://schemas.microsoft.com/office/drawing/2014/main" id="{955D0FA3-892B-ACD3-E395-596CECD21E44}"/>
              </a:ext>
            </a:extLst>
          </p:cNvPr>
          <p:cNvSpPr txBox="1">
            <a:spLocks/>
          </p:cNvSpPr>
          <p:nvPr/>
        </p:nvSpPr>
        <p:spPr>
          <a:xfrm>
            <a:off x="6310317" y="3287908"/>
            <a:ext cx="3953189" cy="558349"/>
          </a:xfrm>
          <a:prstGeom prst="roundRect">
            <a:avLst>
              <a:gd name="adj" fmla="val 50000"/>
            </a:avLst>
          </a:prstGeom>
          <a:solidFill>
            <a:schemeClr val="tx2"/>
          </a:solidFill>
        </p:spPr>
        <p:txBody>
          <a:bodyPr vert="horz" lIns="0" tIns="0" rIns="0" bIns="0" rtlCol="0" anchor="ctr" anchorCtr="0">
            <a:no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solidFill>
                  <a:schemeClr val="bg1"/>
                </a:solidFill>
                <a:latin typeface="Century Gothic" panose="020B0502020202020204" pitchFamily="34" charset="0"/>
              </a:rPr>
              <a:t>add link to </a:t>
            </a:r>
            <a:r>
              <a:rPr lang="en-US" dirty="0" err="1">
                <a:solidFill>
                  <a:schemeClr val="bg1"/>
                </a:solidFill>
                <a:latin typeface="Century Gothic" panose="020B0502020202020204" pitchFamily="34" charset="0"/>
              </a:rPr>
              <a:t>delaware</a:t>
            </a:r>
            <a:r>
              <a:rPr lang="en-US" dirty="0">
                <a:solidFill>
                  <a:schemeClr val="bg1"/>
                </a:solidFill>
                <a:latin typeface="Century Gothic" panose="020B0502020202020204" pitchFamily="34" charset="0"/>
              </a:rPr>
              <a:t> store</a:t>
            </a:r>
          </a:p>
        </p:txBody>
      </p:sp>
      <p:pic>
        <p:nvPicPr>
          <p:cNvPr id="56" name="Graphic 55">
            <a:extLst>
              <a:ext uri="{FF2B5EF4-FFF2-40B4-BE49-F238E27FC236}">
                <a16:creationId xmlns:a16="http://schemas.microsoft.com/office/drawing/2014/main" id="{BBAAB559-74AD-178F-CE25-762D25FAB2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2118" y="4077821"/>
            <a:ext cx="5099050" cy="3143250"/>
          </a:xfrm>
          <a:prstGeom prst="rect">
            <a:avLst/>
          </a:prstGeom>
        </p:spPr>
      </p:pic>
    </p:spTree>
    <p:extLst>
      <p:ext uri="{BB962C8B-B14F-4D97-AF65-F5344CB8AC3E}">
        <p14:creationId xmlns:p14="http://schemas.microsoft.com/office/powerpoint/2010/main" val="2575194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635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12C21C3-FBE1-66A3-FB00-C609A645CDAF}"/>
              </a:ext>
            </a:extLst>
          </p:cNvPr>
          <p:cNvSpPr>
            <a:spLocks noGrp="1"/>
          </p:cNvSpPr>
          <p:nvPr>
            <p:ph type="ctrTitle"/>
          </p:nvPr>
        </p:nvSpPr>
        <p:spPr>
          <a:xfrm>
            <a:off x="433388" y="1385888"/>
            <a:ext cx="5013325" cy="1655762"/>
          </a:xfrm>
        </p:spPr>
        <p:txBody>
          <a:bodyPr/>
          <a:lstStyle/>
          <a:p>
            <a:r>
              <a:rPr lang="en-US" dirty="0"/>
              <a:t>thank you</a:t>
            </a:r>
            <a:br>
              <a:rPr lang="en-US" dirty="0"/>
            </a:br>
            <a:r>
              <a:rPr lang="en-US" dirty="0"/>
              <a:t>for your time</a:t>
            </a:r>
          </a:p>
        </p:txBody>
      </p:sp>
      <p:sp>
        <p:nvSpPr>
          <p:cNvPr id="6" name="Text Placeholder 5">
            <a:extLst>
              <a:ext uri="{FF2B5EF4-FFF2-40B4-BE49-F238E27FC236}">
                <a16:creationId xmlns:a16="http://schemas.microsoft.com/office/drawing/2014/main" id="{2EBFA332-006E-F47B-464B-1E872B53BBF0}"/>
              </a:ext>
            </a:extLst>
          </p:cNvPr>
          <p:cNvSpPr>
            <a:spLocks noGrp="1"/>
          </p:cNvSpPr>
          <p:nvPr>
            <p:ph type="body" sz="quarter" idx="23"/>
          </p:nvPr>
        </p:nvSpPr>
        <p:spPr>
          <a:xfrm>
            <a:off x="433388" y="3416300"/>
            <a:ext cx="5013325" cy="400050"/>
          </a:xfrm>
        </p:spPr>
        <p:txBody>
          <a:bodyPr/>
          <a:lstStyle/>
          <a:p>
            <a:r>
              <a:rPr lang="en-US" dirty="0" err="1"/>
              <a:t>Tayna</a:t>
            </a:r>
            <a:r>
              <a:rPr lang="en-US" dirty="0"/>
              <a:t> </a:t>
            </a:r>
            <a:r>
              <a:rPr lang="en-US" dirty="0" err="1"/>
              <a:t>Veiga</a:t>
            </a:r>
            <a:endParaRPr lang="en-US" dirty="0"/>
          </a:p>
        </p:txBody>
      </p:sp>
      <p:sp>
        <p:nvSpPr>
          <p:cNvPr id="7" name="Text Placeholder 6">
            <a:extLst>
              <a:ext uri="{FF2B5EF4-FFF2-40B4-BE49-F238E27FC236}">
                <a16:creationId xmlns:a16="http://schemas.microsoft.com/office/drawing/2014/main" id="{04BF71DF-D553-CD15-5A9E-F7BD3B7D78EB}"/>
              </a:ext>
            </a:extLst>
          </p:cNvPr>
          <p:cNvSpPr>
            <a:spLocks noGrp="1"/>
          </p:cNvSpPr>
          <p:nvPr>
            <p:ph type="body" sz="quarter" idx="24"/>
          </p:nvPr>
        </p:nvSpPr>
        <p:spPr>
          <a:xfrm>
            <a:off x="433388" y="3762375"/>
            <a:ext cx="5013325" cy="401638"/>
          </a:xfrm>
        </p:spPr>
        <p:txBody>
          <a:bodyPr vert="horz" lIns="0" tIns="0" rIns="0" bIns="0" rtlCol="0">
            <a:noAutofit/>
          </a:bodyPr>
          <a:lstStyle/>
          <a:p>
            <a:r>
              <a:rPr lang="en-MY" dirty="0"/>
              <a:t>Tayna.Veiga@delaware.pro</a:t>
            </a:r>
            <a:endParaRPr lang="en-US" dirty="0"/>
          </a:p>
        </p:txBody>
      </p:sp>
    </p:spTree>
    <p:extLst>
      <p:ext uri="{BB962C8B-B14F-4D97-AF65-F5344CB8AC3E}">
        <p14:creationId xmlns:p14="http://schemas.microsoft.com/office/powerpoint/2010/main" val="38478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F8EDCEF-69C8-4270-DE83-493EDFDE4670}"/>
              </a:ext>
            </a:extLst>
          </p:cNvPr>
          <p:cNvSpPr>
            <a:spLocks noGrp="1"/>
          </p:cNvSpPr>
          <p:nvPr>
            <p:ph type="subTitle" idx="1"/>
          </p:nvPr>
        </p:nvSpPr>
        <p:spPr>
          <a:xfrm>
            <a:off x="433754" y="2601119"/>
            <a:ext cx="5013457" cy="1655762"/>
          </a:xfrm>
        </p:spPr>
        <p:txBody>
          <a:bodyPr/>
          <a:lstStyle/>
          <a:p>
            <a:r>
              <a:rPr lang="en-US" dirty="0"/>
              <a:t>presenter name / 09.2023</a:t>
            </a:r>
          </a:p>
        </p:txBody>
      </p:sp>
      <p:sp>
        <p:nvSpPr>
          <p:cNvPr id="3" name="Title 2">
            <a:extLst>
              <a:ext uri="{FF2B5EF4-FFF2-40B4-BE49-F238E27FC236}">
                <a16:creationId xmlns:a16="http://schemas.microsoft.com/office/drawing/2014/main" id="{BC385FF5-8652-C359-D7E7-695F6E1D4FE2}"/>
              </a:ext>
            </a:extLst>
          </p:cNvPr>
          <p:cNvSpPr>
            <a:spLocks noGrp="1"/>
          </p:cNvSpPr>
          <p:nvPr>
            <p:ph type="ctrTitle"/>
          </p:nvPr>
        </p:nvSpPr>
        <p:spPr>
          <a:xfrm>
            <a:off x="433754" y="499410"/>
            <a:ext cx="5826369" cy="1965997"/>
          </a:xfrm>
        </p:spPr>
        <p:txBody>
          <a:bodyPr>
            <a:noAutofit/>
          </a:bodyPr>
          <a:lstStyle/>
          <a:p>
            <a:r>
              <a:rPr lang="en-US" sz="2200" dirty="0"/>
              <a:t>welcome to a new era</a:t>
            </a:r>
            <a:br>
              <a:rPr lang="en-US" dirty="0"/>
            </a:br>
            <a:r>
              <a:rPr lang="en-US" dirty="0"/>
              <a:t>financial planning</a:t>
            </a:r>
            <a:br>
              <a:rPr lang="en-US" dirty="0"/>
            </a:br>
            <a:r>
              <a:rPr lang="en-US" dirty="0"/>
              <a:t>&amp; analysis</a:t>
            </a:r>
          </a:p>
        </p:txBody>
      </p:sp>
    </p:spTree>
    <p:extLst>
      <p:ext uri="{BB962C8B-B14F-4D97-AF65-F5344CB8AC3E}">
        <p14:creationId xmlns:p14="http://schemas.microsoft.com/office/powerpoint/2010/main" val="886121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 name="Picture Placeholder 95">
            <a:extLst>
              <a:ext uri="{FF2B5EF4-FFF2-40B4-BE49-F238E27FC236}">
                <a16:creationId xmlns:a16="http://schemas.microsoft.com/office/drawing/2014/main" id="{63A30BF6-2EEB-E94C-8F68-AC7C8312CDF9}"/>
              </a:ext>
            </a:extLst>
          </p:cNvPr>
          <p:cNvPicPr>
            <a:picLocks noGrp="1" noChangeAspect="1"/>
          </p:cNvPicPr>
          <p:nvPr>
            <p:ph type="pic" sz="quarter" idx="30"/>
          </p:nvPr>
        </p:nvPicPr>
        <p:blipFill rotWithShape="1">
          <a:blip r:embed="rId2" cstate="print">
            <a:extLst>
              <a:ext uri="{28A0092B-C50C-407E-A947-70E740481C1C}">
                <a14:useLocalDpi xmlns:a14="http://schemas.microsoft.com/office/drawing/2010/main"/>
              </a:ext>
            </a:extLst>
          </a:blip>
          <a:srcRect r="-27955"/>
          <a:stretch/>
        </p:blipFill>
        <p:spPr>
          <a:xfrm>
            <a:off x="7969369" y="0"/>
            <a:ext cx="6800483" cy="6800483"/>
          </a:xfrm>
        </p:spPr>
      </p:pic>
      <p:sp>
        <p:nvSpPr>
          <p:cNvPr id="55" name="Title 3">
            <a:extLst>
              <a:ext uri="{FF2B5EF4-FFF2-40B4-BE49-F238E27FC236}">
                <a16:creationId xmlns:a16="http://schemas.microsoft.com/office/drawing/2014/main" id="{21BF24C4-241A-B744-9399-B683948D2EB9}"/>
              </a:ext>
            </a:extLst>
          </p:cNvPr>
          <p:cNvSpPr>
            <a:spLocks noGrp="1"/>
          </p:cNvSpPr>
          <p:nvPr>
            <p:ph type="ctrTitle"/>
          </p:nvPr>
        </p:nvSpPr>
        <p:spPr>
          <a:xfrm>
            <a:off x="433754" y="360609"/>
            <a:ext cx="10234246" cy="1022713"/>
          </a:xfrm>
        </p:spPr>
        <p:txBody>
          <a:bodyPr/>
          <a:lstStyle/>
          <a:p>
            <a:r>
              <a:rPr lang="en-US" dirty="0"/>
              <a:t>agenda</a:t>
            </a:r>
          </a:p>
        </p:txBody>
      </p:sp>
      <p:sp>
        <p:nvSpPr>
          <p:cNvPr id="56" name="Text Placeholder 4">
            <a:extLst>
              <a:ext uri="{FF2B5EF4-FFF2-40B4-BE49-F238E27FC236}">
                <a16:creationId xmlns:a16="http://schemas.microsoft.com/office/drawing/2014/main" id="{7D9F7709-C0A0-C446-84B6-3078C8B03732}"/>
              </a:ext>
            </a:extLst>
          </p:cNvPr>
          <p:cNvSpPr txBox="1">
            <a:spLocks/>
          </p:cNvSpPr>
          <p:nvPr/>
        </p:nvSpPr>
        <p:spPr>
          <a:xfrm>
            <a:off x="1370782" y="1631096"/>
            <a:ext cx="4725218" cy="367201"/>
          </a:xfrm>
          <a:prstGeom prst="rect">
            <a:avLst/>
          </a:prstGeom>
        </p:spPr>
        <p:txBody>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financial planning &amp; analysis</a:t>
            </a:r>
          </a:p>
        </p:txBody>
      </p:sp>
      <p:sp>
        <p:nvSpPr>
          <p:cNvPr id="58" name="Text Placeholder 7">
            <a:extLst>
              <a:ext uri="{FF2B5EF4-FFF2-40B4-BE49-F238E27FC236}">
                <a16:creationId xmlns:a16="http://schemas.microsoft.com/office/drawing/2014/main" id="{6060F297-FEED-D644-9C4F-DD33BB8A56D9}"/>
              </a:ext>
            </a:extLst>
          </p:cNvPr>
          <p:cNvSpPr txBox="1">
            <a:spLocks/>
          </p:cNvSpPr>
          <p:nvPr/>
        </p:nvSpPr>
        <p:spPr>
          <a:xfrm>
            <a:off x="1370782" y="2668438"/>
            <a:ext cx="4725218" cy="367201"/>
          </a:xfrm>
          <a:prstGeom prst="rect">
            <a:avLst/>
          </a:prstGeom>
        </p:spPr>
        <p:txBody>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business transformation journey</a:t>
            </a:r>
          </a:p>
        </p:txBody>
      </p:sp>
      <p:sp>
        <p:nvSpPr>
          <p:cNvPr id="60" name="Text Placeholder 9">
            <a:extLst>
              <a:ext uri="{FF2B5EF4-FFF2-40B4-BE49-F238E27FC236}">
                <a16:creationId xmlns:a16="http://schemas.microsoft.com/office/drawing/2014/main" id="{81DFAC9A-17A9-7142-9494-F5450BEDCE5A}"/>
              </a:ext>
            </a:extLst>
          </p:cNvPr>
          <p:cNvSpPr txBox="1">
            <a:spLocks/>
          </p:cNvSpPr>
          <p:nvPr/>
        </p:nvSpPr>
        <p:spPr>
          <a:xfrm>
            <a:off x="1370782" y="3679230"/>
            <a:ext cx="4725218" cy="367201"/>
          </a:xfrm>
          <a:prstGeom prst="rect">
            <a:avLst/>
          </a:prstGeom>
        </p:spPr>
        <p:txBody>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delaware</a:t>
            </a:r>
            <a:r>
              <a:rPr lang="en-US" dirty="0"/>
              <a:t> solutions</a:t>
            </a:r>
          </a:p>
        </p:txBody>
      </p:sp>
      <p:cxnSp>
        <p:nvCxnSpPr>
          <p:cNvPr id="81" name="Straight Connector 80">
            <a:extLst>
              <a:ext uri="{FF2B5EF4-FFF2-40B4-BE49-F238E27FC236}">
                <a16:creationId xmlns:a16="http://schemas.microsoft.com/office/drawing/2014/main" id="{E5ABAC2D-C021-E845-9A67-E91659FA350D}"/>
              </a:ext>
            </a:extLst>
          </p:cNvPr>
          <p:cNvCxnSpPr>
            <a:cxnSpLocks/>
          </p:cNvCxnSpPr>
          <p:nvPr/>
        </p:nvCxnSpPr>
        <p:spPr>
          <a:xfrm>
            <a:off x="1453242" y="2326556"/>
            <a:ext cx="4016829" cy="0"/>
          </a:xfrm>
          <a:prstGeom prst="line">
            <a:avLst/>
          </a:prstGeom>
          <a:ln w="12700">
            <a:gradFill>
              <a:gsLst>
                <a:gs pos="0">
                  <a:schemeClr val="bg1">
                    <a:lumMod val="85000"/>
                    <a:alpha val="0"/>
                  </a:schemeClr>
                </a:gs>
                <a:gs pos="99000">
                  <a:schemeClr val="bg1">
                    <a:lumMod val="85000"/>
                  </a:schemeClr>
                </a:gs>
              </a:gsLst>
              <a:lin ang="10800000" scaled="0"/>
            </a:gra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CA9E559-D811-AD4C-B2A5-987B3DD77E16}"/>
              </a:ext>
            </a:extLst>
          </p:cNvPr>
          <p:cNvCxnSpPr>
            <a:cxnSpLocks/>
          </p:cNvCxnSpPr>
          <p:nvPr/>
        </p:nvCxnSpPr>
        <p:spPr>
          <a:xfrm>
            <a:off x="1453242" y="3396351"/>
            <a:ext cx="4016829" cy="0"/>
          </a:xfrm>
          <a:prstGeom prst="line">
            <a:avLst/>
          </a:prstGeom>
          <a:ln w="12700">
            <a:gradFill>
              <a:gsLst>
                <a:gs pos="0">
                  <a:schemeClr val="bg1">
                    <a:lumMod val="85000"/>
                    <a:alpha val="0"/>
                  </a:schemeClr>
                </a:gs>
                <a:gs pos="99000">
                  <a:schemeClr val="bg1">
                    <a:lumMod val="85000"/>
                  </a:schemeClr>
                </a:gs>
              </a:gsLst>
              <a:lin ang="10800000" scaled="0"/>
            </a:gradFill>
          </a:ln>
        </p:spPr>
        <p:style>
          <a:lnRef idx="1">
            <a:schemeClr val="accent1"/>
          </a:lnRef>
          <a:fillRef idx="0">
            <a:schemeClr val="accent1"/>
          </a:fillRef>
          <a:effectRef idx="0">
            <a:schemeClr val="accent1"/>
          </a:effectRef>
          <a:fontRef idx="minor">
            <a:schemeClr val="tx1"/>
          </a:fontRef>
        </p:style>
      </p:cxnSp>
      <p:pic>
        <p:nvPicPr>
          <p:cNvPr id="85" name="Picture 84">
            <a:extLst>
              <a:ext uri="{FF2B5EF4-FFF2-40B4-BE49-F238E27FC236}">
                <a16:creationId xmlns:a16="http://schemas.microsoft.com/office/drawing/2014/main" id="{8DD10AE5-8C0E-6244-8E6B-C42F501DD9A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9967"/>
          <a:stretch/>
        </p:blipFill>
        <p:spPr>
          <a:xfrm>
            <a:off x="7343441" y="5100562"/>
            <a:ext cx="2617690" cy="1055611"/>
          </a:xfrm>
          <a:prstGeom prst="rect">
            <a:avLst/>
          </a:prstGeom>
        </p:spPr>
      </p:pic>
      <p:grpSp>
        <p:nvGrpSpPr>
          <p:cNvPr id="5" name="Graphic 36">
            <a:extLst>
              <a:ext uri="{FF2B5EF4-FFF2-40B4-BE49-F238E27FC236}">
                <a16:creationId xmlns:a16="http://schemas.microsoft.com/office/drawing/2014/main" id="{1E83112A-D390-9A4B-CC52-69A271B8B1E8}"/>
              </a:ext>
            </a:extLst>
          </p:cNvPr>
          <p:cNvGrpSpPr/>
          <p:nvPr/>
        </p:nvGrpSpPr>
        <p:grpSpPr>
          <a:xfrm>
            <a:off x="11607408" y="6132443"/>
            <a:ext cx="290229" cy="432023"/>
            <a:chOff x="11607408" y="6132443"/>
            <a:chExt cx="290229" cy="432023"/>
          </a:xfrm>
        </p:grpSpPr>
        <p:sp>
          <p:nvSpPr>
            <p:cNvPr id="6" name="Freeform 5">
              <a:extLst>
                <a:ext uri="{FF2B5EF4-FFF2-40B4-BE49-F238E27FC236}">
                  <a16:creationId xmlns:a16="http://schemas.microsoft.com/office/drawing/2014/main" id="{9610A229-F802-1DEF-F232-FB59253B831A}"/>
                </a:ext>
              </a:extLst>
            </p:cNvPr>
            <p:cNvSpPr/>
            <p:nvPr/>
          </p:nvSpPr>
          <p:spPr>
            <a:xfrm>
              <a:off x="11645345" y="6313298"/>
              <a:ext cx="214355" cy="215145"/>
            </a:xfrm>
            <a:custGeom>
              <a:avLst/>
              <a:gdLst>
                <a:gd name="connsiteX0" fmla="*/ 194868 w 194868"/>
                <a:gd name="connsiteY0" fmla="*/ 97793 h 195586"/>
                <a:gd name="connsiteX1" fmla="*/ 97227 w 194868"/>
                <a:gd name="connsiteY1" fmla="*/ 0 h 195586"/>
                <a:gd name="connsiteX2" fmla="*/ 0 w 194868"/>
                <a:gd name="connsiteY2" fmla="*/ 97793 h 195586"/>
                <a:gd name="connsiteX3" fmla="*/ 97019 w 194868"/>
                <a:gd name="connsiteY3" fmla="*/ 195586 h 195586"/>
                <a:gd name="connsiteX4" fmla="*/ 194868 w 194868"/>
                <a:gd name="connsiteY4" fmla="*/ 97793 h 195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868" h="195586">
                  <a:moveTo>
                    <a:pt x="194868" y="97793"/>
                  </a:moveTo>
                  <a:cubicBezTo>
                    <a:pt x="194868" y="42088"/>
                    <a:pt x="152578" y="0"/>
                    <a:pt x="97227" y="0"/>
                  </a:cubicBezTo>
                  <a:cubicBezTo>
                    <a:pt x="42291" y="0"/>
                    <a:pt x="0" y="42088"/>
                    <a:pt x="0" y="97793"/>
                  </a:cubicBezTo>
                  <a:cubicBezTo>
                    <a:pt x="0" y="153498"/>
                    <a:pt x="42291" y="195586"/>
                    <a:pt x="97019" y="195586"/>
                  </a:cubicBezTo>
                  <a:cubicBezTo>
                    <a:pt x="152578" y="195586"/>
                    <a:pt x="194661" y="153498"/>
                    <a:pt x="194868" y="97793"/>
                  </a:cubicBezTo>
                </a:path>
              </a:pathLst>
            </a:custGeom>
            <a:solidFill>
              <a:schemeClr val="bg2"/>
            </a:solidFill>
            <a:ln w="2041"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880C5BD4-4D44-AF5C-E40A-FD8FAB1139EC}"/>
                </a:ext>
              </a:extLst>
            </p:cNvPr>
            <p:cNvSpPr/>
            <p:nvPr/>
          </p:nvSpPr>
          <p:spPr>
            <a:xfrm>
              <a:off x="11607408" y="6132443"/>
              <a:ext cx="290229" cy="432023"/>
            </a:xfrm>
            <a:custGeom>
              <a:avLst/>
              <a:gdLst>
                <a:gd name="connsiteX0" fmla="*/ 290229 w 290229"/>
                <a:gd name="connsiteY0" fmla="*/ 0 h 432023"/>
                <a:gd name="connsiteX1" fmla="*/ 290229 w 290229"/>
                <a:gd name="connsiteY1" fmla="*/ 288428 h 432023"/>
                <a:gd name="connsiteX2" fmla="*/ 138895 w 290229"/>
                <a:gd name="connsiteY2" fmla="*/ 432023 h 432023"/>
                <a:gd name="connsiteX3" fmla="*/ 0 w 290229"/>
                <a:gd name="connsiteY3" fmla="*/ 288428 h 432023"/>
                <a:gd name="connsiteX4" fmla="*/ 138895 w 290229"/>
                <a:gd name="connsiteY4" fmla="*/ 144833 h 432023"/>
                <a:gd name="connsiteX5" fmla="*/ 242549 w 290229"/>
                <a:gd name="connsiteY5" fmla="*/ 198888 h 432023"/>
                <a:gd name="connsiteX6" fmla="*/ 242549 w 290229"/>
                <a:gd name="connsiteY6" fmla="*/ 0 h 432023"/>
                <a:gd name="connsiteX7" fmla="*/ 290229 w 290229"/>
                <a:gd name="connsiteY7" fmla="*/ 0 h 432023"/>
                <a:gd name="connsiteX8" fmla="*/ 242549 w 290229"/>
                <a:gd name="connsiteY8" fmla="*/ 288428 h 432023"/>
                <a:gd name="connsiteX9" fmla="*/ 144907 w 290229"/>
                <a:gd name="connsiteY9" fmla="*/ 190635 h 432023"/>
                <a:gd name="connsiteX10" fmla="*/ 47680 w 290229"/>
                <a:gd name="connsiteY10" fmla="*/ 288428 h 432023"/>
                <a:gd name="connsiteX11" fmla="*/ 144700 w 290229"/>
                <a:gd name="connsiteY11" fmla="*/ 386221 h 432023"/>
                <a:gd name="connsiteX12" fmla="*/ 242549 w 290229"/>
                <a:gd name="connsiteY12" fmla="*/ 288428 h 43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0229" h="432023">
                  <a:moveTo>
                    <a:pt x="290229" y="0"/>
                  </a:moveTo>
                  <a:lnTo>
                    <a:pt x="290229" y="288428"/>
                  </a:lnTo>
                  <a:cubicBezTo>
                    <a:pt x="290229" y="347022"/>
                    <a:pt x="246073" y="432023"/>
                    <a:pt x="138895" y="432023"/>
                  </a:cubicBezTo>
                  <a:cubicBezTo>
                    <a:pt x="62607" y="432023"/>
                    <a:pt x="0" y="369304"/>
                    <a:pt x="0" y="288428"/>
                  </a:cubicBezTo>
                  <a:cubicBezTo>
                    <a:pt x="0" y="207553"/>
                    <a:pt x="62607" y="144833"/>
                    <a:pt x="138895" y="144833"/>
                  </a:cubicBezTo>
                  <a:cubicBezTo>
                    <a:pt x="185539" y="144833"/>
                    <a:pt x="220574" y="165671"/>
                    <a:pt x="242549" y="198888"/>
                  </a:cubicBezTo>
                  <a:lnTo>
                    <a:pt x="242549" y="0"/>
                  </a:lnTo>
                  <a:lnTo>
                    <a:pt x="290229" y="0"/>
                  </a:lnTo>
                  <a:close/>
                  <a:moveTo>
                    <a:pt x="242549" y="288428"/>
                  </a:moveTo>
                  <a:cubicBezTo>
                    <a:pt x="242549" y="232723"/>
                    <a:pt x="200258" y="190635"/>
                    <a:pt x="144907" y="190635"/>
                  </a:cubicBezTo>
                  <a:cubicBezTo>
                    <a:pt x="89971" y="190635"/>
                    <a:pt x="47680" y="232723"/>
                    <a:pt x="47680" y="288428"/>
                  </a:cubicBezTo>
                  <a:cubicBezTo>
                    <a:pt x="47680" y="344133"/>
                    <a:pt x="89971" y="386221"/>
                    <a:pt x="144700" y="386221"/>
                  </a:cubicBezTo>
                  <a:cubicBezTo>
                    <a:pt x="200258" y="386221"/>
                    <a:pt x="242341" y="344133"/>
                    <a:pt x="242549" y="288428"/>
                  </a:cubicBezTo>
                </a:path>
              </a:pathLst>
            </a:custGeom>
            <a:solidFill>
              <a:schemeClr val="bg1"/>
            </a:solidFill>
            <a:ln w="204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B49688BD-EBB0-765F-F1CE-7F1AAA3F19FA}"/>
              </a:ext>
            </a:extLst>
          </p:cNvPr>
          <p:cNvGrpSpPr>
            <a:grpSpLocks noChangeAspect="1"/>
          </p:cNvGrpSpPr>
          <p:nvPr/>
        </p:nvGrpSpPr>
        <p:grpSpPr>
          <a:xfrm>
            <a:off x="544803" y="1500879"/>
            <a:ext cx="612000" cy="612000"/>
            <a:chOff x="544803" y="4387330"/>
            <a:chExt cx="713232" cy="713232"/>
          </a:xfrm>
        </p:grpSpPr>
        <p:sp>
          <p:nvSpPr>
            <p:cNvPr id="8" name="Oval 7">
              <a:extLst>
                <a:ext uri="{FF2B5EF4-FFF2-40B4-BE49-F238E27FC236}">
                  <a16:creationId xmlns:a16="http://schemas.microsoft.com/office/drawing/2014/main" id="{D931AEB2-E1DF-3137-D028-4EC19751F98F}"/>
                </a:ext>
              </a:extLst>
            </p:cNvPr>
            <p:cNvSpPr/>
            <p:nvPr/>
          </p:nvSpPr>
          <p:spPr>
            <a:xfrm>
              <a:off x="544803" y="4387330"/>
              <a:ext cx="713232" cy="713232"/>
            </a:xfrm>
            <a:prstGeom prst="ellipse">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grpSp>
          <p:nvGrpSpPr>
            <p:cNvPr id="11" name="Picture Placeholder 39">
              <a:extLst>
                <a:ext uri="{FF2B5EF4-FFF2-40B4-BE49-F238E27FC236}">
                  <a16:creationId xmlns:a16="http://schemas.microsoft.com/office/drawing/2014/main" id="{186F03EB-795C-47C4-1A1F-F8AE182E333C}"/>
                </a:ext>
              </a:extLst>
            </p:cNvPr>
            <p:cNvGrpSpPr>
              <a:grpSpLocks noChangeAspect="1"/>
            </p:cNvGrpSpPr>
            <p:nvPr/>
          </p:nvGrpSpPr>
          <p:grpSpPr>
            <a:xfrm>
              <a:off x="719124" y="4567327"/>
              <a:ext cx="364590" cy="358806"/>
              <a:chOff x="5440704" y="1422332"/>
              <a:chExt cx="842844" cy="829477"/>
            </a:xfrm>
          </p:grpSpPr>
          <p:grpSp>
            <p:nvGrpSpPr>
              <p:cNvPr id="12" name="Picture Placeholder 39">
                <a:extLst>
                  <a:ext uri="{FF2B5EF4-FFF2-40B4-BE49-F238E27FC236}">
                    <a16:creationId xmlns:a16="http://schemas.microsoft.com/office/drawing/2014/main" id="{74696BEA-9839-E9D7-26A6-F8FBD2A53D8A}"/>
                  </a:ext>
                </a:extLst>
              </p:cNvPr>
              <p:cNvGrpSpPr/>
              <p:nvPr/>
            </p:nvGrpSpPr>
            <p:grpSpPr>
              <a:xfrm>
                <a:off x="5440704" y="1847699"/>
                <a:ext cx="842844" cy="404111"/>
                <a:chOff x="5440704" y="1847699"/>
                <a:chExt cx="842844" cy="404111"/>
              </a:xfrm>
            </p:grpSpPr>
            <p:sp>
              <p:nvSpPr>
                <p:cNvPr id="18" name="Freeform 36">
                  <a:extLst>
                    <a:ext uri="{FF2B5EF4-FFF2-40B4-BE49-F238E27FC236}">
                      <a16:creationId xmlns:a16="http://schemas.microsoft.com/office/drawing/2014/main" id="{22628EBE-0E7A-3430-A468-377FFE9CC472}"/>
                    </a:ext>
                  </a:extLst>
                </p:cNvPr>
                <p:cNvSpPr/>
                <p:nvPr/>
              </p:nvSpPr>
              <p:spPr>
                <a:xfrm>
                  <a:off x="5440704" y="1847699"/>
                  <a:ext cx="842844" cy="403962"/>
                </a:xfrm>
                <a:custGeom>
                  <a:avLst/>
                  <a:gdLst>
                    <a:gd name="connsiteX0" fmla="*/ 40590 w 842844"/>
                    <a:gd name="connsiteY0" fmla="*/ 403962 h 403962"/>
                    <a:gd name="connsiteX1" fmla="*/ 893 w 842844"/>
                    <a:gd name="connsiteY1" fmla="*/ 364265 h 403962"/>
                    <a:gd name="connsiteX2" fmla="*/ 0 w 842844"/>
                    <a:gd name="connsiteY2" fmla="*/ 73339 h 403962"/>
                    <a:gd name="connsiteX3" fmla="*/ 39349 w 842844"/>
                    <a:gd name="connsiteY3" fmla="*/ 33643 h 403962"/>
                    <a:gd name="connsiteX4" fmla="*/ 186723 w 842844"/>
                    <a:gd name="connsiteY4" fmla="*/ 32253 h 403962"/>
                    <a:gd name="connsiteX5" fmla="*/ 215850 w 842844"/>
                    <a:gd name="connsiteY5" fmla="*/ 37216 h 403962"/>
                    <a:gd name="connsiteX6" fmla="*/ 238874 w 842844"/>
                    <a:gd name="connsiteY6" fmla="*/ 24661 h 403962"/>
                    <a:gd name="connsiteX7" fmla="*/ 241752 w 842844"/>
                    <a:gd name="connsiteY7" fmla="*/ 23272 h 403962"/>
                    <a:gd name="connsiteX8" fmla="*/ 332509 w 842844"/>
                    <a:gd name="connsiteY8" fmla="*/ 496 h 403962"/>
                    <a:gd name="connsiteX9" fmla="*/ 334841 w 842844"/>
                    <a:gd name="connsiteY9" fmla="*/ 496 h 403962"/>
                    <a:gd name="connsiteX10" fmla="*/ 498292 w 842844"/>
                    <a:gd name="connsiteY10" fmla="*/ 0 h 403962"/>
                    <a:gd name="connsiteX11" fmla="*/ 585376 w 842844"/>
                    <a:gd name="connsiteY11" fmla="*/ 70759 h 403962"/>
                    <a:gd name="connsiteX12" fmla="*/ 689580 w 842844"/>
                    <a:gd name="connsiteY12" fmla="*/ 31658 h 403962"/>
                    <a:gd name="connsiteX13" fmla="*/ 760041 w 842844"/>
                    <a:gd name="connsiteY13" fmla="*/ 13149 h 403962"/>
                    <a:gd name="connsiteX14" fmla="*/ 760041 w 842844"/>
                    <a:gd name="connsiteY14" fmla="*/ 13149 h 403962"/>
                    <a:gd name="connsiteX15" fmla="*/ 827277 w 842844"/>
                    <a:gd name="connsiteY15" fmla="*/ 48777 h 403962"/>
                    <a:gd name="connsiteX16" fmla="*/ 839186 w 842844"/>
                    <a:gd name="connsiteY16" fmla="*/ 121422 h 403962"/>
                    <a:gd name="connsiteX17" fmla="*/ 796115 w 842844"/>
                    <a:gd name="connsiteY17" fmla="*/ 181463 h 403962"/>
                    <a:gd name="connsiteX18" fmla="*/ 790508 w 842844"/>
                    <a:gd name="connsiteY18" fmla="*/ 185284 h 403962"/>
                    <a:gd name="connsiteX19" fmla="*/ 668937 w 842844"/>
                    <a:gd name="connsiteY19" fmla="*/ 252123 h 403962"/>
                    <a:gd name="connsiteX20" fmla="*/ 579620 w 842844"/>
                    <a:gd name="connsiteY20" fmla="*/ 300156 h 403962"/>
                    <a:gd name="connsiteX21" fmla="*/ 513227 w 842844"/>
                    <a:gd name="connsiteY21" fmla="*/ 320004 h 403962"/>
                    <a:gd name="connsiteX22" fmla="*/ 512136 w 842844"/>
                    <a:gd name="connsiteY22" fmla="*/ 320004 h 403962"/>
                    <a:gd name="connsiteX23" fmla="*/ 510101 w 842844"/>
                    <a:gd name="connsiteY23" fmla="*/ 320004 h 403962"/>
                    <a:gd name="connsiteX24" fmla="*/ 321542 w 842844"/>
                    <a:gd name="connsiteY24" fmla="*/ 323676 h 403962"/>
                    <a:gd name="connsiteX25" fmla="*/ 320997 w 842844"/>
                    <a:gd name="connsiteY25" fmla="*/ 323676 h 403962"/>
                    <a:gd name="connsiteX26" fmla="*/ 285815 w 842844"/>
                    <a:gd name="connsiteY26" fmla="*/ 335138 h 403962"/>
                    <a:gd name="connsiteX27" fmla="*/ 278571 w 842844"/>
                    <a:gd name="connsiteY27" fmla="*/ 348585 h 403962"/>
                    <a:gd name="connsiteX28" fmla="*/ 240512 w 842844"/>
                    <a:gd name="connsiteY28" fmla="*/ 372006 h 403962"/>
                    <a:gd name="connsiteX29" fmla="*/ 46743 w 842844"/>
                    <a:gd name="connsiteY29" fmla="*/ 403515 h 403962"/>
                    <a:gd name="connsiteX30" fmla="*/ 40590 w 842844"/>
                    <a:gd name="connsiteY30" fmla="*/ 403962 h 403962"/>
                    <a:gd name="connsiteX31" fmla="*/ 79542 w 842844"/>
                    <a:gd name="connsiteY31" fmla="*/ 112689 h 403962"/>
                    <a:gd name="connsiteX32" fmla="*/ 80138 w 842844"/>
                    <a:gd name="connsiteY32" fmla="*/ 317622 h 403962"/>
                    <a:gd name="connsiteX33" fmla="*/ 213022 w 842844"/>
                    <a:gd name="connsiteY33" fmla="*/ 295987 h 403962"/>
                    <a:gd name="connsiteX34" fmla="*/ 225377 w 842844"/>
                    <a:gd name="connsiteY34" fmla="*/ 280010 h 403962"/>
                    <a:gd name="connsiteX35" fmla="*/ 320451 w 842844"/>
                    <a:gd name="connsiteY35" fmla="*/ 244183 h 403962"/>
                    <a:gd name="connsiteX36" fmla="*/ 507819 w 842844"/>
                    <a:gd name="connsiteY36" fmla="*/ 240511 h 403962"/>
                    <a:gd name="connsiteX37" fmla="*/ 538087 w 842844"/>
                    <a:gd name="connsiteY37" fmla="*/ 232572 h 403962"/>
                    <a:gd name="connsiteX38" fmla="*/ 540916 w 842844"/>
                    <a:gd name="connsiteY38" fmla="*/ 230885 h 403962"/>
                    <a:gd name="connsiteX39" fmla="*/ 631821 w 842844"/>
                    <a:gd name="connsiteY39" fmla="*/ 181909 h 403962"/>
                    <a:gd name="connsiteX40" fmla="*/ 632863 w 842844"/>
                    <a:gd name="connsiteY40" fmla="*/ 181364 h 403962"/>
                    <a:gd name="connsiteX41" fmla="*/ 748827 w 842844"/>
                    <a:gd name="connsiteY41" fmla="*/ 117551 h 403962"/>
                    <a:gd name="connsiteX42" fmla="*/ 763068 w 842844"/>
                    <a:gd name="connsiteY42" fmla="*/ 99043 h 403962"/>
                    <a:gd name="connsiteX43" fmla="*/ 763068 w 842844"/>
                    <a:gd name="connsiteY43" fmla="*/ 95421 h 403962"/>
                    <a:gd name="connsiteX44" fmla="*/ 754533 w 842844"/>
                    <a:gd name="connsiteY44" fmla="*/ 92294 h 403962"/>
                    <a:gd name="connsiteX45" fmla="*/ 754533 w 842844"/>
                    <a:gd name="connsiteY45" fmla="*/ 92294 h 403962"/>
                    <a:gd name="connsiteX46" fmla="*/ 729177 w 842844"/>
                    <a:gd name="connsiteY46" fmla="*/ 100432 h 403962"/>
                    <a:gd name="connsiteX47" fmla="*/ 721684 w 842844"/>
                    <a:gd name="connsiteY47" fmla="*/ 104253 h 403962"/>
                    <a:gd name="connsiteX48" fmla="*/ 497597 w 842844"/>
                    <a:gd name="connsiteY48" fmla="*/ 180073 h 403962"/>
                    <a:gd name="connsiteX49" fmla="*/ 435075 w 842844"/>
                    <a:gd name="connsiteY49" fmla="*/ 175905 h 403962"/>
                    <a:gd name="connsiteX50" fmla="*/ 397996 w 842844"/>
                    <a:gd name="connsiteY50" fmla="*/ 133753 h 403962"/>
                    <a:gd name="connsiteX51" fmla="*/ 430658 w 842844"/>
                    <a:gd name="connsiteY51" fmla="*/ 97207 h 403962"/>
                    <a:gd name="connsiteX52" fmla="*/ 496009 w 842844"/>
                    <a:gd name="connsiteY52" fmla="*/ 85397 h 403962"/>
                    <a:gd name="connsiteX53" fmla="*/ 506529 w 842844"/>
                    <a:gd name="connsiteY53" fmla="*/ 81378 h 403962"/>
                    <a:gd name="connsiteX54" fmla="*/ 498093 w 842844"/>
                    <a:gd name="connsiteY54" fmla="*/ 79294 h 403962"/>
                    <a:gd name="connsiteX55" fmla="*/ 335833 w 842844"/>
                    <a:gd name="connsiteY55" fmla="*/ 79790 h 403962"/>
                    <a:gd name="connsiteX56" fmla="*/ 275494 w 842844"/>
                    <a:gd name="connsiteY56" fmla="*/ 95073 h 403962"/>
                    <a:gd name="connsiteX57" fmla="*/ 229000 w 842844"/>
                    <a:gd name="connsiteY57" fmla="*/ 120678 h 403962"/>
                    <a:gd name="connsiteX58" fmla="*/ 194265 w 842844"/>
                    <a:gd name="connsiteY58" fmla="*/ 122265 h 403962"/>
                    <a:gd name="connsiteX59" fmla="*/ 180123 w 842844"/>
                    <a:gd name="connsiteY59" fmla="*/ 111994 h 403962"/>
                    <a:gd name="connsiteX60" fmla="*/ 227958 w 842844"/>
                    <a:gd name="connsiteY60" fmla="*/ 293556 h 403962"/>
                    <a:gd name="connsiteX61" fmla="*/ 227958 w 842844"/>
                    <a:gd name="connsiteY61" fmla="*/ 293556 h 403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42844" h="403962">
                      <a:moveTo>
                        <a:pt x="40590" y="403962"/>
                      </a:moveTo>
                      <a:cubicBezTo>
                        <a:pt x="18666" y="403962"/>
                        <a:pt x="893" y="386188"/>
                        <a:pt x="893" y="364265"/>
                      </a:cubicBezTo>
                      <a:lnTo>
                        <a:pt x="0" y="73339"/>
                      </a:lnTo>
                      <a:cubicBezTo>
                        <a:pt x="-1" y="51551"/>
                        <a:pt x="17561" y="33833"/>
                        <a:pt x="39349" y="33643"/>
                      </a:cubicBezTo>
                      <a:lnTo>
                        <a:pt x="186723" y="32253"/>
                      </a:lnTo>
                      <a:cubicBezTo>
                        <a:pt x="196696" y="31403"/>
                        <a:pt x="206721" y="33111"/>
                        <a:pt x="215850" y="37216"/>
                      </a:cubicBezTo>
                      <a:lnTo>
                        <a:pt x="238874" y="24661"/>
                      </a:lnTo>
                      <a:cubicBezTo>
                        <a:pt x="239809" y="24149"/>
                        <a:pt x="240769" y="23685"/>
                        <a:pt x="241752" y="23272"/>
                      </a:cubicBezTo>
                      <a:cubicBezTo>
                        <a:pt x="270184" y="9706"/>
                        <a:pt x="301041" y="1962"/>
                        <a:pt x="332509" y="496"/>
                      </a:cubicBezTo>
                      <a:lnTo>
                        <a:pt x="334841" y="496"/>
                      </a:lnTo>
                      <a:lnTo>
                        <a:pt x="498292" y="0"/>
                      </a:lnTo>
                      <a:cubicBezTo>
                        <a:pt x="549897" y="447"/>
                        <a:pt x="580414" y="35231"/>
                        <a:pt x="585376" y="70759"/>
                      </a:cubicBezTo>
                      <a:cubicBezTo>
                        <a:pt x="617580" y="58999"/>
                        <a:pt x="654498" y="45105"/>
                        <a:pt x="689580" y="31658"/>
                      </a:cubicBezTo>
                      <a:cubicBezTo>
                        <a:pt x="710569" y="18304"/>
                        <a:pt x="735201" y="11834"/>
                        <a:pt x="760041" y="13149"/>
                      </a:cubicBezTo>
                      <a:lnTo>
                        <a:pt x="760041" y="13149"/>
                      </a:lnTo>
                      <a:cubicBezTo>
                        <a:pt x="786618" y="14496"/>
                        <a:pt x="811240" y="27541"/>
                        <a:pt x="827277" y="48777"/>
                      </a:cubicBezTo>
                      <a:cubicBezTo>
                        <a:pt x="842392" y="69796"/>
                        <a:pt x="846798" y="96676"/>
                        <a:pt x="839186" y="121422"/>
                      </a:cubicBezTo>
                      <a:cubicBezTo>
                        <a:pt x="832735" y="143453"/>
                        <a:pt x="818246" y="163649"/>
                        <a:pt x="796115" y="181463"/>
                      </a:cubicBezTo>
                      <a:cubicBezTo>
                        <a:pt x="794369" y="182912"/>
                        <a:pt x="792493" y="184187"/>
                        <a:pt x="790508" y="185284"/>
                      </a:cubicBezTo>
                      <a:cubicBezTo>
                        <a:pt x="779492" y="191387"/>
                        <a:pt x="683873" y="244481"/>
                        <a:pt x="668937" y="252123"/>
                      </a:cubicBezTo>
                      <a:lnTo>
                        <a:pt x="579620" y="300156"/>
                      </a:lnTo>
                      <a:cubicBezTo>
                        <a:pt x="555951" y="315042"/>
                        <a:pt x="534961" y="318019"/>
                        <a:pt x="513227" y="320004"/>
                      </a:cubicBezTo>
                      <a:lnTo>
                        <a:pt x="512136" y="320004"/>
                      </a:lnTo>
                      <a:lnTo>
                        <a:pt x="510101" y="320004"/>
                      </a:lnTo>
                      <a:lnTo>
                        <a:pt x="321542" y="323676"/>
                      </a:lnTo>
                      <a:lnTo>
                        <a:pt x="320997" y="323676"/>
                      </a:lnTo>
                      <a:cubicBezTo>
                        <a:pt x="308536" y="324698"/>
                        <a:pt x="296488" y="328623"/>
                        <a:pt x="285815" y="335138"/>
                      </a:cubicBezTo>
                      <a:cubicBezTo>
                        <a:pt x="283995" y="339917"/>
                        <a:pt x="281560" y="344437"/>
                        <a:pt x="278571" y="348585"/>
                      </a:cubicBezTo>
                      <a:cubicBezTo>
                        <a:pt x="269564" y="361209"/>
                        <a:pt x="255839" y="369654"/>
                        <a:pt x="240512" y="372006"/>
                      </a:cubicBezTo>
                      <a:lnTo>
                        <a:pt x="46743" y="403515"/>
                      </a:lnTo>
                      <a:cubicBezTo>
                        <a:pt x="44706" y="403823"/>
                        <a:pt x="42649" y="403972"/>
                        <a:pt x="40590" y="403962"/>
                      </a:cubicBezTo>
                      <a:close/>
                      <a:moveTo>
                        <a:pt x="79542" y="112689"/>
                      </a:moveTo>
                      <a:lnTo>
                        <a:pt x="80138" y="317622"/>
                      </a:lnTo>
                      <a:lnTo>
                        <a:pt x="213022" y="295987"/>
                      </a:lnTo>
                      <a:cubicBezTo>
                        <a:pt x="215694" y="289686"/>
                        <a:pt x="219950" y="284183"/>
                        <a:pt x="225377" y="280010"/>
                      </a:cubicBezTo>
                      <a:cubicBezTo>
                        <a:pt x="229992" y="276387"/>
                        <a:pt x="272021" y="244580"/>
                        <a:pt x="320451" y="244183"/>
                      </a:cubicBezTo>
                      <a:lnTo>
                        <a:pt x="507819" y="240511"/>
                      </a:lnTo>
                      <a:cubicBezTo>
                        <a:pt x="523648" y="239172"/>
                        <a:pt x="530049" y="237832"/>
                        <a:pt x="538087" y="232572"/>
                      </a:cubicBezTo>
                      <a:lnTo>
                        <a:pt x="540916" y="230885"/>
                      </a:lnTo>
                      <a:lnTo>
                        <a:pt x="631821" y="181909"/>
                      </a:lnTo>
                      <a:lnTo>
                        <a:pt x="632863" y="181364"/>
                      </a:lnTo>
                      <a:cubicBezTo>
                        <a:pt x="641001" y="177295"/>
                        <a:pt x="706947" y="140824"/>
                        <a:pt x="748827" y="117551"/>
                      </a:cubicBezTo>
                      <a:cubicBezTo>
                        <a:pt x="755228" y="112852"/>
                        <a:pt x="760165" y="106436"/>
                        <a:pt x="763068" y="99043"/>
                      </a:cubicBezTo>
                      <a:cubicBezTo>
                        <a:pt x="763068" y="98199"/>
                        <a:pt x="763812" y="96264"/>
                        <a:pt x="763068" y="95421"/>
                      </a:cubicBezTo>
                      <a:cubicBezTo>
                        <a:pt x="760726" y="93332"/>
                        <a:pt x="757674" y="92215"/>
                        <a:pt x="754533" y="92294"/>
                      </a:cubicBezTo>
                      <a:lnTo>
                        <a:pt x="754533" y="92294"/>
                      </a:lnTo>
                      <a:cubicBezTo>
                        <a:pt x="745423" y="92200"/>
                        <a:pt x="736531" y="95053"/>
                        <a:pt x="729177" y="100432"/>
                      </a:cubicBezTo>
                      <a:cubicBezTo>
                        <a:pt x="726830" y="101980"/>
                        <a:pt x="724314" y="103261"/>
                        <a:pt x="721684" y="104253"/>
                      </a:cubicBezTo>
                      <a:cubicBezTo>
                        <a:pt x="520621" y="181612"/>
                        <a:pt x="507322" y="180669"/>
                        <a:pt x="497597" y="180073"/>
                      </a:cubicBezTo>
                      <a:lnTo>
                        <a:pt x="435075" y="175905"/>
                      </a:lnTo>
                      <a:cubicBezTo>
                        <a:pt x="413196" y="174506"/>
                        <a:pt x="396595" y="155630"/>
                        <a:pt x="397996" y="133753"/>
                      </a:cubicBezTo>
                      <a:cubicBezTo>
                        <a:pt x="399164" y="115502"/>
                        <a:pt x="412652" y="100412"/>
                        <a:pt x="430658" y="97207"/>
                      </a:cubicBezTo>
                      <a:lnTo>
                        <a:pt x="496009" y="85397"/>
                      </a:lnTo>
                      <a:cubicBezTo>
                        <a:pt x="499830" y="85099"/>
                        <a:pt x="503482" y="83705"/>
                        <a:pt x="506529" y="81378"/>
                      </a:cubicBezTo>
                      <a:cubicBezTo>
                        <a:pt x="504038" y="79740"/>
                        <a:pt x="501060" y="79006"/>
                        <a:pt x="498093" y="79294"/>
                      </a:cubicBezTo>
                      <a:lnTo>
                        <a:pt x="335833" y="79790"/>
                      </a:lnTo>
                      <a:cubicBezTo>
                        <a:pt x="314895" y="80758"/>
                        <a:pt x="294369" y="85958"/>
                        <a:pt x="275494" y="95073"/>
                      </a:cubicBezTo>
                      <a:lnTo>
                        <a:pt x="229000" y="120678"/>
                      </a:lnTo>
                      <a:cubicBezTo>
                        <a:pt x="218282" y="126518"/>
                        <a:pt x="205472" y="127103"/>
                        <a:pt x="194265" y="122265"/>
                      </a:cubicBezTo>
                      <a:cubicBezTo>
                        <a:pt x="188827" y="119968"/>
                        <a:pt x="183989" y="116455"/>
                        <a:pt x="180123" y="111994"/>
                      </a:cubicBezTo>
                      <a:close/>
                      <a:moveTo>
                        <a:pt x="227958" y="293556"/>
                      </a:moveTo>
                      <a:lnTo>
                        <a:pt x="227958" y="293556"/>
                      </a:lnTo>
                      <a:close/>
                    </a:path>
                  </a:pathLst>
                </a:custGeom>
                <a:solidFill>
                  <a:srgbClr val="FFFFFF"/>
                </a:solidFill>
                <a:ln w="4953" cap="flat">
                  <a:noFill/>
                  <a:prstDash val="solid"/>
                  <a:miter/>
                </a:ln>
              </p:spPr>
              <p:txBody>
                <a:bodyPr rtlCol="0" anchor="ctr"/>
                <a:lstStyle/>
                <a:p>
                  <a:endParaRPr lang="en-BE"/>
                </a:p>
              </p:txBody>
            </p:sp>
            <p:sp>
              <p:nvSpPr>
                <p:cNvPr id="19" name="Freeform 38">
                  <a:extLst>
                    <a:ext uri="{FF2B5EF4-FFF2-40B4-BE49-F238E27FC236}">
                      <a16:creationId xmlns:a16="http://schemas.microsoft.com/office/drawing/2014/main" id="{52A41358-0676-035C-D5DD-18DD952F68AB}"/>
                    </a:ext>
                  </a:extLst>
                </p:cNvPr>
                <p:cNvSpPr/>
                <p:nvPr/>
              </p:nvSpPr>
              <p:spPr>
                <a:xfrm>
                  <a:off x="5613636" y="1893751"/>
                  <a:ext cx="109201" cy="324795"/>
                </a:xfrm>
                <a:custGeom>
                  <a:avLst/>
                  <a:gdLst>
                    <a:gd name="connsiteX0" fmla="*/ 69415 w 109201"/>
                    <a:gd name="connsiteY0" fmla="*/ 324764 h 324795"/>
                    <a:gd name="connsiteX1" fmla="*/ 30066 w 109201"/>
                    <a:gd name="connsiteY1" fmla="*/ 290029 h 324795"/>
                    <a:gd name="connsiteX2" fmla="*/ 294 w 109201"/>
                    <a:gd name="connsiteY2" fmla="*/ 44506 h 324795"/>
                    <a:gd name="connsiteX3" fmla="*/ 34929 w 109201"/>
                    <a:gd name="connsiteY3" fmla="*/ 294 h 324795"/>
                    <a:gd name="connsiteX4" fmla="*/ 79141 w 109201"/>
                    <a:gd name="connsiteY4" fmla="*/ 34929 h 324795"/>
                    <a:gd name="connsiteX5" fmla="*/ 108914 w 109201"/>
                    <a:gd name="connsiteY5" fmla="*/ 280502 h 324795"/>
                    <a:gd name="connsiteX6" fmla="*/ 74244 w 109201"/>
                    <a:gd name="connsiteY6" fmla="*/ 324654 h 324795"/>
                    <a:gd name="connsiteX7" fmla="*/ 74179 w 109201"/>
                    <a:gd name="connsiteY7" fmla="*/ 324664 h 324795"/>
                    <a:gd name="connsiteX8" fmla="*/ 69415 w 109201"/>
                    <a:gd name="connsiteY8" fmla="*/ 324764 h 324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201" h="324795">
                      <a:moveTo>
                        <a:pt x="69415" y="324764"/>
                      </a:moveTo>
                      <a:cubicBezTo>
                        <a:pt x="49424" y="324744"/>
                        <a:pt x="32565" y="309862"/>
                        <a:pt x="30066" y="290029"/>
                      </a:cubicBezTo>
                      <a:lnTo>
                        <a:pt x="294" y="44506"/>
                      </a:lnTo>
                      <a:cubicBezTo>
                        <a:pt x="-2351" y="22732"/>
                        <a:pt x="13156" y="2939"/>
                        <a:pt x="34929" y="294"/>
                      </a:cubicBezTo>
                      <a:cubicBezTo>
                        <a:pt x="56702" y="-2351"/>
                        <a:pt x="76496" y="13155"/>
                        <a:pt x="79141" y="34929"/>
                      </a:cubicBezTo>
                      <a:lnTo>
                        <a:pt x="108914" y="280502"/>
                      </a:lnTo>
                      <a:cubicBezTo>
                        <a:pt x="111533" y="302270"/>
                        <a:pt x="96011" y="322039"/>
                        <a:pt x="74244" y="324654"/>
                      </a:cubicBezTo>
                      <a:cubicBezTo>
                        <a:pt x="74222" y="324659"/>
                        <a:pt x="74200" y="324659"/>
                        <a:pt x="74179" y="324664"/>
                      </a:cubicBezTo>
                      <a:cubicBezTo>
                        <a:pt x="72595" y="324793"/>
                        <a:pt x="71004" y="324828"/>
                        <a:pt x="69415" y="324764"/>
                      </a:cubicBezTo>
                      <a:close/>
                    </a:path>
                  </a:pathLst>
                </a:custGeom>
                <a:solidFill>
                  <a:srgbClr val="EE7684"/>
                </a:solidFill>
                <a:ln w="4953" cap="flat">
                  <a:noFill/>
                  <a:prstDash val="solid"/>
                  <a:miter/>
                </a:ln>
              </p:spPr>
              <p:txBody>
                <a:bodyPr rtlCol="0" anchor="ctr"/>
                <a:lstStyle/>
                <a:p>
                  <a:endParaRPr lang="en-BE"/>
                </a:p>
              </p:txBody>
            </p:sp>
            <p:sp>
              <p:nvSpPr>
                <p:cNvPr id="20" name="Freeform 40">
                  <a:extLst>
                    <a:ext uri="{FF2B5EF4-FFF2-40B4-BE49-F238E27FC236}">
                      <a16:creationId xmlns:a16="http://schemas.microsoft.com/office/drawing/2014/main" id="{98409C04-FD56-E334-941B-85AC7B35A06F}"/>
                    </a:ext>
                  </a:extLst>
                </p:cNvPr>
                <p:cNvSpPr/>
                <p:nvPr/>
              </p:nvSpPr>
              <p:spPr>
                <a:xfrm>
                  <a:off x="5442788" y="1880033"/>
                  <a:ext cx="273906" cy="371777"/>
                </a:xfrm>
                <a:custGeom>
                  <a:avLst/>
                  <a:gdLst>
                    <a:gd name="connsiteX0" fmla="*/ 40391 w 273906"/>
                    <a:gd name="connsiteY0" fmla="*/ 371777 h 371777"/>
                    <a:gd name="connsiteX1" fmla="*/ 695 w 273906"/>
                    <a:gd name="connsiteY1" fmla="*/ 332080 h 371777"/>
                    <a:gd name="connsiteX2" fmla="*/ 0 w 273906"/>
                    <a:gd name="connsiteY2" fmla="*/ 41303 h 371777"/>
                    <a:gd name="connsiteX3" fmla="*/ 39349 w 273906"/>
                    <a:gd name="connsiteY3" fmla="*/ 1606 h 371777"/>
                    <a:gd name="connsiteX4" fmla="*/ 186723 w 273906"/>
                    <a:gd name="connsiteY4" fmla="*/ 217 h 371777"/>
                    <a:gd name="connsiteX5" fmla="*/ 248104 w 273906"/>
                    <a:gd name="connsiteY5" fmla="*/ 43139 h 371777"/>
                    <a:gd name="connsiteX6" fmla="*/ 220068 w 273906"/>
                    <a:gd name="connsiteY6" fmla="*/ 91777 h 371777"/>
                    <a:gd name="connsiteX7" fmla="*/ 179875 w 273906"/>
                    <a:gd name="connsiteY7" fmla="*/ 79561 h 371777"/>
                    <a:gd name="connsiteX8" fmla="*/ 79393 w 273906"/>
                    <a:gd name="connsiteY8" fmla="*/ 80503 h 371777"/>
                    <a:gd name="connsiteX9" fmla="*/ 79989 w 273906"/>
                    <a:gd name="connsiteY9" fmla="*/ 285387 h 371777"/>
                    <a:gd name="connsiteX10" fmla="*/ 227809 w 273906"/>
                    <a:gd name="connsiteY10" fmla="*/ 261321 h 371777"/>
                    <a:gd name="connsiteX11" fmla="*/ 273386 w 273906"/>
                    <a:gd name="connsiteY11" fmla="*/ 294145 h 371777"/>
                    <a:gd name="connsiteX12" fmla="*/ 240561 w 273906"/>
                    <a:gd name="connsiteY12" fmla="*/ 339722 h 371777"/>
                    <a:gd name="connsiteX13" fmla="*/ 47040 w 273906"/>
                    <a:gd name="connsiteY13" fmla="*/ 371231 h 371777"/>
                    <a:gd name="connsiteX14" fmla="*/ 40391 w 273906"/>
                    <a:gd name="connsiteY14" fmla="*/ 371777 h 371777"/>
                    <a:gd name="connsiteX15" fmla="*/ 171440 w 273906"/>
                    <a:gd name="connsiteY15" fmla="*/ 63533 h 371777"/>
                    <a:gd name="connsiteX16" fmla="*/ 171440 w 273906"/>
                    <a:gd name="connsiteY16" fmla="*/ 63533 h 371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3906" h="371777">
                      <a:moveTo>
                        <a:pt x="40391" y="371777"/>
                      </a:moveTo>
                      <a:cubicBezTo>
                        <a:pt x="18467" y="371777"/>
                        <a:pt x="695" y="354003"/>
                        <a:pt x="695" y="332080"/>
                      </a:cubicBezTo>
                      <a:lnTo>
                        <a:pt x="0" y="41303"/>
                      </a:lnTo>
                      <a:cubicBezTo>
                        <a:pt x="-1" y="19515"/>
                        <a:pt x="17561" y="1797"/>
                        <a:pt x="39349" y="1606"/>
                      </a:cubicBezTo>
                      <a:lnTo>
                        <a:pt x="186723" y="217"/>
                      </a:lnTo>
                      <a:cubicBezTo>
                        <a:pt x="214872" y="-2205"/>
                        <a:pt x="240719" y="15869"/>
                        <a:pt x="248104" y="43139"/>
                      </a:cubicBezTo>
                      <a:cubicBezTo>
                        <a:pt x="253793" y="64312"/>
                        <a:pt x="241240" y="86086"/>
                        <a:pt x="220068" y="91777"/>
                      </a:cubicBezTo>
                      <a:cubicBezTo>
                        <a:pt x="205436" y="95707"/>
                        <a:pt x="189844" y="90968"/>
                        <a:pt x="179875" y="79561"/>
                      </a:cubicBezTo>
                      <a:lnTo>
                        <a:pt x="79393" y="80503"/>
                      </a:lnTo>
                      <a:lnTo>
                        <a:pt x="79989" y="285387"/>
                      </a:lnTo>
                      <a:lnTo>
                        <a:pt x="227809" y="261321"/>
                      </a:lnTo>
                      <a:cubicBezTo>
                        <a:pt x="249458" y="257798"/>
                        <a:pt x="269864" y="272496"/>
                        <a:pt x="273386" y="294145"/>
                      </a:cubicBezTo>
                      <a:cubicBezTo>
                        <a:pt x="276907" y="315795"/>
                        <a:pt x="262211" y="336199"/>
                        <a:pt x="240561" y="339722"/>
                      </a:cubicBezTo>
                      <a:lnTo>
                        <a:pt x="47040" y="371231"/>
                      </a:lnTo>
                      <a:cubicBezTo>
                        <a:pt x="44844" y="371603"/>
                        <a:pt x="42619" y="371787"/>
                        <a:pt x="40391" y="371777"/>
                      </a:cubicBezTo>
                      <a:close/>
                      <a:moveTo>
                        <a:pt x="171440" y="63533"/>
                      </a:moveTo>
                      <a:lnTo>
                        <a:pt x="171440" y="63533"/>
                      </a:lnTo>
                      <a:close/>
                    </a:path>
                  </a:pathLst>
                </a:custGeom>
                <a:solidFill>
                  <a:srgbClr val="EE7684"/>
                </a:solidFill>
                <a:ln w="4953" cap="flat">
                  <a:noFill/>
                  <a:prstDash val="solid"/>
                  <a:miter/>
                </a:ln>
              </p:spPr>
              <p:txBody>
                <a:bodyPr rtlCol="0" anchor="ctr"/>
                <a:lstStyle/>
                <a:p>
                  <a:endParaRPr lang="en-BE"/>
                </a:p>
              </p:txBody>
            </p:sp>
          </p:grpSp>
          <p:sp>
            <p:nvSpPr>
              <p:cNvPr id="13" name="Freeform 42">
                <a:extLst>
                  <a:ext uri="{FF2B5EF4-FFF2-40B4-BE49-F238E27FC236}">
                    <a16:creationId xmlns:a16="http://schemas.microsoft.com/office/drawing/2014/main" id="{76D594C8-66B2-5F27-9877-C8655A01C6A7}"/>
                  </a:ext>
                </a:extLst>
              </p:cNvPr>
              <p:cNvSpPr/>
              <p:nvPr/>
            </p:nvSpPr>
            <p:spPr>
              <a:xfrm>
                <a:off x="5765323" y="1422332"/>
                <a:ext cx="267951" cy="240181"/>
              </a:xfrm>
              <a:custGeom>
                <a:avLst/>
                <a:gdLst>
                  <a:gd name="connsiteX0" fmla="*/ 67037 w 267951"/>
                  <a:gd name="connsiteY0" fmla="*/ 240182 h 240181"/>
                  <a:gd name="connsiteX1" fmla="*/ 39002 w 267951"/>
                  <a:gd name="connsiteY1" fmla="*/ 228472 h 240181"/>
                  <a:gd name="connsiteX2" fmla="*/ 39480 w 267951"/>
                  <a:gd name="connsiteY2" fmla="*/ 39002 h 240181"/>
                  <a:gd name="connsiteX3" fmla="*/ 228950 w 267951"/>
                  <a:gd name="connsiteY3" fmla="*/ 39480 h 240181"/>
                  <a:gd name="connsiteX4" fmla="*/ 267952 w 267951"/>
                  <a:gd name="connsiteY4" fmla="*/ 133746 h 240181"/>
                  <a:gd name="connsiteX5" fmla="*/ 228255 w 267951"/>
                  <a:gd name="connsiteY5" fmla="*/ 173442 h 240181"/>
                  <a:gd name="connsiteX6" fmla="*/ 188559 w 267951"/>
                  <a:gd name="connsiteY6" fmla="*/ 133746 h 240181"/>
                  <a:gd name="connsiteX7" fmla="*/ 133659 w 267951"/>
                  <a:gd name="connsiteY7" fmla="*/ 79482 h 240181"/>
                  <a:gd name="connsiteX8" fmla="*/ 79395 w 267951"/>
                  <a:gd name="connsiteY8" fmla="*/ 134381 h 240181"/>
                  <a:gd name="connsiteX9" fmla="*/ 95172 w 267951"/>
                  <a:gd name="connsiteY9" fmla="*/ 172450 h 240181"/>
                  <a:gd name="connsiteX10" fmla="*/ 95104 w 267951"/>
                  <a:gd name="connsiteY10" fmla="*/ 228589 h 240181"/>
                  <a:gd name="connsiteX11" fmla="*/ 67087 w 267951"/>
                  <a:gd name="connsiteY11" fmla="*/ 240182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951" h="240181">
                    <a:moveTo>
                      <a:pt x="67037" y="240182"/>
                    </a:moveTo>
                    <a:cubicBezTo>
                      <a:pt x="56509" y="240151"/>
                      <a:pt x="46425" y="235938"/>
                      <a:pt x="39002" y="228472"/>
                    </a:cubicBezTo>
                    <a:cubicBezTo>
                      <a:pt x="-13187" y="176018"/>
                      <a:pt x="-12973" y="91190"/>
                      <a:pt x="39480" y="39002"/>
                    </a:cubicBezTo>
                    <a:cubicBezTo>
                      <a:pt x="91933" y="-13187"/>
                      <a:pt x="176764" y="-12973"/>
                      <a:pt x="228950" y="39480"/>
                    </a:cubicBezTo>
                    <a:cubicBezTo>
                      <a:pt x="253874" y="64529"/>
                      <a:pt x="267892" y="98410"/>
                      <a:pt x="267952" y="133746"/>
                    </a:cubicBezTo>
                    <a:cubicBezTo>
                      <a:pt x="267952" y="155670"/>
                      <a:pt x="250178" y="173442"/>
                      <a:pt x="228255" y="173442"/>
                    </a:cubicBezTo>
                    <a:cubicBezTo>
                      <a:pt x="206333" y="173442"/>
                      <a:pt x="188559" y="155670"/>
                      <a:pt x="188559" y="133746"/>
                    </a:cubicBezTo>
                    <a:cubicBezTo>
                      <a:pt x="188385" y="103601"/>
                      <a:pt x="163803" y="79306"/>
                      <a:pt x="133659" y="79482"/>
                    </a:cubicBezTo>
                    <a:cubicBezTo>
                      <a:pt x="103514" y="79657"/>
                      <a:pt x="79219" y="104237"/>
                      <a:pt x="79395" y="134381"/>
                    </a:cubicBezTo>
                    <a:cubicBezTo>
                      <a:pt x="79478" y="148645"/>
                      <a:pt x="85141" y="162309"/>
                      <a:pt x="95172" y="172450"/>
                    </a:cubicBezTo>
                    <a:cubicBezTo>
                      <a:pt x="110656" y="187971"/>
                      <a:pt x="110626" y="213105"/>
                      <a:pt x="95104" y="228589"/>
                    </a:cubicBezTo>
                    <a:cubicBezTo>
                      <a:pt x="87667" y="236008"/>
                      <a:pt x="77592" y="240177"/>
                      <a:pt x="67087" y="240182"/>
                    </a:cubicBezTo>
                    <a:close/>
                  </a:path>
                </a:pathLst>
              </a:custGeom>
              <a:solidFill>
                <a:srgbClr val="FFFFFF"/>
              </a:solidFill>
              <a:ln w="4953" cap="flat">
                <a:noFill/>
                <a:prstDash val="solid"/>
                <a:miter/>
              </a:ln>
            </p:spPr>
            <p:txBody>
              <a:bodyPr rtlCol="0" anchor="ctr"/>
              <a:lstStyle/>
              <a:p>
                <a:endParaRPr lang="en-BE"/>
              </a:p>
            </p:txBody>
          </p:sp>
          <p:sp>
            <p:nvSpPr>
              <p:cNvPr id="14" name="Freeform 44">
                <a:extLst>
                  <a:ext uri="{FF2B5EF4-FFF2-40B4-BE49-F238E27FC236}">
                    <a16:creationId xmlns:a16="http://schemas.microsoft.com/office/drawing/2014/main" id="{FC259730-F0CD-4DD3-B7B5-2BF6AC426FF2}"/>
                  </a:ext>
                </a:extLst>
              </p:cNvPr>
              <p:cNvSpPr/>
              <p:nvPr/>
            </p:nvSpPr>
            <p:spPr>
              <a:xfrm>
                <a:off x="5792345" y="1582713"/>
                <a:ext cx="240824" cy="246725"/>
              </a:xfrm>
              <a:custGeom>
                <a:avLst/>
                <a:gdLst>
                  <a:gd name="connsiteX0" fmla="*/ 201233 w 240824"/>
                  <a:gd name="connsiteY0" fmla="*/ 246725 h 246725"/>
                  <a:gd name="connsiteX1" fmla="*/ 172651 w 240824"/>
                  <a:gd name="connsiteY1" fmla="*/ 234568 h 246725"/>
                  <a:gd name="connsiteX2" fmla="*/ 10193 w 240824"/>
                  <a:gd name="connsiteY2" fmla="*/ 66255 h 246725"/>
                  <a:gd name="connsiteX3" fmla="*/ 13139 w 240824"/>
                  <a:gd name="connsiteY3" fmla="*/ 10193 h 246725"/>
                  <a:gd name="connsiteX4" fmla="*/ 67257 w 240824"/>
                  <a:gd name="connsiteY4" fmla="*/ 11126 h 246725"/>
                  <a:gd name="connsiteX5" fmla="*/ 229765 w 240824"/>
                  <a:gd name="connsiteY5" fmla="*/ 179539 h 246725"/>
                  <a:gd name="connsiteX6" fmla="*/ 228619 w 240824"/>
                  <a:gd name="connsiteY6" fmla="*/ 235666 h 246725"/>
                  <a:gd name="connsiteX7" fmla="*/ 201233 w 240824"/>
                  <a:gd name="connsiteY7" fmla="*/ 246725 h 24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824" h="246725">
                    <a:moveTo>
                      <a:pt x="201233" y="246725"/>
                    </a:moveTo>
                    <a:cubicBezTo>
                      <a:pt x="190450" y="246723"/>
                      <a:pt x="180134" y="242334"/>
                      <a:pt x="172651" y="234568"/>
                    </a:cubicBezTo>
                    <a:lnTo>
                      <a:pt x="10193" y="66255"/>
                    </a:lnTo>
                    <a:cubicBezTo>
                      <a:pt x="-4475" y="49960"/>
                      <a:pt x="-3156" y="24860"/>
                      <a:pt x="13139" y="10193"/>
                    </a:cubicBezTo>
                    <a:cubicBezTo>
                      <a:pt x="28627" y="-3749"/>
                      <a:pt x="52259" y="-3341"/>
                      <a:pt x="67257" y="11126"/>
                    </a:cubicBezTo>
                    <a:lnTo>
                      <a:pt x="229765" y="179539"/>
                    </a:lnTo>
                    <a:cubicBezTo>
                      <a:pt x="244949" y="195355"/>
                      <a:pt x="244433" y="220484"/>
                      <a:pt x="228619" y="235666"/>
                    </a:cubicBezTo>
                    <a:cubicBezTo>
                      <a:pt x="221250" y="242737"/>
                      <a:pt x="211445" y="246698"/>
                      <a:pt x="201233" y="246725"/>
                    </a:cubicBezTo>
                    <a:close/>
                  </a:path>
                </a:pathLst>
              </a:custGeom>
              <a:solidFill>
                <a:srgbClr val="FFFFFF"/>
              </a:solidFill>
              <a:ln w="4953" cap="flat">
                <a:noFill/>
                <a:prstDash val="solid"/>
                <a:miter/>
              </a:ln>
            </p:spPr>
            <p:txBody>
              <a:bodyPr rtlCol="0" anchor="ctr"/>
              <a:lstStyle/>
              <a:p>
                <a:endParaRPr lang="en-BE"/>
              </a:p>
            </p:txBody>
          </p:sp>
          <p:sp>
            <p:nvSpPr>
              <p:cNvPr id="15" name="Freeform 46">
                <a:extLst>
                  <a:ext uri="{FF2B5EF4-FFF2-40B4-BE49-F238E27FC236}">
                    <a16:creationId xmlns:a16="http://schemas.microsoft.com/office/drawing/2014/main" id="{7EC1B111-3B59-7311-946D-AEB153C7EF85}"/>
                  </a:ext>
                </a:extLst>
              </p:cNvPr>
              <p:cNvSpPr/>
              <p:nvPr/>
            </p:nvSpPr>
            <p:spPr>
              <a:xfrm>
                <a:off x="5954328" y="1422898"/>
                <a:ext cx="267952" cy="226020"/>
              </a:xfrm>
              <a:custGeom>
                <a:avLst/>
                <a:gdLst>
                  <a:gd name="connsiteX0" fmla="*/ 212327 w 267952"/>
                  <a:gd name="connsiteY0" fmla="*/ 226021 h 226020"/>
                  <a:gd name="connsiteX1" fmla="*/ 172670 w 267952"/>
                  <a:gd name="connsiteY1" fmla="*/ 186285 h 226020"/>
                  <a:gd name="connsiteX2" fmla="*/ 179478 w 267952"/>
                  <a:gd name="connsiteY2" fmla="*/ 164094 h 226020"/>
                  <a:gd name="connsiteX3" fmla="*/ 164121 w 267952"/>
                  <a:gd name="connsiteY3" fmla="*/ 88445 h 226020"/>
                  <a:gd name="connsiteX4" fmla="*/ 88474 w 267952"/>
                  <a:gd name="connsiteY4" fmla="*/ 103803 h 226020"/>
                  <a:gd name="connsiteX5" fmla="*/ 79393 w 267952"/>
                  <a:gd name="connsiteY5" fmla="*/ 133627 h 226020"/>
                  <a:gd name="connsiteX6" fmla="*/ 39697 w 267952"/>
                  <a:gd name="connsiteY6" fmla="*/ 173323 h 226020"/>
                  <a:gd name="connsiteX7" fmla="*/ 0 w 267952"/>
                  <a:gd name="connsiteY7" fmla="*/ 133627 h 226020"/>
                  <a:gd name="connsiteX8" fmla="*/ 134323 w 267952"/>
                  <a:gd name="connsiteY8" fmla="*/ 0 h 226020"/>
                  <a:gd name="connsiteX9" fmla="*/ 267952 w 267952"/>
                  <a:gd name="connsiteY9" fmla="*/ 134325 h 226020"/>
                  <a:gd name="connsiteX10" fmla="*/ 245275 w 267952"/>
                  <a:gd name="connsiteY10" fmla="*/ 208554 h 226020"/>
                  <a:gd name="connsiteX11" fmla="*/ 212327 w 267952"/>
                  <a:gd name="connsiteY11" fmla="*/ 226021 h 226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952" h="226020">
                    <a:moveTo>
                      <a:pt x="212327" y="226021"/>
                    </a:moveTo>
                    <a:cubicBezTo>
                      <a:pt x="190405" y="225999"/>
                      <a:pt x="172650" y="208208"/>
                      <a:pt x="172670" y="186285"/>
                    </a:cubicBezTo>
                    <a:cubicBezTo>
                      <a:pt x="172680" y="178375"/>
                      <a:pt x="175047" y="170647"/>
                      <a:pt x="179478" y="164094"/>
                    </a:cubicBezTo>
                    <a:cubicBezTo>
                      <a:pt x="196126" y="138963"/>
                      <a:pt x="189254" y="105095"/>
                      <a:pt x="164121" y="88445"/>
                    </a:cubicBezTo>
                    <a:cubicBezTo>
                      <a:pt x="138988" y="71797"/>
                      <a:pt x="105122" y="78672"/>
                      <a:pt x="88474" y="103803"/>
                    </a:cubicBezTo>
                    <a:cubicBezTo>
                      <a:pt x="82609" y="112650"/>
                      <a:pt x="79458" y="123015"/>
                      <a:pt x="79393" y="133627"/>
                    </a:cubicBezTo>
                    <a:cubicBezTo>
                      <a:pt x="79393" y="155551"/>
                      <a:pt x="61619" y="173323"/>
                      <a:pt x="39697" y="173323"/>
                    </a:cubicBezTo>
                    <a:cubicBezTo>
                      <a:pt x="17774" y="173323"/>
                      <a:pt x="0" y="155551"/>
                      <a:pt x="0" y="133627"/>
                    </a:cubicBezTo>
                    <a:cubicBezTo>
                      <a:pt x="194" y="59635"/>
                      <a:pt x="60334" y="-192"/>
                      <a:pt x="134323" y="0"/>
                    </a:cubicBezTo>
                    <a:cubicBezTo>
                      <a:pt x="208318" y="193"/>
                      <a:pt x="268146" y="60332"/>
                      <a:pt x="267952" y="134325"/>
                    </a:cubicBezTo>
                    <a:cubicBezTo>
                      <a:pt x="267883" y="160763"/>
                      <a:pt x="259993" y="186591"/>
                      <a:pt x="245275" y="208554"/>
                    </a:cubicBezTo>
                    <a:cubicBezTo>
                      <a:pt x="237882" y="219494"/>
                      <a:pt x="225531" y="226040"/>
                      <a:pt x="212327" y="226021"/>
                    </a:cubicBezTo>
                    <a:close/>
                  </a:path>
                </a:pathLst>
              </a:custGeom>
              <a:solidFill>
                <a:srgbClr val="EE7684"/>
              </a:solidFill>
              <a:ln w="4953" cap="flat">
                <a:noFill/>
                <a:prstDash val="solid"/>
                <a:miter/>
              </a:ln>
            </p:spPr>
            <p:txBody>
              <a:bodyPr rtlCol="0" anchor="ctr"/>
              <a:lstStyle/>
              <a:p>
                <a:endParaRPr lang="en-BE"/>
              </a:p>
            </p:txBody>
          </p:sp>
          <p:sp>
            <p:nvSpPr>
              <p:cNvPr id="16" name="Freeform 48">
                <a:extLst>
                  <a:ext uri="{FF2B5EF4-FFF2-40B4-BE49-F238E27FC236}">
                    <a16:creationId xmlns:a16="http://schemas.microsoft.com/office/drawing/2014/main" id="{C67BCB82-E2D1-F1F1-6F64-79819283569D}"/>
                  </a:ext>
                </a:extLst>
              </p:cNvPr>
              <p:cNvSpPr/>
              <p:nvPr/>
            </p:nvSpPr>
            <p:spPr>
              <a:xfrm>
                <a:off x="5953881" y="1423672"/>
                <a:ext cx="267952" cy="240082"/>
              </a:xfrm>
              <a:custGeom>
                <a:avLst/>
                <a:gdLst>
                  <a:gd name="connsiteX0" fmla="*/ 200865 w 267952"/>
                  <a:gd name="connsiteY0" fmla="*/ 240083 h 240082"/>
                  <a:gd name="connsiteX1" fmla="*/ 161431 w 267952"/>
                  <a:gd name="connsiteY1" fmla="*/ 200123 h 240082"/>
                  <a:gd name="connsiteX2" fmla="*/ 172829 w 267952"/>
                  <a:gd name="connsiteY2" fmla="*/ 172549 h 240082"/>
                  <a:gd name="connsiteX3" fmla="*/ 172308 w 267952"/>
                  <a:gd name="connsiteY3" fmla="*/ 95359 h 240082"/>
                  <a:gd name="connsiteX4" fmla="*/ 95118 w 267952"/>
                  <a:gd name="connsiteY4" fmla="*/ 95881 h 240082"/>
                  <a:gd name="connsiteX5" fmla="*/ 79393 w 267952"/>
                  <a:gd name="connsiteY5" fmla="*/ 133646 h 240082"/>
                  <a:gd name="connsiteX6" fmla="*/ 39697 w 267952"/>
                  <a:gd name="connsiteY6" fmla="*/ 173343 h 240082"/>
                  <a:gd name="connsiteX7" fmla="*/ 0 w 267952"/>
                  <a:gd name="connsiteY7" fmla="*/ 133646 h 240082"/>
                  <a:gd name="connsiteX8" fmla="*/ 134303 w 267952"/>
                  <a:gd name="connsiteY8" fmla="*/ 0 h 240082"/>
                  <a:gd name="connsiteX9" fmla="*/ 267952 w 267952"/>
                  <a:gd name="connsiteY9" fmla="*/ 134306 h 240082"/>
                  <a:gd name="connsiteX10" fmla="*/ 228950 w 267952"/>
                  <a:gd name="connsiteY10" fmla="*/ 228471 h 240082"/>
                  <a:gd name="connsiteX11" fmla="*/ 200865 w 267952"/>
                  <a:gd name="connsiteY11" fmla="*/ 240083 h 24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952" h="240082">
                    <a:moveTo>
                      <a:pt x="200865" y="240083"/>
                    </a:moveTo>
                    <a:cubicBezTo>
                      <a:pt x="178942" y="239937"/>
                      <a:pt x="161287" y="222046"/>
                      <a:pt x="161431" y="200123"/>
                    </a:cubicBezTo>
                    <a:cubicBezTo>
                      <a:pt x="161501" y="189799"/>
                      <a:pt x="165589" y="179909"/>
                      <a:pt x="172829" y="172549"/>
                    </a:cubicBezTo>
                    <a:cubicBezTo>
                      <a:pt x="194002" y="151089"/>
                      <a:pt x="193769" y="116530"/>
                      <a:pt x="172308" y="95359"/>
                    </a:cubicBezTo>
                    <a:cubicBezTo>
                      <a:pt x="150847" y="74188"/>
                      <a:pt x="116286" y="74421"/>
                      <a:pt x="95118" y="95881"/>
                    </a:cubicBezTo>
                    <a:cubicBezTo>
                      <a:pt x="85179" y="105955"/>
                      <a:pt x="79542" y="119495"/>
                      <a:pt x="79393" y="133646"/>
                    </a:cubicBezTo>
                    <a:cubicBezTo>
                      <a:pt x="79393" y="155570"/>
                      <a:pt x="61619" y="173343"/>
                      <a:pt x="39697" y="173343"/>
                    </a:cubicBezTo>
                    <a:cubicBezTo>
                      <a:pt x="17774" y="173343"/>
                      <a:pt x="0" y="155570"/>
                      <a:pt x="0" y="133646"/>
                    </a:cubicBezTo>
                    <a:cubicBezTo>
                      <a:pt x="184" y="59654"/>
                      <a:pt x="60314" y="-182"/>
                      <a:pt x="134303" y="0"/>
                    </a:cubicBezTo>
                    <a:cubicBezTo>
                      <a:pt x="208298" y="182"/>
                      <a:pt x="268136" y="60313"/>
                      <a:pt x="267952" y="134306"/>
                    </a:cubicBezTo>
                    <a:cubicBezTo>
                      <a:pt x="267863" y="169606"/>
                      <a:pt x="253850" y="203447"/>
                      <a:pt x="228950" y="228471"/>
                    </a:cubicBezTo>
                    <a:cubicBezTo>
                      <a:pt x="221497" y="235914"/>
                      <a:pt x="211394" y="240091"/>
                      <a:pt x="200865" y="240083"/>
                    </a:cubicBezTo>
                    <a:close/>
                  </a:path>
                </a:pathLst>
              </a:custGeom>
              <a:solidFill>
                <a:srgbClr val="EE7684"/>
              </a:solidFill>
              <a:ln w="4953" cap="flat">
                <a:noFill/>
                <a:prstDash val="solid"/>
                <a:miter/>
              </a:ln>
            </p:spPr>
            <p:txBody>
              <a:bodyPr rtlCol="0" anchor="ctr"/>
              <a:lstStyle/>
              <a:p>
                <a:endParaRPr lang="en-BE"/>
              </a:p>
            </p:txBody>
          </p:sp>
          <p:sp>
            <p:nvSpPr>
              <p:cNvPr id="17" name="Freeform 50">
                <a:extLst>
                  <a:ext uri="{FF2B5EF4-FFF2-40B4-BE49-F238E27FC236}">
                    <a16:creationId xmlns:a16="http://schemas.microsoft.com/office/drawing/2014/main" id="{F7FAF5DB-2768-D1B0-3F06-7EAF31BB0E28}"/>
                  </a:ext>
                </a:extLst>
              </p:cNvPr>
              <p:cNvSpPr/>
              <p:nvPr/>
            </p:nvSpPr>
            <p:spPr>
              <a:xfrm>
                <a:off x="5953842" y="1581941"/>
                <a:ext cx="242913" cy="248836"/>
              </a:xfrm>
              <a:custGeom>
                <a:avLst/>
                <a:gdLst>
                  <a:gd name="connsiteX0" fmla="*/ 39736 w 242913"/>
                  <a:gd name="connsiteY0" fmla="*/ 248837 h 248836"/>
                  <a:gd name="connsiteX1" fmla="*/ 0 w 242913"/>
                  <a:gd name="connsiteY1" fmla="*/ 209180 h 248836"/>
                  <a:gd name="connsiteX2" fmla="*/ 11155 w 242913"/>
                  <a:gd name="connsiteY2" fmla="*/ 181551 h 248836"/>
                  <a:gd name="connsiteX3" fmla="*/ 173712 w 242913"/>
                  <a:gd name="connsiteY3" fmla="*/ 13139 h 248836"/>
                  <a:gd name="connsiteX4" fmla="*/ 229774 w 242913"/>
                  <a:gd name="connsiteY4" fmla="*/ 10193 h 248836"/>
                  <a:gd name="connsiteX5" fmla="*/ 232721 w 242913"/>
                  <a:gd name="connsiteY5" fmla="*/ 66255 h 248836"/>
                  <a:gd name="connsiteX6" fmla="*/ 230776 w 242913"/>
                  <a:gd name="connsiteY6" fmla="*/ 68267 h 248836"/>
                  <a:gd name="connsiteX7" fmla="*/ 68268 w 242913"/>
                  <a:gd name="connsiteY7" fmla="*/ 236680 h 248836"/>
                  <a:gd name="connsiteX8" fmla="*/ 39736 w 242913"/>
                  <a:gd name="connsiteY8" fmla="*/ 248837 h 248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2913" h="248836">
                    <a:moveTo>
                      <a:pt x="39736" y="248837"/>
                    </a:moveTo>
                    <a:cubicBezTo>
                      <a:pt x="17814" y="248859"/>
                      <a:pt x="20" y="231103"/>
                      <a:pt x="0" y="209180"/>
                    </a:cubicBezTo>
                    <a:cubicBezTo>
                      <a:pt x="-10" y="198871"/>
                      <a:pt x="3990" y="188963"/>
                      <a:pt x="11155" y="181551"/>
                    </a:cubicBezTo>
                    <a:lnTo>
                      <a:pt x="173712" y="13139"/>
                    </a:lnTo>
                    <a:cubicBezTo>
                      <a:pt x="188380" y="-3156"/>
                      <a:pt x="213478" y="-4475"/>
                      <a:pt x="229774" y="10193"/>
                    </a:cubicBezTo>
                    <a:cubicBezTo>
                      <a:pt x="246069" y="24861"/>
                      <a:pt x="247389" y="49961"/>
                      <a:pt x="232721" y="66255"/>
                    </a:cubicBezTo>
                    <a:cubicBezTo>
                      <a:pt x="232096" y="66948"/>
                      <a:pt x="231446" y="67620"/>
                      <a:pt x="230776" y="68267"/>
                    </a:cubicBezTo>
                    <a:lnTo>
                      <a:pt x="68268" y="236680"/>
                    </a:lnTo>
                    <a:cubicBezTo>
                      <a:pt x="60800" y="244434"/>
                      <a:pt x="50504" y="248821"/>
                      <a:pt x="39736" y="248837"/>
                    </a:cubicBezTo>
                    <a:close/>
                  </a:path>
                </a:pathLst>
              </a:custGeom>
              <a:solidFill>
                <a:srgbClr val="EE7684"/>
              </a:solidFill>
              <a:ln w="4953" cap="flat">
                <a:noFill/>
                <a:prstDash val="solid"/>
                <a:miter/>
              </a:ln>
            </p:spPr>
            <p:txBody>
              <a:bodyPr rtlCol="0" anchor="ctr"/>
              <a:lstStyle/>
              <a:p>
                <a:endParaRPr lang="en-BE"/>
              </a:p>
            </p:txBody>
          </p:sp>
        </p:grpSp>
      </p:grpSp>
      <p:grpSp>
        <p:nvGrpSpPr>
          <p:cNvPr id="31" name="Group 30">
            <a:extLst>
              <a:ext uri="{FF2B5EF4-FFF2-40B4-BE49-F238E27FC236}">
                <a16:creationId xmlns:a16="http://schemas.microsoft.com/office/drawing/2014/main" id="{6F18C7A5-D798-C4DD-FCAD-954A7FC789F5}"/>
              </a:ext>
            </a:extLst>
          </p:cNvPr>
          <p:cNvGrpSpPr>
            <a:grpSpLocks noChangeAspect="1"/>
          </p:cNvGrpSpPr>
          <p:nvPr/>
        </p:nvGrpSpPr>
        <p:grpSpPr>
          <a:xfrm>
            <a:off x="544803" y="2540233"/>
            <a:ext cx="612000" cy="612000"/>
            <a:chOff x="544803" y="5249636"/>
            <a:chExt cx="713232" cy="713232"/>
          </a:xfrm>
        </p:grpSpPr>
        <p:sp>
          <p:nvSpPr>
            <p:cNvPr id="9" name="Oval 8">
              <a:extLst>
                <a:ext uri="{FF2B5EF4-FFF2-40B4-BE49-F238E27FC236}">
                  <a16:creationId xmlns:a16="http://schemas.microsoft.com/office/drawing/2014/main" id="{F3C55DF4-6FB8-7A0A-BFF9-28C76445EC45}"/>
                </a:ext>
              </a:extLst>
            </p:cNvPr>
            <p:cNvSpPr/>
            <p:nvPr/>
          </p:nvSpPr>
          <p:spPr>
            <a:xfrm>
              <a:off x="544803" y="5249636"/>
              <a:ext cx="713232" cy="713232"/>
            </a:xfrm>
            <a:prstGeom prst="ellipse">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85DB0801-8C23-ADE5-DF3C-60CFE3DE0377}"/>
                </a:ext>
              </a:extLst>
            </p:cNvPr>
            <p:cNvGrpSpPr>
              <a:grpSpLocks noChangeAspect="1"/>
            </p:cNvGrpSpPr>
            <p:nvPr/>
          </p:nvGrpSpPr>
          <p:grpSpPr>
            <a:xfrm>
              <a:off x="679165" y="5513428"/>
              <a:ext cx="444508" cy="206968"/>
              <a:chOff x="8109020" y="4997929"/>
              <a:chExt cx="837002" cy="389720"/>
            </a:xfrm>
          </p:grpSpPr>
          <p:sp>
            <p:nvSpPr>
              <p:cNvPr id="22" name="Freeform 118">
                <a:extLst>
                  <a:ext uri="{FF2B5EF4-FFF2-40B4-BE49-F238E27FC236}">
                    <a16:creationId xmlns:a16="http://schemas.microsoft.com/office/drawing/2014/main" id="{CA7E9719-83A0-5B49-6533-15A4004F52AF}"/>
                  </a:ext>
                </a:extLst>
              </p:cNvPr>
              <p:cNvSpPr/>
              <p:nvPr/>
            </p:nvSpPr>
            <p:spPr>
              <a:xfrm>
                <a:off x="8109020" y="4997929"/>
                <a:ext cx="837002" cy="389720"/>
              </a:xfrm>
              <a:custGeom>
                <a:avLst/>
                <a:gdLst>
                  <a:gd name="connsiteX0" fmla="*/ 642142 w 837002"/>
                  <a:gd name="connsiteY0" fmla="*/ 389721 h 389720"/>
                  <a:gd name="connsiteX1" fmla="*/ 402275 w 837002"/>
                  <a:gd name="connsiteY1" fmla="*/ 238527 h 389720"/>
                  <a:gd name="connsiteX2" fmla="*/ 386992 w 837002"/>
                  <a:gd name="connsiteY2" fmla="*/ 218976 h 389720"/>
                  <a:gd name="connsiteX3" fmla="*/ 194861 w 837002"/>
                  <a:gd name="connsiteY3" fmla="*/ 79393 h 389720"/>
                  <a:gd name="connsiteX4" fmla="*/ 79393 w 837002"/>
                  <a:gd name="connsiteY4" fmla="*/ 194860 h 389720"/>
                  <a:gd name="connsiteX5" fmla="*/ 39697 w 837002"/>
                  <a:gd name="connsiteY5" fmla="*/ 234557 h 389720"/>
                  <a:gd name="connsiteX6" fmla="*/ 0 w 837002"/>
                  <a:gd name="connsiteY6" fmla="*/ 194860 h 389720"/>
                  <a:gd name="connsiteX7" fmla="*/ 194861 w 837002"/>
                  <a:gd name="connsiteY7" fmla="*/ 0 h 389720"/>
                  <a:gd name="connsiteX8" fmla="*/ 450011 w 837002"/>
                  <a:gd name="connsiteY8" fmla="*/ 170745 h 389720"/>
                  <a:gd name="connsiteX9" fmla="*/ 464301 w 837002"/>
                  <a:gd name="connsiteY9" fmla="*/ 189005 h 389720"/>
                  <a:gd name="connsiteX10" fmla="*/ 642142 w 837002"/>
                  <a:gd name="connsiteY10" fmla="*/ 310328 h 389720"/>
                  <a:gd name="connsiteX11" fmla="*/ 757610 w 837002"/>
                  <a:gd name="connsiteY11" fmla="*/ 194860 h 389720"/>
                  <a:gd name="connsiteX12" fmla="*/ 797306 w 837002"/>
                  <a:gd name="connsiteY12" fmla="*/ 155164 h 389720"/>
                  <a:gd name="connsiteX13" fmla="*/ 837003 w 837002"/>
                  <a:gd name="connsiteY13" fmla="*/ 194860 h 389720"/>
                  <a:gd name="connsiteX14" fmla="*/ 642142 w 837002"/>
                  <a:gd name="connsiteY14" fmla="*/ 389721 h 3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7002" h="389720">
                    <a:moveTo>
                      <a:pt x="642142" y="389721"/>
                    </a:moveTo>
                    <a:cubicBezTo>
                      <a:pt x="537194" y="389721"/>
                      <a:pt x="462019" y="313305"/>
                      <a:pt x="402275" y="238527"/>
                    </a:cubicBezTo>
                    <a:cubicBezTo>
                      <a:pt x="397313" y="232175"/>
                      <a:pt x="392351" y="225675"/>
                      <a:pt x="386992" y="218976"/>
                    </a:cubicBezTo>
                    <a:cubicBezTo>
                      <a:pt x="311072" y="119735"/>
                      <a:pt x="255398" y="79393"/>
                      <a:pt x="194861" y="79393"/>
                    </a:cubicBezTo>
                    <a:cubicBezTo>
                      <a:pt x="131124" y="79475"/>
                      <a:pt x="79475" y="131124"/>
                      <a:pt x="79393" y="194860"/>
                    </a:cubicBezTo>
                    <a:cubicBezTo>
                      <a:pt x="79393" y="216784"/>
                      <a:pt x="61621" y="234557"/>
                      <a:pt x="39697" y="234557"/>
                    </a:cubicBezTo>
                    <a:cubicBezTo>
                      <a:pt x="17773" y="234557"/>
                      <a:pt x="0" y="216784"/>
                      <a:pt x="0" y="194860"/>
                    </a:cubicBezTo>
                    <a:cubicBezTo>
                      <a:pt x="137" y="87299"/>
                      <a:pt x="87299" y="136"/>
                      <a:pt x="194861" y="0"/>
                    </a:cubicBezTo>
                    <a:cubicBezTo>
                      <a:pt x="304523" y="0"/>
                      <a:pt x="385404" y="86290"/>
                      <a:pt x="450011" y="170745"/>
                    </a:cubicBezTo>
                    <a:cubicBezTo>
                      <a:pt x="454774" y="176964"/>
                      <a:pt x="459538" y="183051"/>
                      <a:pt x="464301" y="189005"/>
                    </a:cubicBezTo>
                    <a:cubicBezTo>
                      <a:pt x="532232" y="274055"/>
                      <a:pt x="585426" y="310328"/>
                      <a:pt x="642142" y="310328"/>
                    </a:cubicBezTo>
                    <a:cubicBezTo>
                      <a:pt x="705880" y="310243"/>
                      <a:pt x="757525" y="258598"/>
                      <a:pt x="757610" y="194860"/>
                    </a:cubicBezTo>
                    <a:cubicBezTo>
                      <a:pt x="757610" y="172937"/>
                      <a:pt x="775384" y="155164"/>
                      <a:pt x="797306" y="155164"/>
                    </a:cubicBezTo>
                    <a:cubicBezTo>
                      <a:pt x="819229" y="155164"/>
                      <a:pt x="837003" y="172937"/>
                      <a:pt x="837003" y="194860"/>
                    </a:cubicBezTo>
                    <a:cubicBezTo>
                      <a:pt x="836864" y="302423"/>
                      <a:pt x="749705" y="389582"/>
                      <a:pt x="642142" y="389721"/>
                    </a:cubicBezTo>
                    <a:close/>
                  </a:path>
                </a:pathLst>
              </a:custGeom>
              <a:solidFill>
                <a:srgbClr val="EE7684"/>
              </a:solidFill>
              <a:ln w="4953" cap="flat">
                <a:noFill/>
                <a:prstDash val="solid"/>
                <a:miter/>
              </a:ln>
            </p:spPr>
            <p:txBody>
              <a:bodyPr rtlCol="0" anchor="ctr"/>
              <a:lstStyle/>
              <a:p>
                <a:endParaRPr lang="en-US"/>
              </a:p>
            </p:txBody>
          </p:sp>
          <p:sp>
            <p:nvSpPr>
              <p:cNvPr id="23" name="Freeform 119">
                <a:extLst>
                  <a:ext uri="{FF2B5EF4-FFF2-40B4-BE49-F238E27FC236}">
                    <a16:creationId xmlns:a16="http://schemas.microsoft.com/office/drawing/2014/main" id="{1950A5F2-D018-9C96-0D04-51EF901AE85C}"/>
                  </a:ext>
                </a:extLst>
              </p:cNvPr>
              <p:cNvSpPr/>
              <p:nvPr/>
            </p:nvSpPr>
            <p:spPr>
              <a:xfrm>
                <a:off x="8109020" y="4997929"/>
                <a:ext cx="837002" cy="389720"/>
              </a:xfrm>
              <a:custGeom>
                <a:avLst/>
                <a:gdLst>
                  <a:gd name="connsiteX0" fmla="*/ 194861 w 837002"/>
                  <a:gd name="connsiteY0" fmla="*/ 389721 h 389720"/>
                  <a:gd name="connsiteX1" fmla="*/ 0 w 837002"/>
                  <a:gd name="connsiteY1" fmla="*/ 194860 h 389720"/>
                  <a:gd name="connsiteX2" fmla="*/ 39697 w 837002"/>
                  <a:gd name="connsiteY2" fmla="*/ 155164 h 389720"/>
                  <a:gd name="connsiteX3" fmla="*/ 79393 w 837002"/>
                  <a:gd name="connsiteY3" fmla="*/ 194860 h 389720"/>
                  <a:gd name="connsiteX4" fmla="*/ 194861 w 837002"/>
                  <a:gd name="connsiteY4" fmla="*/ 310328 h 389720"/>
                  <a:gd name="connsiteX5" fmla="*/ 386992 w 837002"/>
                  <a:gd name="connsiteY5" fmla="*/ 170745 h 389720"/>
                  <a:gd name="connsiteX6" fmla="*/ 500624 w 837002"/>
                  <a:gd name="connsiteY6" fmla="*/ 51209 h 389720"/>
                  <a:gd name="connsiteX7" fmla="*/ 642142 w 837002"/>
                  <a:gd name="connsiteY7" fmla="*/ 0 h 389720"/>
                  <a:gd name="connsiteX8" fmla="*/ 837003 w 837002"/>
                  <a:gd name="connsiteY8" fmla="*/ 194860 h 389720"/>
                  <a:gd name="connsiteX9" fmla="*/ 797306 w 837002"/>
                  <a:gd name="connsiteY9" fmla="*/ 234557 h 389720"/>
                  <a:gd name="connsiteX10" fmla="*/ 757610 w 837002"/>
                  <a:gd name="connsiteY10" fmla="*/ 194860 h 389720"/>
                  <a:gd name="connsiteX11" fmla="*/ 642142 w 837002"/>
                  <a:gd name="connsiteY11" fmla="*/ 79393 h 389720"/>
                  <a:gd name="connsiteX12" fmla="*/ 450011 w 837002"/>
                  <a:gd name="connsiteY12" fmla="*/ 218976 h 389720"/>
                  <a:gd name="connsiteX13" fmla="*/ 336379 w 837002"/>
                  <a:gd name="connsiteY13" fmla="*/ 338512 h 389720"/>
                  <a:gd name="connsiteX14" fmla="*/ 194861 w 837002"/>
                  <a:gd name="connsiteY14" fmla="*/ 389721 h 38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37002" h="389720">
                    <a:moveTo>
                      <a:pt x="194861" y="389721"/>
                    </a:moveTo>
                    <a:cubicBezTo>
                      <a:pt x="87299" y="389582"/>
                      <a:pt x="137" y="302423"/>
                      <a:pt x="0" y="194860"/>
                    </a:cubicBezTo>
                    <a:cubicBezTo>
                      <a:pt x="0" y="172937"/>
                      <a:pt x="17773" y="155164"/>
                      <a:pt x="39697" y="155164"/>
                    </a:cubicBezTo>
                    <a:cubicBezTo>
                      <a:pt x="61621" y="155164"/>
                      <a:pt x="79393" y="172937"/>
                      <a:pt x="79393" y="194860"/>
                    </a:cubicBezTo>
                    <a:cubicBezTo>
                      <a:pt x="79475" y="258598"/>
                      <a:pt x="131124" y="310243"/>
                      <a:pt x="194861" y="310328"/>
                    </a:cubicBezTo>
                    <a:cubicBezTo>
                      <a:pt x="255398" y="310328"/>
                      <a:pt x="311072" y="269887"/>
                      <a:pt x="386992" y="170745"/>
                    </a:cubicBezTo>
                    <a:cubicBezTo>
                      <a:pt x="428971" y="115864"/>
                      <a:pt x="465095" y="77904"/>
                      <a:pt x="500624" y="51209"/>
                    </a:cubicBezTo>
                    <a:cubicBezTo>
                      <a:pt x="546523" y="16772"/>
                      <a:pt x="592819" y="0"/>
                      <a:pt x="642142" y="0"/>
                    </a:cubicBezTo>
                    <a:cubicBezTo>
                      <a:pt x="749705" y="136"/>
                      <a:pt x="836864" y="87299"/>
                      <a:pt x="837003" y="194860"/>
                    </a:cubicBezTo>
                    <a:cubicBezTo>
                      <a:pt x="837003" y="216784"/>
                      <a:pt x="819229" y="234557"/>
                      <a:pt x="797306" y="234557"/>
                    </a:cubicBezTo>
                    <a:cubicBezTo>
                      <a:pt x="775384" y="234557"/>
                      <a:pt x="757610" y="216784"/>
                      <a:pt x="757610" y="194860"/>
                    </a:cubicBezTo>
                    <a:cubicBezTo>
                      <a:pt x="757525" y="131124"/>
                      <a:pt x="705880" y="79475"/>
                      <a:pt x="642142" y="79393"/>
                    </a:cubicBezTo>
                    <a:cubicBezTo>
                      <a:pt x="581605" y="79393"/>
                      <a:pt x="525930" y="119834"/>
                      <a:pt x="450011" y="218976"/>
                    </a:cubicBezTo>
                    <a:cubicBezTo>
                      <a:pt x="408031" y="273857"/>
                      <a:pt x="371907" y="311816"/>
                      <a:pt x="336379" y="338512"/>
                    </a:cubicBezTo>
                    <a:cubicBezTo>
                      <a:pt x="290480" y="372949"/>
                      <a:pt x="244184" y="389721"/>
                      <a:pt x="194861" y="389721"/>
                    </a:cubicBezTo>
                    <a:close/>
                  </a:path>
                </a:pathLst>
              </a:custGeom>
              <a:solidFill>
                <a:srgbClr val="FFFFFF"/>
              </a:solidFill>
              <a:ln w="4953" cap="flat">
                <a:noFill/>
                <a:prstDash val="solid"/>
                <a:miter/>
              </a:ln>
            </p:spPr>
            <p:txBody>
              <a:bodyPr rtlCol="0" anchor="ctr"/>
              <a:lstStyle/>
              <a:p>
                <a:endParaRPr lang="en-US"/>
              </a:p>
            </p:txBody>
          </p:sp>
        </p:grpSp>
      </p:grpSp>
      <p:grpSp>
        <p:nvGrpSpPr>
          <p:cNvPr id="30" name="Group 29">
            <a:extLst>
              <a:ext uri="{FF2B5EF4-FFF2-40B4-BE49-F238E27FC236}">
                <a16:creationId xmlns:a16="http://schemas.microsoft.com/office/drawing/2014/main" id="{A4D99A25-D63F-3C86-A869-4ACF7DD46C14}"/>
              </a:ext>
            </a:extLst>
          </p:cNvPr>
          <p:cNvGrpSpPr>
            <a:grpSpLocks noChangeAspect="1"/>
          </p:cNvGrpSpPr>
          <p:nvPr/>
        </p:nvGrpSpPr>
        <p:grpSpPr>
          <a:xfrm>
            <a:off x="544803" y="3579215"/>
            <a:ext cx="612000" cy="612000"/>
            <a:chOff x="544803" y="6111942"/>
            <a:chExt cx="713232" cy="713232"/>
          </a:xfrm>
        </p:grpSpPr>
        <p:sp>
          <p:nvSpPr>
            <p:cNvPr id="10" name="Oval 9">
              <a:extLst>
                <a:ext uri="{FF2B5EF4-FFF2-40B4-BE49-F238E27FC236}">
                  <a16:creationId xmlns:a16="http://schemas.microsoft.com/office/drawing/2014/main" id="{558BF4BE-469E-8DAD-A772-8E8A7CCF9E28}"/>
                </a:ext>
              </a:extLst>
            </p:cNvPr>
            <p:cNvSpPr/>
            <p:nvPr/>
          </p:nvSpPr>
          <p:spPr>
            <a:xfrm>
              <a:off x="544803" y="6111942"/>
              <a:ext cx="713232" cy="713232"/>
            </a:xfrm>
            <a:prstGeom prst="ellipse">
              <a:avLst/>
            </a:prstGeom>
            <a:solidFill>
              <a:schemeClr val="tx2"/>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grpSp>
          <p:nvGrpSpPr>
            <p:cNvPr id="24" name="Picture Placeholder 77">
              <a:extLst>
                <a:ext uri="{FF2B5EF4-FFF2-40B4-BE49-F238E27FC236}">
                  <a16:creationId xmlns:a16="http://schemas.microsoft.com/office/drawing/2014/main" id="{A3B9876C-7F48-B95C-FEA5-712BA5F45FCA}"/>
                </a:ext>
              </a:extLst>
            </p:cNvPr>
            <p:cNvGrpSpPr>
              <a:grpSpLocks noChangeAspect="1"/>
            </p:cNvGrpSpPr>
            <p:nvPr/>
          </p:nvGrpSpPr>
          <p:grpSpPr>
            <a:xfrm>
              <a:off x="723934" y="6258766"/>
              <a:ext cx="354970" cy="354800"/>
              <a:chOff x="2839831" y="4775344"/>
              <a:chExt cx="835303" cy="834904"/>
            </a:xfrm>
          </p:grpSpPr>
          <p:grpSp>
            <p:nvGrpSpPr>
              <p:cNvPr id="25" name="Picture Placeholder 77">
                <a:extLst>
                  <a:ext uri="{FF2B5EF4-FFF2-40B4-BE49-F238E27FC236}">
                    <a16:creationId xmlns:a16="http://schemas.microsoft.com/office/drawing/2014/main" id="{EF3EA080-4228-045D-D37E-5AA021A8199E}"/>
                  </a:ext>
                </a:extLst>
              </p:cNvPr>
              <p:cNvGrpSpPr/>
              <p:nvPr/>
            </p:nvGrpSpPr>
            <p:grpSpPr>
              <a:xfrm>
                <a:off x="2839831" y="4775344"/>
                <a:ext cx="835303" cy="834904"/>
                <a:chOff x="2839831" y="4775344"/>
                <a:chExt cx="835303" cy="834904"/>
              </a:xfrm>
            </p:grpSpPr>
            <p:sp>
              <p:nvSpPr>
                <p:cNvPr id="28" name="Freeform 175">
                  <a:extLst>
                    <a:ext uri="{FF2B5EF4-FFF2-40B4-BE49-F238E27FC236}">
                      <a16:creationId xmlns:a16="http://schemas.microsoft.com/office/drawing/2014/main" id="{8B610A39-4916-731A-E68C-5AF1F5356D3C}"/>
                    </a:ext>
                  </a:extLst>
                </p:cNvPr>
                <p:cNvSpPr/>
                <p:nvPr/>
              </p:nvSpPr>
              <p:spPr>
                <a:xfrm>
                  <a:off x="2839831" y="5153738"/>
                  <a:ext cx="833628" cy="456510"/>
                </a:xfrm>
                <a:custGeom>
                  <a:avLst/>
                  <a:gdLst>
                    <a:gd name="connsiteX0" fmla="*/ 793932 w 833628"/>
                    <a:gd name="connsiteY0" fmla="*/ 456510 h 456510"/>
                    <a:gd name="connsiteX1" fmla="*/ 39697 w 833628"/>
                    <a:gd name="connsiteY1" fmla="*/ 456510 h 456510"/>
                    <a:gd name="connsiteX2" fmla="*/ 0 w 833628"/>
                    <a:gd name="connsiteY2" fmla="*/ 416814 h 456510"/>
                    <a:gd name="connsiteX3" fmla="*/ 0 w 833628"/>
                    <a:gd name="connsiteY3" fmla="*/ 39697 h 456510"/>
                    <a:gd name="connsiteX4" fmla="*/ 39697 w 833628"/>
                    <a:gd name="connsiteY4" fmla="*/ 0 h 456510"/>
                    <a:gd name="connsiteX5" fmla="*/ 79393 w 833628"/>
                    <a:gd name="connsiteY5" fmla="*/ 39697 h 456510"/>
                    <a:gd name="connsiteX6" fmla="*/ 79393 w 833628"/>
                    <a:gd name="connsiteY6" fmla="*/ 377117 h 456510"/>
                    <a:gd name="connsiteX7" fmla="*/ 754235 w 833628"/>
                    <a:gd name="connsiteY7" fmla="*/ 377117 h 456510"/>
                    <a:gd name="connsiteX8" fmla="*/ 754235 w 833628"/>
                    <a:gd name="connsiteY8" fmla="*/ 39697 h 456510"/>
                    <a:gd name="connsiteX9" fmla="*/ 793932 w 833628"/>
                    <a:gd name="connsiteY9" fmla="*/ 0 h 456510"/>
                    <a:gd name="connsiteX10" fmla="*/ 833629 w 833628"/>
                    <a:gd name="connsiteY10" fmla="*/ 39697 h 456510"/>
                    <a:gd name="connsiteX11" fmla="*/ 833629 w 833628"/>
                    <a:gd name="connsiteY11" fmla="*/ 416814 h 456510"/>
                    <a:gd name="connsiteX12" fmla="*/ 793932 w 833628"/>
                    <a:gd name="connsiteY12" fmla="*/ 456510 h 456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3628" h="456510">
                      <a:moveTo>
                        <a:pt x="793932" y="456510"/>
                      </a:moveTo>
                      <a:lnTo>
                        <a:pt x="39697" y="456510"/>
                      </a:lnTo>
                      <a:cubicBezTo>
                        <a:pt x="17773" y="456510"/>
                        <a:pt x="0" y="438736"/>
                        <a:pt x="0" y="416814"/>
                      </a:cubicBezTo>
                      <a:lnTo>
                        <a:pt x="0" y="39697"/>
                      </a:lnTo>
                      <a:cubicBezTo>
                        <a:pt x="0" y="17773"/>
                        <a:pt x="17773" y="0"/>
                        <a:pt x="39697" y="0"/>
                      </a:cubicBezTo>
                      <a:cubicBezTo>
                        <a:pt x="61621" y="0"/>
                        <a:pt x="79393" y="17773"/>
                        <a:pt x="79393" y="39697"/>
                      </a:cubicBezTo>
                      <a:lnTo>
                        <a:pt x="79393" y="377117"/>
                      </a:lnTo>
                      <a:lnTo>
                        <a:pt x="754235" y="377117"/>
                      </a:lnTo>
                      <a:lnTo>
                        <a:pt x="754235" y="39697"/>
                      </a:lnTo>
                      <a:cubicBezTo>
                        <a:pt x="754235" y="17773"/>
                        <a:pt x="772009" y="0"/>
                        <a:pt x="793932" y="0"/>
                      </a:cubicBezTo>
                      <a:cubicBezTo>
                        <a:pt x="815854" y="0"/>
                        <a:pt x="833629" y="17773"/>
                        <a:pt x="833629" y="39697"/>
                      </a:cubicBezTo>
                      <a:lnTo>
                        <a:pt x="833629" y="416814"/>
                      </a:lnTo>
                      <a:cubicBezTo>
                        <a:pt x="833629" y="438736"/>
                        <a:pt x="815854" y="456510"/>
                        <a:pt x="793932" y="456510"/>
                      </a:cubicBezTo>
                      <a:close/>
                    </a:path>
                  </a:pathLst>
                </a:custGeom>
                <a:solidFill>
                  <a:srgbClr val="FFFFFF"/>
                </a:solidFill>
                <a:ln w="4953" cap="flat">
                  <a:noFill/>
                  <a:prstDash val="solid"/>
                  <a:miter/>
                </a:ln>
              </p:spPr>
              <p:txBody>
                <a:bodyPr rtlCol="0" anchor="ctr"/>
                <a:lstStyle/>
                <a:p>
                  <a:endParaRPr lang="en-BE"/>
                </a:p>
              </p:txBody>
            </p:sp>
            <p:sp>
              <p:nvSpPr>
                <p:cNvPr id="29" name="Freeform 176">
                  <a:extLst>
                    <a:ext uri="{FF2B5EF4-FFF2-40B4-BE49-F238E27FC236}">
                      <a16:creationId xmlns:a16="http://schemas.microsoft.com/office/drawing/2014/main" id="{AE41D827-C16A-94AE-1685-D66FADD383A2}"/>
                    </a:ext>
                  </a:extLst>
                </p:cNvPr>
                <p:cNvSpPr/>
                <p:nvPr/>
              </p:nvSpPr>
              <p:spPr>
                <a:xfrm>
                  <a:off x="2841441" y="4775344"/>
                  <a:ext cx="833693" cy="456698"/>
                </a:xfrm>
                <a:custGeom>
                  <a:avLst/>
                  <a:gdLst>
                    <a:gd name="connsiteX0" fmla="*/ 794009 w 833693"/>
                    <a:gd name="connsiteY0" fmla="*/ 456497 h 456698"/>
                    <a:gd name="connsiteX1" fmla="*/ 766321 w 833693"/>
                    <a:gd name="connsiteY1" fmla="*/ 445233 h 456698"/>
                    <a:gd name="connsiteX2" fmla="*/ 407712 w 833693"/>
                    <a:gd name="connsiteY2" fmla="*/ 95804 h 456698"/>
                    <a:gd name="connsiteX3" fmla="*/ 68206 w 833693"/>
                    <a:gd name="connsiteY3" fmla="*/ 444737 h 456698"/>
                    <a:gd name="connsiteX4" fmla="*/ 11961 w 833693"/>
                    <a:gd name="connsiteY4" fmla="*/ 445357 h 456698"/>
                    <a:gd name="connsiteX5" fmla="*/ 11341 w 833693"/>
                    <a:gd name="connsiteY5" fmla="*/ 389112 h 456698"/>
                    <a:gd name="connsiteX6" fmla="*/ 378535 w 833693"/>
                    <a:gd name="connsiteY6" fmla="*/ 11995 h 456698"/>
                    <a:gd name="connsiteX7" fmla="*/ 434656 w 833693"/>
                    <a:gd name="connsiteY7" fmla="*/ 11250 h 456698"/>
                    <a:gd name="connsiteX8" fmla="*/ 821697 w 833693"/>
                    <a:gd name="connsiteY8" fmla="*/ 388368 h 456698"/>
                    <a:gd name="connsiteX9" fmla="*/ 822427 w 833693"/>
                    <a:gd name="connsiteY9" fmla="*/ 444503 h 456698"/>
                    <a:gd name="connsiteX10" fmla="*/ 794009 w 833693"/>
                    <a:gd name="connsiteY10" fmla="*/ 456497 h 45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33693" h="456698">
                      <a:moveTo>
                        <a:pt x="794009" y="456497"/>
                      </a:moveTo>
                      <a:cubicBezTo>
                        <a:pt x="783663" y="456493"/>
                        <a:pt x="773729" y="452452"/>
                        <a:pt x="766321" y="445233"/>
                      </a:cubicBezTo>
                      <a:lnTo>
                        <a:pt x="407712" y="95804"/>
                      </a:lnTo>
                      <a:lnTo>
                        <a:pt x="68206" y="444737"/>
                      </a:lnTo>
                      <a:cubicBezTo>
                        <a:pt x="52846" y="460440"/>
                        <a:pt x="27664" y="460718"/>
                        <a:pt x="11961" y="445357"/>
                      </a:cubicBezTo>
                      <a:cubicBezTo>
                        <a:pt x="-3742" y="429996"/>
                        <a:pt x="-4019" y="404815"/>
                        <a:pt x="11341" y="389112"/>
                      </a:cubicBezTo>
                      <a:lnTo>
                        <a:pt x="378535" y="11995"/>
                      </a:lnTo>
                      <a:cubicBezTo>
                        <a:pt x="393829" y="-3703"/>
                        <a:pt x="418951" y="-4036"/>
                        <a:pt x="434656" y="11250"/>
                      </a:cubicBezTo>
                      <a:lnTo>
                        <a:pt x="821697" y="388368"/>
                      </a:lnTo>
                      <a:cubicBezTo>
                        <a:pt x="837402" y="403667"/>
                        <a:pt x="837730" y="428800"/>
                        <a:pt x="822427" y="444503"/>
                      </a:cubicBezTo>
                      <a:cubicBezTo>
                        <a:pt x="814959" y="452168"/>
                        <a:pt x="804712" y="456493"/>
                        <a:pt x="794009" y="456497"/>
                      </a:cubicBezTo>
                      <a:close/>
                    </a:path>
                  </a:pathLst>
                </a:custGeom>
                <a:solidFill>
                  <a:srgbClr val="EE7684"/>
                </a:solidFill>
                <a:ln w="4953" cap="flat">
                  <a:noFill/>
                  <a:prstDash val="solid"/>
                  <a:miter/>
                </a:ln>
              </p:spPr>
              <p:txBody>
                <a:bodyPr rtlCol="0" anchor="ctr"/>
                <a:lstStyle/>
                <a:p>
                  <a:endParaRPr lang="en-BE"/>
                </a:p>
              </p:txBody>
            </p:sp>
          </p:grpSp>
          <p:sp>
            <p:nvSpPr>
              <p:cNvPr id="26" name="Freeform 177">
                <a:extLst>
                  <a:ext uri="{FF2B5EF4-FFF2-40B4-BE49-F238E27FC236}">
                    <a16:creationId xmlns:a16="http://schemas.microsoft.com/office/drawing/2014/main" id="{716E7D92-B900-62BB-CD31-B18AEA924C14}"/>
                  </a:ext>
                </a:extLst>
              </p:cNvPr>
              <p:cNvSpPr/>
              <p:nvPr/>
            </p:nvSpPr>
            <p:spPr>
              <a:xfrm>
                <a:off x="2972784" y="5066257"/>
                <a:ext cx="461354" cy="400240"/>
              </a:xfrm>
              <a:custGeom>
                <a:avLst/>
                <a:gdLst>
                  <a:gd name="connsiteX0" fmla="*/ 421658 w 461354"/>
                  <a:gd name="connsiteY0" fmla="*/ 400240 h 400240"/>
                  <a:gd name="connsiteX1" fmla="*/ 161745 w 461354"/>
                  <a:gd name="connsiteY1" fmla="*/ 400240 h 400240"/>
                  <a:gd name="connsiteX2" fmla="*/ 44292 w 461354"/>
                  <a:gd name="connsiteY2" fmla="*/ 350620 h 400240"/>
                  <a:gd name="connsiteX3" fmla="*/ 80 w 461354"/>
                  <a:gd name="connsiteY3" fmla="*/ 237336 h 400240"/>
                  <a:gd name="connsiteX4" fmla="*/ 48709 w 461354"/>
                  <a:gd name="connsiteY4" fmla="*/ 137697 h 400240"/>
                  <a:gd name="connsiteX5" fmla="*/ 119418 w 461354"/>
                  <a:gd name="connsiteY5" fmla="*/ 101474 h 400240"/>
                  <a:gd name="connsiteX6" fmla="*/ 277262 w 461354"/>
                  <a:gd name="connsiteY6" fmla="*/ 0 h 400240"/>
                  <a:gd name="connsiteX7" fmla="*/ 316958 w 461354"/>
                  <a:gd name="connsiteY7" fmla="*/ 39697 h 400240"/>
                  <a:gd name="connsiteX8" fmla="*/ 277262 w 461354"/>
                  <a:gd name="connsiteY8" fmla="*/ 79393 h 400240"/>
                  <a:gd name="connsiteX9" fmla="*/ 184173 w 461354"/>
                  <a:gd name="connsiteY9" fmla="*/ 152633 h 400240"/>
                  <a:gd name="connsiteX10" fmla="*/ 144625 w 461354"/>
                  <a:gd name="connsiteY10" fmla="*/ 178634 h 400240"/>
                  <a:gd name="connsiteX11" fmla="*/ 102497 w 461354"/>
                  <a:gd name="connsiteY11" fmla="*/ 195902 h 400240"/>
                  <a:gd name="connsiteX12" fmla="*/ 79424 w 461354"/>
                  <a:gd name="connsiteY12" fmla="*/ 239668 h 400240"/>
                  <a:gd name="connsiteX13" fmla="*/ 101307 w 461354"/>
                  <a:gd name="connsiteY13" fmla="*/ 295144 h 400240"/>
                  <a:gd name="connsiteX14" fmla="*/ 161745 w 461354"/>
                  <a:gd name="connsiteY14" fmla="*/ 320748 h 400240"/>
                  <a:gd name="connsiteX15" fmla="*/ 421658 w 461354"/>
                  <a:gd name="connsiteY15" fmla="*/ 320748 h 400240"/>
                  <a:gd name="connsiteX16" fmla="*/ 461355 w 461354"/>
                  <a:gd name="connsiteY16" fmla="*/ 360445 h 400240"/>
                  <a:gd name="connsiteX17" fmla="*/ 421658 w 461354"/>
                  <a:gd name="connsiteY17" fmla="*/ 400141 h 40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61354" h="400240">
                    <a:moveTo>
                      <a:pt x="421658" y="400240"/>
                    </a:moveTo>
                    <a:lnTo>
                      <a:pt x="161745" y="400240"/>
                    </a:lnTo>
                    <a:cubicBezTo>
                      <a:pt x="117515" y="400166"/>
                      <a:pt x="75180" y="382278"/>
                      <a:pt x="44292" y="350620"/>
                    </a:cubicBezTo>
                    <a:cubicBezTo>
                      <a:pt x="14696" y="320485"/>
                      <a:pt x="-1279" y="279553"/>
                      <a:pt x="80" y="237336"/>
                    </a:cubicBezTo>
                    <a:cubicBezTo>
                      <a:pt x="1172" y="201956"/>
                      <a:pt x="19383" y="164691"/>
                      <a:pt x="48709" y="137697"/>
                    </a:cubicBezTo>
                    <a:cubicBezTo>
                      <a:pt x="68371" y="119169"/>
                      <a:pt x="92893" y="106607"/>
                      <a:pt x="119418" y="101474"/>
                    </a:cubicBezTo>
                    <a:cubicBezTo>
                      <a:pt x="151076" y="35677"/>
                      <a:pt x="206254" y="0"/>
                      <a:pt x="277262" y="0"/>
                    </a:cubicBezTo>
                    <a:cubicBezTo>
                      <a:pt x="299186" y="0"/>
                      <a:pt x="316958" y="17773"/>
                      <a:pt x="316958" y="39697"/>
                    </a:cubicBezTo>
                    <a:cubicBezTo>
                      <a:pt x="316958" y="61620"/>
                      <a:pt x="299186" y="79393"/>
                      <a:pt x="277262" y="79393"/>
                    </a:cubicBezTo>
                    <a:cubicBezTo>
                      <a:pt x="231710" y="79393"/>
                      <a:pt x="202086" y="102665"/>
                      <a:pt x="184173" y="152633"/>
                    </a:cubicBezTo>
                    <a:cubicBezTo>
                      <a:pt x="178164" y="169071"/>
                      <a:pt x="162098" y="179633"/>
                      <a:pt x="144625" y="178634"/>
                    </a:cubicBezTo>
                    <a:cubicBezTo>
                      <a:pt x="125224" y="177493"/>
                      <a:pt x="109891" y="189055"/>
                      <a:pt x="102497" y="195902"/>
                    </a:cubicBezTo>
                    <a:cubicBezTo>
                      <a:pt x="88901" y="208407"/>
                      <a:pt x="79870" y="225675"/>
                      <a:pt x="79424" y="239668"/>
                    </a:cubicBezTo>
                    <a:cubicBezTo>
                      <a:pt x="78828" y="260375"/>
                      <a:pt x="86736" y="280421"/>
                      <a:pt x="101307" y="295144"/>
                    </a:cubicBezTo>
                    <a:cubicBezTo>
                      <a:pt x="117170" y="311489"/>
                      <a:pt x="138968" y="320723"/>
                      <a:pt x="161745" y="320748"/>
                    </a:cubicBezTo>
                    <a:lnTo>
                      <a:pt x="421658" y="320748"/>
                    </a:lnTo>
                    <a:cubicBezTo>
                      <a:pt x="443580" y="320748"/>
                      <a:pt x="461355" y="338522"/>
                      <a:pt x="461355" y="360445"/>
                    </a:cubicBezTo>
                    <a:cubicBezTo>
                      <a:pt x="461355" y="382367"/>
                      <a:pt x="443580" y="400141"/>
                      <a:pt x="421658" y="400141"/>
                    </a:cubicBezTo>
                    <a:close/>
                  </a:path>
                </a:pathLst>
              </a:custGeom>
              <a:solidFill>
                <a:srgbClr val="FFFFFF"/>
              </a:solidFill>
              <a:ln w="4953" cap="flat">
                <a:noFill/>
                <a:prstDash val="solid"/>
                <a:miter/>
              </a:ln>
            </p:spPr>
            <p:txBody>
              <a:bodyPr rtlCol="0" anchor="ctr"/>
              <a:lstStyle/>
              <a:p>
                <a:endParaRPr lang="en-BE"/>
              </a:p>
            </p:txBody>
          </p:sp>
          <p:sp>
            <p:nvSpPr>
              <p:cNvPr id="27" name="Freeform 178">
                <a:extLst>
                  <a:ext uri="{FF2B5EF4-FFF2-40B4-BE49-F238E27FC236}">
                    <a16:creationId xmlns:a16="http://schemas.microsoft.com/office/drawing/2014/main" id="{FB12AFD7-0507-081F-B287-6BA4A52F86BC}"/>
                  </a:ext>
                </a:extLst>
              </p:cNvPr>
              <p:cNvSpPr/>
              <p:nvPr/>
            </p:nvSpPr>
            <p:spPr>
              <a:xfrm>
                <a:off x="3209655" y="5065709"/>
                <a:ext cx="314578" cy="400396"/>
              </a:xfrm>
              <a:custGeom>
                <a:avLst/>
                <a:gdLst>
                  <a:gd name="connsiteX0" fmla="*/ 184291 w 314578"/>
                  <a:gd name="connsiteY0" fmla="*/ 400391 h 400396"/>
                  <a:gd name="connsiteX1" fmla="*/ 144595 w 314578"/>
                  <a:gd name="connsiteY1" fmla="*/ 360694 h 400396"/>
                  <a:gd name="connsiteX2" fmla="*/ 184291 w 314578"/>
                  <a:gd name="connsiteY2" fmla="*/ 320998 h 400396"/>
                  <a:gd name="connsiteX3" fmla="*/ 234805 w 314578"/>
                  <a:gd name="connsiteY3" fmla="*/ 272270 h 400396"/>
                  <a:gd name="connsiteX4" fmla="*/ 186078 w 314578"/>
                  <a:gd name="connsiteY4" fmla="*/ 221756 h 400396"/>
                  <a:gd name="connsiteX5" fmla="*/ 147771 w 314578"/>
                  <a:gd name="connsiteY5" fmla="*/ 183598 h 400396"/>
                  <a:gd name="connsiteX6" fmla="*/ 39697 w 314578"/>
                  <a:gd name="connsiteY6" fmla="*/ 79395 h 400396"/>
                  <a:gd name="connsiteX7" fmla="*/ 0 w 314578"/>
                  <a:gd name="connsiteY7" fmla="*/ 39698 h 400396"/>
                  <a:gd name="connsiteX8" fmla="*/ 39697 w 314578"/>
                  <a:gd name="connsiteY8" fmla="*/ 2 h 400396"/>
                  <a:gd name="connsiteX9" fmla="*/ 223293 w 314578"/>
                  <a:gd name="connsiteY9" fmla="*/ 148020 h 400396"/>
                  <a:gd name="connsiteX10" fmla="*/ 308894 w 314578"/>
                  <a:gd name="connsiteY10" fmla="*/ 309148 h 400396"/>
                  <a:gd name="connsiteX11" fmla="*/ 184291 w 314578"/>
                  <a:gd name="connsiteY11" fmla="*/ 400391 h 40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4578" h="400396">
                    <a:moveTo>
                      <a:pt x="184291" y="400391"/>
                    </a:moveTo>
                    <a:cubicBezTo>
                      <a:pt x="162369" y="400391"/>
                      <a:pt x="144595" y="382617"/>
                      <a:pt x="144595" y="360694"/>
                    </a:cubicBezTo>
                    <a:cubicBezTo>
                      <a:pt x="144595" y="338772"/>
                      <a:pt x="162369" y="320998"/>
                      <a:pt x="184291" y="320998"/>
                    </a:cubicBezTo>
                    <a:cubicBezTo>
                      <a:pt x="211697" y="321489"/>
                      <a:pt x="234314" y="299676"/>
                      <a:pt x="234805" y="272270"/>
                    </a:cubicBezTo>
                    <a:cubicBezTo>
                      <a:pt x="235297" y="244865"/>
                      <a:pt x="213483" y="222248"/>
                      <a:pt x="186078" y="221756"/>
                    </a:cubicBezTo>
                    <a:cubicBezTo>
                      <a:pt x="165282" y="221042"/>
                      <a:pt x="148565" y="204394"/>
                      <a:pt x="147771" y="183598"/>
                    </a:cubicBezTo>
                    <a:cubicBezTo>
                      <a:pt x="145816" y="125370"/>
                      <a:pt x="97957" y="79228"/>
                      <a:pt x="39697" y="79395"/>
                    </a:cubicBezTo>
                    <a:cubicBezTo>
                      <a:pt x="17773" y="79395"/>
                      <a:pt x="0" y="61622"/>
                      <a:pt x="0" y="39698"/>
                    </a:cubicBezTo>
                    <a:cubicBezTo>
                      <a:pt x="0" y="17774"/>
                      <a:pt x="17773" y="2"/>
                      <a:pt x="39697" y="2"/>
                    </a:cubicBezTo>
                    <a:cubicBezTo>
                      <a:pt x="128225" y="-362"/>
                      <a:pt x="204869" y="61429"/>
                      <a:pt x="223293" y="148020"/>
                    </a:cubicBezTo>
                    <a:cubicBezTo>
                      <a:pt x="291423" y="168877"/>
                      <a:pt x="329750" y="241014"/>
                      <a:pt x="308894" y="309148"/>
                    </a:cubicBezTo>
                    <a:cubicBezTo>
                      <a:pt x="292157" y="363806"/>
                      <a:pt x="241455" y="400942"/>
                      <a:pt x="184291" y="400391"/>
                    </a:cubicBezTo>
                    <a:close/>
                  </a:path>
                </a:pathLst>
              </a:custGeom>
              <a:solidFill>
                <a:srgbClr val="EE7684"/>
              </a:solidFill>
              <a:ln w="4953" cap="flat">
                <a:noFill/>
                <a:prstDash val="solid"/>
                <a:miter/>
              </a:ln>
            </p:spPr>
            <p:txBody>
              <a:bodyPr rtlCol="0" anchor="ctr"/>
              <a:lstStyle/>
              <a:p>
                <a:endParaRPr lang="en-BE"/>
              </a:p>
            </p:txBody>
          </p:sp>
        </p:grpSp>
      </p:grpSp>
    </p:spTree>
    <p:extLst>
      <p:ext uri="{BB962C8B-B14F-4D97-AF65-F5344CB8AC3E}">
        <p14:creationId xmlns:p14="http://schemas.microsoft.com/office/powerpoint/2010/main" val="278632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B47C3A-5E2E-2445-8789-EFB9A15C3F69}"/>
              </a:ext>
            </a:extLst>
          </p:cNvPr>
          <p:cNvSpPr>
            <a:spLocks noGrp="1"/>
          </p:cNvSpPr>
          <p:nvPr>
            <p:ph type="ctrTitle"/>
          </p:nvPr>
        </p:nvSpPr>
        <p:spPr>
          <a:xfrm>
            <a:off x="433753" y="1104828"/>
            <a:ext cx="4876002" cy="1497585"/>
          </a:xfrm>
        </p:spPr>
        <p:txBody>
          <a:bodyPr>
            <a:normAutofit fontScale="90000"/>
          </a:bodyPr>
          <a:lstStyle/>
          <a:p>
            <a:r>
              <a:rPr lang="en-US" dirty="0"/>
              <a:t>financial planning &amp; analysis</a:t>
            </a:r>
          </a:p>
        </p:txBody>
      </p:sp>
      <p:sp>
        <p:nvSpPr>
          <p:cNvPr id="2" name="Subtitle 1">
            <a:extLst>
              <a:ext uri="{FF2B5EF4-FFF2-40B4-BE49-F238E27FC236}">
                <a16:creationId xmlns:a16="http://schemas.microsoft.com/office/drawing/2014/main" id="{9B187C6C-101A-7893-E5AA-3EBD31B788F5}"/>
              </a:ext>
            </a:extLst>
          </p:cNvPr>
          <p:cNvSpPr>
            <a:spLocks noGrp="1"/>
          </p:cNvSpPr>
          <p:nvPr>
            <p:ph type="subTitle" idx="1"/>
          </p:nvPr>
        </p:nvSpPr>
        <p:spPr>
          <a:xfrm>
            <a:off x="433754" y="2790343"/>
            <a:ext cx="4495434" cy="1175728"/>
          </a:xfrm>
        </p:spPr>
        <p:txBody>
          <a:bodyPr>
            <a:normAutofit/>
          </a:bodyPr>
          <a:lstStyle/>
          <a:p>
            <a:r>
              <a:rPr lang="en-US" sz="2000" dirty="0"/>
              <a:t>Let us drive your organization towards financial business innovation</a:t>
            </a:r>
            <a:endParaRPr lang="en-BE" dirty="0"/>
          </a:p>
        </p:txBody>
      </p:sp>
    </p:spTree>
    <p:extLst>
      <p:ext uri="{BB962C8B-B14F-4D97-AF65-F5344CB8AC3E}">
        <p14:creationId xmlns:p14="http://schemas.microsoft.com/office/powerpoint/2010/main" val="32090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4946E6CC-4BF5-C844-9533-3B080BB39710}"/>
              </a:ext>
            </a:extLst>
          </p:cNvPr>
          <p:cNvSpPr>
            <a:spLocks noGrp="1"/>
          </p:cNvSpPr>
          <p:nvPr>
            <p:ph type="body" sz="quarter" idx="16"/>
          </p:nvPr>
        </p:nvSpPr>
        <p:spPr>
          <a:xfrm>
            <a:off x="548640" y="1109473"/>
            <a:ext cx="10616256" cy="3770570"/>
          </a:xfrm>
        </p:spPr>
        <p:txBody>
          <a:bodyPr/>
          <a:lstStyle/>
          <a:p>
            <a:pPr algn="l"/>
            <a:r>
              <a:rPr lang="en-US" sz="4000" dirty="0"/>
              <a:t>Most executives will tell you that when shaping business plans and strategy, forecasts can serve as a great counterweight to gut feelings and biases. Most will also admit, however, that their forecasts are still notoriously inaccurate.</a:t>
            </a:r>
          </a:p>
        </p:txBody>
      </p:sp>
      <p:pic>
        <p:nvPicPr>
          <p:cNvPr id="6" name="Graphic 5">
            <a:extLst>
              <a:ext uri="{FF2B5EF4-FFF2-40B4-BE49-F238E27FC236}">
                <a16:creationId xmlns:a16="http://schemas.microsoft.com/office/drawing/2014/main" id="{AEAE7D47-0103-6F4C-8EF4-78A7C61DB5DC}"/>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48640" y="801154"/>
            <a:ext cx="579212" cy="310592"/>
          </a:xfrm>
          <a:prstGeom prst="rect">
            <a:avLst/>
          </a:prstGeom>
        </p:spPr>
      </p:pic>
      <p:pic>
        <p:nvPicPr>
          <p:cNvPr id="7" name="Graphic 6">
            <a:extLst>
              <a:ext uri="{FF2B5EF4-FFF2-40B4-BE49-F238E27FC236}">
                <a16:creationId xmlns:a16="http://schemas.microsoft.com/office/drawing/2014/main" id="{A68C2496-A9AA-654D-AD1F-8169ADF76267}"/>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rot="10800000">
            <a:off x="3337413" y="4529171"/>
            <a:ext cx="579212" cy="310592"/>
          </a:xfrm>
          <a:prstGeom prst="rect">
            <a:avLst/>
          </a:prstGeom>
        </p:spPr>
      </p:pic>
      <p:sp>
        <p:nvSpPr>
          <p:cNvPr id="8" name="Text Placeholder 5">
            <a:extLst>
              <a:ext uri="{FF2B5EF4-FFF2-40B4-BE49-F238E27FC236}">
                <a16:creationId xmlns:a16="http://schemas.microsoft.com/office/drawing/2014/main" id="{25038A35-8AD8-9A94-BC60-93C5E3565944}"/>
              </a:ext>
            </a:extLst>
          </p:cNvPr>
          <p:cNvSpPr txBox="1">
            <a:spLocks/>
          </p:cNvSpPr>
          <p:nvPr/>
        </p:nvSpPr>
        <p:spPr>
          <a:xfrm>
            <a:off x="548640" y="5176539"/>
            <a:ext cx="2075618" cy="486644"/>
          </a:xfrm>
          <a:prstGeom prst="rect">
            <a:avLst/>
          </a:prstGeom>
        </p:spPr>
        <p:txBody>
          <a:bodyPr vert="horz" lIns="0" tIns="0" rIns="0" bIns="0" rtlCol="0" anchor="ctr" anchorCtr="0">
            <a:noAutofit/>
          </a:bodyPr>
          <a:lstStyle>
            <a:lvl1pPr marL="0" indent="0" algn="ctr" defTabSz="914400" rtl="0" eaLnBrk="1" latinLnBrk="0" hangingPunct="1">
              <a:lnSpc>
                <a:spcPct val="90000"/>
              </a:lnSpc>
              <a:spcBef>
                <a:spcPts val="0"/>
              </a:spcBef>
              <a:spcAft>
                <a:spcPts val="1000"/>
              </a:spcAft>
              <a:buClr>
                <a:schemeClr val="tx2"/>
              </a:buClr>
              <a:buFont typeface="Arial" panose="020B0604020202020204" pitchFamily="34" charset="0"/>
              <a:buNone/>
              <a:defRPr sz="4000" b="0" i="0" kern="1200" spc="-100" baseline="0">
                <a:solidFill>
                  <a:schemeClr val="bg1"/>
                </a:solidFill>
                <a:latin typeface="+mj-lt"/>
                <a:ea typeface="+mn-ea"/>
                <a:cs typeface="+mn-cs"/>
              </a:defRPr>
            </a:lvl1pPr>
            <a:lvl2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0" i="0" kern="1200">
                <a:solidFill>
                  <a:schemeClr val="tx1"/>
                </a:solidFill>
                <a:latin typeface="Avenir Light" panose="020B0402020203020204" pitchFamily="34" charset="77"/>
                <a:ea typeface="+mn-ea"/>
                <a:cs typeface="+mn-cs"/>
              </a:defRPr>
            </a:lvl2pPr>
            <a:lvl3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b="0" i="0" kern="1200">
                <a:solidFill>
                  <a:schemeClr val="tx1"/>
                </a:solidFill>
                <a:latin typeface="Avenir Light" panose="020B0402020203020204" pitchFamily="34" charset="77"/>
                <a:ea typeface="+mn-ea"/>
                <a:cs typeface="+mn-cs"/>
              </a:defRPr>
            </a:lvl3pPr>
            <a:lvl4pPr marL="0" indent="0" algn="l" defTabSz="914400" rtl="0" eaLnBrk="1" latinLnBrk="0" hangingPunct="1">
              <a:lnSpc>
                <a:spcPct val="90000"/>
              </a:lnSpc>
              <a:spcBef>
                <a:spcPts val="0"/>
              </a:spcBef>
              <a:spcAft>
                <a:spcPts val="1000"/>
              </a:spcAft>
              <a:buClr>
                <a:schemeClr val="tx2"/>
              </a:buClr>
              <a:buFontTx/>
              <a:buNone/>
              <a:defRPr sz="1400" b="0" i="0" kern="1200">
                <a:solidFill>
                  <a:schemeClr val="tx1"/>
                </a:solidFill>
                <a:latin typeface="Avenir Light" panose="020B0402020203020204" pitchFamily="34" charset="77"/>
                <a:ea typeface="+mn-ea"/>
                <a:cs typeface="+mn-cs"/>
              </a:defRPr>
            </a:lvl4pPr>
            <a:lvl5pPr marL="180000" indent="-180000" algn="l" defTabSz="914400" rtl="0" eaLnBrk="1" latinLnBrk="0" hangingPunct="1">
              <a:lnSpc>
                <a:spcPct val="90000"/>
              </a:lnSpc>
              <a:spcBef>
                <a:spcPts val="0"/>
              </a:spcBef>
              <a:spcAft>
                <a:spcPts val="1000"/>
              </a:spcAft>
              <a:buClr>
                <a:schemeClr val="tx2"/>
              </a:buClr>
              <a:buFont typeface="System Font Regular"/>
              <a:buChar char="-"/>
              <a:defRPr sz="1400" b="0" i="0" kern="1200">
                <a:solidFill>
                  <a:schemeClr val="tx1"/>
                </a:solidFill>
                <a:latin typeface="Avenir Light" panose="020B0402020203020204" pitchFamily="34" charset="77"/>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pt-BR" sz="1600" b="1" spc="0" dirty="0" err="1"/>
              <a:t>Mckinsey</a:t>
            </a:r>
            <a:r>
              <a:rPr lang="pt-BR" sz="1600" b="1" spc="0" dirty="0"/>
              <a:t>  </a:t>
            </a:r>
            <a:r>
              <a:rPr lang="pt-BR" sz="1600" b="1" spc="0" dirty="0" err="1"/>
              <a:t>Aug</a:t>
            </a:r>
            <a:r>
              <a:rPr lang="pt-BR" sz="1600" b="1" spc="0" dirty="0"/>
              <a:t> 2020</a:t>
            </a:r>
            <a:endParaRPr lang="en-US" sz="1600" b="1" spc="0" dirty="0"/>
          </a:p>
        </p:txBody>
      </p:sp>
    </p:spTree>
    <p:extLst>
      <p:ext uri="{BB962C8B-B14F-4D97-AF65-F5344CB8AC3E}">
        <p14:creationId xmlns:p14="http://schemas.microsoft.com/office/powerpoint/2010/main" val="359399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6E5835-DBC7-B84B-B144-14413946CE10}"/>
              </a:ext>
            </a:extLst>
          </p:cNvPr>
          <p:cNvSpPr>
            <a:spLocks noGrp="1"/>
          </p:cNvSpPr>
          <p:nvPr>
            <p:ph type="ctrTitle"/>
          </p:nvPr>
        </p:nvSpPr>
        <p:spPr>
          <a:xfrm>
            <a:off x="433754" y="360610"/>
            <a:ext cx="6932246" cy="555340"/>
          </a:xfrm>
        </p:spPr>
        <p:txBody>
          <a:bodyPr/>
          <a:lstStyle/>
          <a:p>
            <a:r>
              <a:rPr lang="en-US" dirty="0"/>
              <a:t>trends &amp; facts</a:t>
            </a:r>
          </a:p>
        </p:txBody>
      </p:sp>
      <p:sp>
        <p:nvSpPr>
          <p:cNvPr id="21" name="Round Same-side Corner of Rectangle 20">
            <a:extLst>
              <a:ext uri="{FF2B5EF4-FFF2-40B4-BE49-F238E27FC236}">
                <a16:creationId xmlns:a16="http://schemas.microsoft.com/office/drawing/2014/main" id="{ADE0DBA1-B47D-4BB8-4ADE-536465F001E0}"/>
              </a:ext>
            </a:extLst>
          </p:cNvPr>
          <p:cNvSpPr/>
          <p:nvPr/>
        </p:nvSpPr>
        <p:spPr>
          <a:xfrm rot="10800000" flipV="1">
            <a:off x="10667999" y="-13836"/>
            <a:ext cx="1081414" cy="979818"/>
          </a:xfrm>
          <a:prstGeom prst="round2SameRect">
            <a:avLst>
              <a:gd name="adj1" fmla="val 0"/>
              <a:gd name="adj2" fmla="val 16048"/>
            </a:avLst>
          </a:prstGeom>
          <a:solidFill>
            <a:schemeClr val="bg1"/>
          </a:solidFill>
          <a:ln>
            <a:noFill/>
          </a:ln>
          <a:effectLst>
            <a:outerShdw blurRad="127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raphic 32">
            <a:extLst>
              <a:ext uri="{FF2B5EF4-FFF2-40B4-BE49-F238E27FC236}">
                <a16:creationId xmlns:a16="http://schemas.microsoft.com/office/drawing/2014/main" id="{C052163E-945B-5C28-3E62-A2D7F88EF04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58500" y="117969"/>
            <a:ext cx="716728" cy="716728"/>
          </a:xfrm>
          <a:prstGeom prst="rect">
            <a:avLst/>
          </a:prstGeom>
        </p:spPr>
      </p:pic>
      <p:sp>
        <p:nvSpPr>
          <p:cNvPr id="43" name="Rounded Rectangle 42">
            <a:extLst>
              <a:ext uri="{FF2B5EF4-FFF2-40B4-BE49-F238E27FC236}">
                <a16:creationId xmlns:a16="http://schemas.microsoft.com/office/drawing/2014/main" id="{F1B4F6F5-9758-801F-BA9D-BD22FF7B378A}"/>
              </a:ext>
            </a:extLst>
          </p:cNvPr>
          <p:cNvSpPr/>
          <p:nvPr/>
        </p:nvSpPr>
        <p:spPr>
          <a:xfrm>
            <a:off x="573371" y="1184107"/>
            <a:ext cx="2609894" cy="2316388"/>
          </a:xfrm>
          <a:prstGeom prst="roundRect">
            <a:avLst>
              <a:gd name="adj" fmla="val 6535"/>
            </a:avLst>
          </a:prstGeom>
          <a:solidFill>
            <a:schemeClr val="bg1">
              <a:alpha val="84979"/>
            </a:schemeClr>
          </a:solidFill>
          <a:ln w="38100">
            <a:solidFill>
              <a:schemeClr val="bg1"/>
            </a:solidFill>
          </a:ln>
          <a:effectLst>
            <a:outerShdw blurRad="1016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720000" rIns="144000" rtlCol="0" anchor="t" anchorCtr="0"/>
          <a:lstStyle/>
          <a:p>
            <a:r>
              <a:rPr lang="en-US" sz="1200" dirty="0">
                <a:solidFill>
                  <a:schemeClr val="tx1"/>
                </a:solidFill>
                <a:latin typeface="Century Gothic" panose="020B0502020202020204" pitchFamily="34" charset="0"/>
              </a:rPr>
              <a:t>A planning process well structured and integrated may helps results up to </a:t>
            </a:r>
            <a:r>
              <a:rPr lang="en-US" sz="1200" b="1" dirty="0">
                <a:solidFill>
                  <a:schemeClr val="tx1"/>
                </a:solidFill>
                <a:latin typeface="Century Gothic" panose="020B0502020202020204" pitchFamily="34" charset="0"/>
              </a:rPr>
              <a:t>50% </a:t>
            </a:r>
            <a:r>
              <a:rPr lang="en-US" sz="1200" dirty="0">
                <a:solidFill>
                  <a:schemeClr val="tx1"/>
                </a:solidFill>
                <a:latin typeface="Century Gothic" panose="020B0502020202020204" pitchFamily="34" charset="0"/>
              </a:rPr>
              <a:t>in incremental margin over the years.</a:t>
            </a:r>
          </a:p>
          <a:p>
            <a:endParaRPr lang="en-US" sz="1200" dirty="0">
              <a:solidFill>
                <a:schemeClr val="tx1"/>
              </a:solidFill>
              <a:latin typeface="Century Gothic" panose="020B0502020202020204" pitchFamily="34" charset="0"/>
            </a:endParaRPr>
          </a:p>
          <a:p>
            <a:r>
              <a:rPr lang="en-US" sz="1100" b="1" dirty="0">
                <a:solidFill>
                  <a:schemeClr val="tx1"/>
                </a:solidFill>
                <a:latin typeface="Century Gothic" panose="020B0502020202020204" pitchFamily="34" charset="0"/>
              </a:rPr>
              <a:t>McKinsey, </a:t>
            </a:r>
            <a:br>
              <a:rPr lang="en-US" sz="1100" b="1" dirty="0">
                <a:solidFill>
                  <a:schemeClr val="tx1"/>
                </a:solidFill>
                <a:latin typeface="Century Gothic" panose="020B0502020202020204" pitchFamily="34" charset="0"/>
              </a:rPr>
            </a:br>
            <a:r>
              <a:rPr lang="en-US" sz="1100" b="1" dirty="0">
                <a:solidFill>
                  <a:schemeClr val="tx1"/>
                </a:solidFill>
                <a:latin typeface="Century Gothic" panose="020B0502020202020204" pitchFamily="34" charset="0"/>
              </a:rPr>
              <a:t>2022</a:t>
            </a:r>
          </a:p>
        </p:txBody>
      </p:sp>
      <p:sp>
        <p:nvSpPr>
          <p:cNvPr id="44" name="Rounded Rectangle 43">
            <a:extLst>
              <a:ext uri="{FF2B5EF4-FFF2-40B4-BE49-F238E27FC236}">
                <a16:creationId xmlns:a16="http://schemas.microsoft.com/office/drawing/2014/main" id="{7D2405EB-24A7-9D51-37C9-49A993E8C9A3}"/>
              </a:ext>
            </a:extLst>
          </p:cNvPr>
          <p:cNvSpPr/>
          <p:nvPr/>
        </p:nvSpPr>
        <p:spPr>
          <a:xfrm>
            <a:off x="3386392" y="1184107"/>
            <a:ext cx="5419216" cy="2316388"/>
          </a:xfrm>
          <a:prstGeom prst="roundRect">
            <a:avLst>
              <a:gd name="adj" fmla="val 7021"/>
            </a:avLst>
          </a:prstGeom>
          <a:solidFill>
            <a:schemeClr val="bg1">
              <a:alpha val="84979"/>
            </a:schemeClr>
          </a:solidFill>
          <a:ln w="38100">
            <a:solidFill>
              <a:schemeClr val="bg1"/>
            </a:solidFill>
          </a:ln>
          <a:effectLst>
            <a:outerShdw blurRad="1016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720000" rIns="144000" rtlCol="0" anchor="t" anchorCtr="0"/>
          <a:lstStyle/>
          <a:p>
            <a:r>
              <a:rPr lang="en-US" sz="1200" b="1" dirty="0">
                <a:solidFill>
                  <a:schemeClr val="tx1"/>
                </a:solidFill>
              </a:rPr>
              <a:t>76%</a:t>
            </a:r>
            <a:r>
              <a:rPr lang="en-US" sz="1200" dirty="0">
                <a:solidFill>
                  <a:schemeClr val="tx1"/>
                </a:solidFill>
              </a:rPr>
              <a:t> of CFOs believe at least half their time should be spent on </a:t>
            </a:r>
            <a:br>
              <a:rPr lang="en-US" sz="1200" dirty="0">
                <a:solidFill>
                  <a:schemeClr val="tx1"/>
                </a:solidFill>
              </a:rPr>
            </a:br>
            <a:r>
              <a:rPr lang="en-US" sz="1200" dirty="0">
                <a:solidFill>
                  <a:schemeClr val="tx1"/>
                </a:solidFill>
              </a:rPr>
              <a:t>high-value planning and analytics activities, vs </a:t>
            </a:r>
            <a:r>
              <a:rPr lang="en-US" sz="1200" b="1" dirty="0">
                <a:solidFill>
                  <a:schemeClr val="tx1"/>
                </a:solidFill>
              </a:rPr>
              <a:t>55%</a:t>
            </a:r>
            <a:r>
              <a:rPr lang="en-US" sz="1200" dirty="0">
                <a:solidFill>
                  <a:schemeClr val="tx1"/>
                </a:solidFill>
              </a:rPr>
              <a:t> who </a:t>
            </a:r>
            <a:br>
              <a:rPr lang="en-US" sz="1200" dirty="0">
                <a:solidFill>
                  <a:schemeClr val="tx1"/>
                </a:solidFill>
              </a:rPr>
            </a:br>
            <a:r>
              <a:rPr lang="en-US" sz="1200" dirty="0">
                <a:solidFill>
                  <a:schemeClr val="tx1"/>
                </a:solidFill>
              </a:rPr>
              <a:t>actually do this</a:t>
            </a:r>
            <a:r>
              <a:rPr lang="en-US" sz="1200" dirty="0">
                <a:solidFill>
                  <a:schemeClr val="tx1"/>
                </a:solidFill>
                <a:latin typeface="Century Gothic" panose="020B0502020202020204" pitchFamily="34" charset="0"/>
              </a:rPr>
              <a:t>.</a:t>
            </a:r>
          </a:p>
          <a:p>
            <a:endParaRPr lang="en-US" sz="1200" dirty="0">
              <a:solidFill>
                <a:schemeClr val="tx1"/>
              </a:solidFill>
              <a:latin typeface="Century Gothic" panose="020B0502020202020204" pitchFamily="34" charset="0"/>
            </a:endParaRPr>
          </a:p>
          <a:p>
            <a:r>
              <a:rPr lang="en-US" sz="1100" b="1" dirty="0">
                <a:solidFill>
                  <a:schemeClr val="tx1"/>
                </a:solidFill>
                <a:latin typeface="Century Gothic" panose="020B0502020202020204" pitchFamily="34" charset="0"/>
              </a:rPr>
              <a:t>SAP, </a:t>
            </a:r>
            <a:br>
              <a:rPr lang="en-US" sz="1100" b="1" dirty="0">
                <a:solidFill>
                  <a:schemeClr val="tx1"/>
                </a:solidFill>
                <a:latin typeface="Century Gothic" panose="020B0502020202020204" pitchFamily="34" charset="0"/>
              </a:rPr>
            </a:br>
            <a:r>
              <a:rPr lang="en-US" sz="1100" b="1" dirty="0">
                <a:solidFill>
                  <a:schemeClr val="tx1"/>
                </a:solidFill>
                <a:latin typeface="Century Gothic" panose="020B0502020202020204" pitchFamily="34" charset="0"/>
              </a:rPr>
              <a:t>2015</a:t>
            </a:r>
          </a:p>
        </p:txBody>
      </p:sp>
      <p:sp>
        <p:nvSpPr>
          <p:cNvPr id="45" name="Rounded Rectangle 44">
            <a:extLst>
              <a:ext uri="{FF2B5EF4-FFF2-40B4-BE49-F238E27FC236}">
                <a16:creationId xmlns:a16="http://schemas.microsoft.com/office/drawing/2014/main" id="{E86C6DAD-2706-091B-1585-59FAB8A23E37}"/>
              </a:ext>
            </a:extLst>
          </p:cNvPr>
          <p:cNvSpPr/>
          <p:nvPr/>
        </p:nvSpPr>
        <p:spPr>
          <a:xfrm>
            <a:off x="9008736" y="1184107"/>
            <a:ext cx="2609894" cy="2316388"/>
          </a:xfrm>
          <a:prstGeom prst="roundRect">
            <a:avLst>
              <a:gd name="adj" fmla="val 7500"/>
            </a:avLst>
          </a:prstGeom>
          <a:solidFill>
            <a:schemeClr val="bg1">
              <a:alpha val="84979"/>
            </a:schemeClr>
          </a:solidFill>
          <a:ln w="38100">
            <a:solidFill>
              <a:schemeClr val="bg1"/>
            </a:solidFill>
          </a:ln>
          <a:effectLst>
            <a:outerShdw blurRad="1016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720000" rIns="144000" rtlCol="0" anchor="t" anchorCtr="0"/>
          <a:lstStyle/>
          <a:p>
            <a:r>
              <a:rPr lang="en-US" sz="1200" dirty="0">
                <a:solidFill>
                  <a:schemeClr val="tx1"/>
                </a:solidFill>
              </a:rPr>
              <a:t>Finance organizations have, on average, decreased their cost by 29%. </a:t>
            </a:r>
          </a:p>
          <a:p>
            <a:endParaRPr lang="en-US" sz="1200" dirty="0">
              <a:solidFill>
                <a:schemeClr val="tx1"/>
              </a:solidFill>
              <a:latin typeface="Century Gothic" panose="020B0502020202020204" pitchFamily="34" charset="0"/>
            </a:endParaRPr>
          </a:p>
          <a:p>
            <a:r>
              <a:rPr lang="en-US" sz="1100" b="1" dirty="0">
                <a:solidFill>
                  <a:schemeClr val="tx1"/>
                </a:solidFill>
                <a:latin typeface="Century Gothic" panose="020B0502020202020204" pitchFamily="34" charset="0"/>
              </a:rPr>
              <a:t>McKinsey, </a:t>
            </a:r>
            <a:br>
              <a:rPr lang="en-US" sz="1100" b="1" dirty="0">
                <a:solidFill>
                  <a:schemeClr val="tx1"/>
                </a:solidFill>
                <a:latin typeface="Century Gothic" panose="020B0502020202020204" pitchFamily="34" charset="0"/>
              </a:rPr>
            </a:br>
            <a:r>
              <a:rPr lang="en-US" sz="1100" b="1" dirty="0">
                <a:solidFill>
                  <a:schemeClr val="tx1"/>
                </a:solidFill>
                <a:latin typeface="Century Gothic" panose="020B0502020202020204" pitchFamily="34" charset="0"/>
              </a:rPr>
              <a:t>2020</a:t>
            </a:r>
          </a:p>
        </p:txBody>
      </p:sp>
      <p:sp>
        <p:nvSpPr>
          <p:cNvPr id="46" name="Rounded Rectangle 45">
            <a:extLst>
              <a:ext uri="{FF2B5EF4-FFF2-40B4-BE49-F238E27FC236}">
                <a16:creationId xmlns:a16="http://schemas.microsoft.com/office/drawing/2014/main" id="{2037ADE1-B6FB-357D-565A-32727C16C182}"/>
              </a:ext>
            </a:extLst>
          </p:cNvPr>
          <p:cNvSpPr/>
          <p:nvPr/>
        </p:nvSpPr>
        <p:spPr>
          <a:xfrm>
            <a:off x="3386392" y="3719735"/>
            <a:ext cx="2609894" cy="2372760"/>
          </a:xfrm>
          <a:prstGeom prst="roundRect">
            <a:avLst>
              <a:gd name="adj" fmla="val 7553"/>
            </a:avLst>
          </a:prstGeom>
          <a:solidFill>
            <a:schemeClr val="bg1">
              <a:alpha val="84979"/>
            </a:schemeClr>
          </a:solidFill>
          <a:ln w="38100">
            <a:solidFill>
              <a:schemeClr val="bg1"/>
            </a:solidFill>
          </a:ln>
          <a:effectLst>
            <a:outerShdw blurRad="1016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720000" rIns="144000" rtlCol="0" anchor="t" anchorCtr="0"/>
          <a:lstStyle/>
          <a:p>
            <a:r>
              <a:rPr lang="en-US" sz="1200" dirty="0">
                <a:solidFill>
                  <a:schemeClr val="tx1"/>
                </a:solidFill>
                <a:latin typeface="Century Gothic" panose="020B0502020202020204" pitchFamily="34" charset="0"/>
              </a:rPr>
              <a:t>Monthly reporting process reduced </a:t>
            </a:r>
            <a:r>
              <a:rPr lang="en-US" sz="1200" b="1" dirty="0">
                <a:solidFill>
                  <a:schemeClr val="tx1"/>
                </a:solidFill>
                <a:latin typeface="Century Gothic" panose="020B0502020202020204" pitchFamily="34" charset="0"/>
              </a:rPr>
              <a:t>from two days to about 30 seconds</a:t>
            </a:r>
            <a:r>
              <a:rPr lang="en-US" sz="1200" dirty="0">
                <a:solidFill>
                  <a:schemeClr val="tx1"/>
                </a:solidFill>
                <a:latin typeface="Century Gothic" panose="020B0502020202020204" pitchFamily="34" charset="0"/>
              </a:rPr>
              <a:t>.</a:t>
            </a:r>
          </a:p>
          <a:p>
            <a:endParaRPr lang="en-US" sz="1200" dirty="0">
              <a:solidFill>
                <a:schemeClr val="tx1"/>
              </a:solidFill>
              <a:latin typeface="Century Gothic" panose="020B0502020202020204" pitchFamily="34" charset="0"/>
            </a:endParaRPr>
          </a:p>
          <a:p>
            <a:r>
              <a:rPr lang="en-US" sz="1100" b="1" dirty="0">
                <a:solidFill>
                  <a:schemeClr val="tx1"/>
                </a:solidFill>
                <a:latin typeface="Century Gothic" panose="020B0502020202020204" pitchFamily="34" charset="0"/>
              </a:rPr>
              <a:t>Harvard Business Review, </a:t>
            </a:r>
            <a:br>
              <a:rPr lang="en-US" sz="1100" b="1" dirty="0">
                <a:solidFill>
                  <a:schemeClr val="tx1"/>
                </a:solidFill>
                <a:latin typeface="Century Gothic" panose="020B0502020202020204" pitchFamily="34" charset="0"/>
              </a:rPr>
            </a:br>
            <a:r>
              <a:rPr lang="en-US" sz="1100" b="1" dirty="0">
                <a:solidFill>
                  <a:schemeClr val="tx1"/>
                </a:solidFill>
                <a:latin typeface="Century Gothic" panose="020B0502020202020204" pitchFamily="34" charset="0"/>
              </a:rPr>
              <a:t>2022</a:t>
            </a:r>
          </a:p>
        </p:txBody>
      </p:sp>
      <p:sp>
        <p:nvSpPr>
          <p:cNvPr id="47" name="Rounded Rectangle 46">
            <a:extLst>
              <a:ext uri="{FF2B5EF4-FFF2-40B4-BE49-F238E27FC236}">
                <a16:creationId xmlns:a16="http://schemas.microsoft.com/office/drawing/2014/main" id="{A01F4ACC-89E0-6F82-0A44-A5EBD28C40E4}"/>
              </a:ext>
            </a:extLst>
          </p:cNvPr>
          <p:cNvSpPr/>
          <p:nvPr/>
        </p:nvSpPr>
        <p:spPr>
          <a:xfrm>
            <a:off x="6195714" y="3719735"/>
            <a:ext cx="2609894" cy="2372760"/>
          </a:xfrm>
          <a:prstGeom prst="roundRect">
            <a:avLst>
              <a:gd name="adj" fmla="val 8786"/>
            </a:avLst>
          </a:prstGeom>
          <a:solidFill>
            <a:schemeClr val="bg1">
              <a:alpha val="84979"/>
            </a:schemeClr>
          </a:solidFill>
          <a:ln w="38100">
            <a:solidFill>
              <a:schemeClr val="bg1"/>
            </a:solidFill>
          </a:ln>
          <a:effectLst>
            <a:outerShdw blurRad="1016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720000" rIns="144000" rtlCol="0" anchor="t" anchorCtr="0"/>
          <a:lstStyle/>
          <a:p>
            <a:pPr>
              <a:buClr>
                <a:schemeClr val="bg2"/>
              </a:buClr>
            </a:pPr>
            <a:r>
              <a:rPr lang="en-US" sz="1200" dirty="0">
                <a:solidFill>
                  <a:schemeClr val="tx1"/>
                </a:solidFill>
                <a:latin typeface="Century Gothic" panose="020B0502020202020204" pitchFamily="34" charset="0"/>
              </a:rPr>
              <a:t>Finance teams will need efficient ways to generate and disseminate real-time forecasts that reflect rapidly changing circumstances. </a:t>
            </a:r>
          </a:p>
          <a:p>
            <a:endParaRPr lang="en-US" sz="1200" dirty="0">
              <a:solidFill>
                <a:schemeClr val="tx1"/>
              </a:solidFill>
              <a:latin typeface="Century Gothic" panose="020B0502020202020204" pitchFamily="34" charset="0"/>
            </a:endParaRPr>
          </a:p>
          <a:p>
            <a:r>
              <a:rPr lang="en-US" sz="1100" b="1" dirty="0">
                <a:solidFill>
                  <a:schemeClr val="tx1"/>
                </a:solidFill>
                <a:latin typeface="Century Gothic" panose="020B0502020202020204" pitchFamily="34" charset="0"/>
              </a:rPr>
              <a:t>McKinsey </a:t>
            </a:r>
            <a:br>
              <a:rPr lang="en-US" sz="1100" b="1" dirty="0">
                <a:solidFill>
                  <a:schemeClr val="tx1"/>
                </a:solidFill>
                <a:latin typeface="Century Gothic" panose="020B0502020202020204" pitchFamily="34" charset="0"/>
              </a:rPr>
            </a:br>
            <a:r>
              <a:rPr lang="en-US" sz="1100" b="1" dirty="0">
                <a:solidFill>
                  <a:schemeClr val="tx1"/>
                </a:solidFill>
                <a:latin typeface="Century Gothic" panose="020B0502020202020204" pitchFamily="34" charset="0"/>
              </a:rPr>
              <a:t>Aug 2020</a:t>
            </a:r>
          </a:p>
        </p:txBody>
      </p:sp>
      <p:sp>
        <p:nvSpPr>
          <p:cNvPr id="48" name="Rounded Rectangle 47">
            <a:extLst>
              <a:ext uri="{FF2B5EF4-FFF2-40B4-BE49-F238E27FC236}">
                <a16:creationId xmlns:a16="http://schemas.microsoft.com/office/drawing/2014/main" id="{FFE01504-9104-F56B-6C1B-DFE3DE90DE6B}"/>
              </a:ext>
            </a:extLst>
          </p:cNvPr>
          <p:cNvSpPr/>
          <p:nvPr/>
        </p:nvSpPr>
        <p:spPr>
          <a:xfrm>
            <a:off x="9008736" y="3719735"/>
            <a:ext cx="2609894" cy="2372760"/>
          </a:xfrm>
          <a:prstGeom prst="roundRect">
            <a:avLst>
              <a:gd name="adj" fmla="val 7901"/>
            </a:avLst>
          </a:prstGeom>
          <a:solidFill>
            <a:schemeClr val="bg1">
              <a:alpha val="84979"/>
            </a:schemeClr>
          </a:solidFill>
          <a:ln w="38100">
            <a:solidFill>
              <a:schemeClr val="bg1"/>
            </a:solidFill>
          </a:ln>
          <a:effectLst>
            <a:outerShdw blurRad="1016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720000" rIns="144000" rtlCol="0" anchor="t" anchorCtr="0"/>
          <a:lstStyle/>
          <a:p>
            <a:pPr>
              <a:buClr>
                <a:schemeClr val="bg2"/>
              </a:buClr>
            </a:pPr>
            <a:r>
              <a:rPr lang="en-US" sz="1200" dirty="0">
                <a:solidFill>
                  <a:schemeClr val="tx1"/>
                </a:solidFill>
                <a:latin typeface="Century Gothic" panose="020B0502020202020204" pitchFamily="34" charset="0"/>
              </a:rPr>
              <a:t>Top-performing finance functions devote </a:t>
            </a:r>
            <a:r>
              <a:rPr lang="en-US" sz="1200" b="1" dirty="0">
                <a:solidFill>
                  <a:schemeClr val="tx1"/>
                </a:solidFill>
                <a:latin typeface="Century Gothic" panose="020B0502020202020204" pitchFamily="34" charset="0"/>
              </a:rPr>
              <a:t>75%</a:t>
            </a:r>
            <a:r>
              <a:rPr lang="en-US" sz="1200" dirty="0">
                <a:solidFill>
                  <a:schemeClr val="tx1"/>
                </a:solidFill>
                <a:latin typeface="Century Gothic" panose="020B0502020202020204" pitchFamily="34" charset="0"/>
              </a:rPr>
              <a:t> of their time to data analysis and insights. </a:t>
            </a:r>
          </a:p>
          <a:p>
            <a:endParaRPr lang="en-US" sz="1200" dirty="0">
              <a:solidFill>
                <a:schemeClr val="tx1"/>
              </a:solidFill>
              <a:latin typeface="Century Gothic" panose="020B0502020202020204" pitchFamily="34" charset="0"/>
            </a:endParaRPr>
          </a:p>
          <a:p>
            <a:r>
              <a:rPr lang="en-US" sz="1100" b="1" dirty="0">
                <a:solidFill>
                  <a:schemeClr val="tx1"/>
                </a:solidFill>
                <a:latin typeface="Century Gothic" panose="020B0502020202020204" pitchFamily="34" charset="0"/>
              </a:rPr>
              <a:t>Harvard Business Review, </a:t>
            </a:r>
            <a:br>
              <a:rPr lang="en-US" sz="1100" b="1" dirty="0">
                <a:solidFill>
                  <a:schemeClr val="tx1"/>
                </a:solidFill>
                <a:latin typeface="Century Gothic" panose="020B0502020202020204" pitchFamily="34" charset="0"/>
              </a:rPr>
            </a:br>
            <a:r>
              <a:rPr lang="en-US" sz="1100" b="1" dirty="0">
                <a:solidFill>
                  <a:schemeClr val="tx1"/>
                </a:solidFill>
                <a:latin typeface="Century Gothic" panose="020B0502020202020204" pitchFamily="34" charset="0"/>
              </a:rPr>
              <a:t>2022</a:t>
            </a:r>
          </a:p>
        </p:txBody>
      </p:sp>
      <p:sp>
        <p:nvSpPr>
          <p:cNvPr id="49" name="Rounded Rectangle 48">
            <a:extLst>
              <a:ext uri="{FF2B5EF4-FFF2-40B4-BE49-F238E27FC236}">
                <a16:creationId xmlns:a16="http://schemas.microsoft.com/office/drawing/2014/main" id="{BD08F616-78B8-3D01-B67A-1F04D1AA6989}"/>
              </a:ext>
            </a:extLst>
          </p:cNvPr>
          <p:cNvSpPr/>
          <p:nvPr/>
        </p:nvSpPr>
        <p:spPr>
          <a:xfrm>
            <a:off x="573371" y="3719735"/>
            <a:ext cx="2609894" cy="2372760"/>
          </a:xfrm>
          <a:prstGeom prst="roundRect">
            <a:avLst>
              <a:gd name="adj" fmla="val 7022"/>
            </a:avLst>
          </a:prstGeom>
          <a:solidFill>
            <a:schemeClr val="bg1">
              <a:alpha val="84979"/>
            </a:schemeClr>
          </a:solidFill>
          <a:ln w="38100">
            <a:solidFill>
              <a:schemeClr val="bg1"/>
            </a:solidFill>
          </a:ln>
          <a:effectLst>
            <a:outerShdw blurRad="1016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540000" rIns="144000" rtlCol="0" anchor="t" anchorCtr="0"/>
          <a:lstStyle/>
          <a:p>
            <a:r>
              <a:rPr lang="en-US" sz="1200" dirty="0">
                <a:solidFill>
                  <a:schemeClr val="tx1"/>
                </a:solidFill>
                <a:latin typeface="Century Gothic" panose="020B0502020202020204" pitchFamily="34" charset="0"/>
              </a:rPr>
              <a:t>It’s important to have a </a:t>
            </a:r>
            <a:r>
              <a:rPr lang="en-US" sz="1200" b="1" dirty="0">
                <a:solidFill>
                  <a:schemeClr val="tx1"/>
                </a:solidFill>
                <a:latin typeface="Century Gothic" panose="020B0502020202020204" pitchFamily="34" charset="0"/>
              </a:rPr>
              <a:t>single source of truth</a:t>
            </a:r>
            <a:r>
              <a:rPr lang="en-US" sz="1200" dirty="0">
                <a:solidFill>
                  <a:schemeClr val="tx1"/>
                </a:solidFill>
                <a:latin typeface="Century Gothic" panose="020B0502020202020204" pitchFamily="34" charset="0"/>
              </a:rPr>
              <a:t>, which means all business areas tell the same story.</a:t>
            </a:r>
          </a:p>
        </p:txBody>
      </p:sp>
      <p:sp>
        <p:nvSpPr>
          <p:cNvPr id="50" name="Round Same-side Corner of Rectangle 49">
            <a:extLst>
              <a:ext uri="{FF2B5EF4-FFF2-40B4-BE49-F238E27FC236}">
                <a16:creationId xmlns:a16="http://schemas.microsoft.com/office/drawing/2014/main" id="{CFD67CD6-BCE8-E653-0330-4FC6C603FC3A}"/>
              </a:ext>
            </a:extLst>
          </p:cNvPr>
          <p:cNvSpPr/>
          <p:nvPr/>
        </p:nvSpPr>
        <p:spPr>
          <a:xfrm>
            <a:off x="573371" y="1194741"/>
            <a:ext cx="2609894" cy="432000"/>
          </a:xfrm>
          <a:prstGeom prst="round2SameRect">
            <a:avLst>
              <a:gd name="adj1" fmla="val 38467"/>
              <a:gd name="adj2" fmla="val 0"/>
            </a:avLst>
          </a:prstGeom>
          <a:solidFill>
            <a:schemeClr val="tx1"/>
          </a:solidFill>
          <a:ln w="25400">
            <a:solidFill>
              <a:schemeClr val="bg1"/>
            </a:solidFill>
          </a:ln>
          <a:effectLst/>
        </p:spPr>
        <p:style>
          <a:lnRef idx="0">
            <a:schemeClr val="accent5"/>
          </a:lnRef>
          <a:fillRef idx="3">
            <a:schemeClr val="accent5"/>
          </a:fillRef>
          <a:effectRef idx="3">
            <a:schemeClr val="accent5"/>
          </a:effectRef>
          <a:fontRef idx="minor">
            <a:schemeClr val="lt1"/>
          </a:fontRef>
        </p:style>
        <p:txBody>
          <a:bodyPr tIns="36000" bIns="72000" rtlCol="0" anchor="ctr"/>
          <a:lstStyle/>
          <a:p>
            <a:pPr algn="ctr"/>
            <a:r>
              <a:rPr lang="pt-BR" sz="1500" b="1"/>
              <a:t>Increase results</a:t>
            </a:r>
            <a:endParaRPr lang="en-US" sz="1500" b="1" dirty="0"/>
          </a:p>
        </p:txBody>
      </p:sp>
      <p:sp>
        <p:nvSpPr>
          <p:cNvPr id="51" name="Round Same-side Corner of Rectangle 50">
            <a:extLst>
              <a:ext uri="{FF2B5EF4-FFF2-40B4-BE49-F238E27FC236}">
                <a16:creationId xmlns:a16="http://schemas.microsoft.com/office/drawing/2014/main" id="{FE3E708F-ECAC-2258-9D0F-2B10CE8EFCE7}"/>
              </a:ext>
            </a:extLst>
          </p:cNvPr>
          <p:cNvSpPr/>
          <p:nvPr/>
        </p:nvSpPr>
        <p:spPr>
          <a:xfrm>
            <a:off x="3386392" y="1194741"/>
            <a:ext cx="5419216" cy="432000"/>
          </a:xfrm>
          <a:prstGeom prst="round2SameRect">
            <a:avLst>
              <a:gd name="adj1" fmla="val 43836"/>
              <a:gd name="adj2" fmla="val 0"/>
            </a:avLst>
          </a:prstGeom>
          <a:solidFill>
            <a:schemeClr val="accent3"/>
          </a:solidFill>
          <a:ln w="25400">
            <a:solidFill>
              <a:schemeClr val="bg1"/>
            </a:solidFill>
          </a:ln>
          <a:effectLst/>
        </p:spPr>
        <p:style>
          <a:lnRef idx="0">
            <a:schemeClr val="accent5"/>
          </a:lnRef>
          <a:fillRef idx="3">
            <a:schemeClr val="accent5"/>
          </a:fillRef>
          <a:effectRef idx="3">
            <a:schemeClr val="accent5"/>
          </a:effectRef>
          <a:fontRef idx="minor">
            <a:schemeClr val="lt1"/>
          </a:fontRef>
        </p:style>
        <p:txBody>
          <a:bodyPr tIns="36000" bIns="72000" rtlCol="0" anchor="ctr"/>
          <a:lstStyle/>
          <a:p>
            <a:pPr algn="ctr"/>
            <a:r>
              <a:rPr lang="pt-BR" sz="1500" b="1" dirty="0"/>
              <a:t>High-</a:t>
            </a:r>
            <a:r>
              <a:rPr lang="pt-BR" sz="1500" b="1" dirty="0" err="1"/>
              <a:t>value</a:t>
            </a:r>
            <a:r>
              <a:rPr lang="pt-BR" sz="1500" b="1" dirty="0"/>
              <a:t> time</a:t>
            </a:r>
            <a:endParaRPr lang="en-US" sz="1500" b="1" dirty="0"/>
          </a:p>
        </p:txBody>
      </p:sp>
      <p:sp>
        <p:nvSpPr>
          <p:cNvPr id="52" name="Round Same-side Corner of Rectangle 51">
            <a:extLst>
              <a:ext uri="{FF2B5EF4-FFF2-40B4-BE49-F238E27FC236}">
                <a16:creationId xmlns:a16="http://schemas.microsoft.com/office/drawing/2014/main" id="{78F5F9CB-4985-CDEB-6A7F-9C90C3382C61}"/>
              </a:ext>
            </a:extLst>
          </p:cNvPr>
          <p:cNvSpPr/>
          <p:nvPr/>
        </p:nvSpPr>
        <p:spPr>
          <a:xfrm>
            <a:off x="9008736" y="1194741"/>
            <a:ext cx="2609894" cy="432000"/>
          </a:xfrm>
          <a:prstGeom prst="round2SameRect">
            <a:avLst>
              <a:gd name="adj1" fmla="val 44028"/>
              <a:gd name="adj2" fmla="val 0"/>
            </a:avLst>
          </a:prstGeom>
          <a:solidFill>
            <a:schemeClr val="tx2"/>
          </a:solidFill>
          <a:ln w="25400">
            <a:solidFill>
              <a:schemeClr val="bg1"/>
            </a:solidFill>
          </a:ln>
          <a:effectLst/>
        </p:spPr>
        <p:style>
          <a:lnRef idx="0">
            <a:schemeClr val="accent5"/>
          </a:lnRef>
          <a:fillRef idx="3">
            <a:schemeClr val="accent5"/>
          </a:fillRef>
          <a:effectRef idx="3">
            <a:schemeClr val="accent5"/>
          </a:effectRef>
          <a:fontRef idx="minor">
            <a:schemeClr val="lt1"/>
          </a:fontRef>
        </p:style>
        <p:txBody>
          <a:bodyPr tIns="36000" bIns="72000" rtlCol="0" anchor="ctr"/>
          <a:lstStyle/>
          <a:p>
            <a:pPr algn="ctr"/>
            <a:r>
              <a:rPr lang="pt-BR" sz="1500" b="1" dirty="0" err="1"/>
              <a:t>Cost</a:t>
            </a:r>
            <a:r>
              <a:rPr lang="pt-BR" sz="1500" b="1" dirty="0"/>
              <a:t> </a:t>
            </a:r>
            <a:r>
              <a:rPr lang="pt-BR" sz="1500" b="1" dirty="0" err="1"/>
              <a:t>improvements</a:t>
            </a:r>
            <a:endParaRPr lang="en-US" sz="1500" b="1" dirty="0"/>
          </a:p>
        </p:txBody>
      </p:sp>
      <p:sp>
        <p:nvSpPr>
          <p:cNvPr id="53" name="Round Same-side Corner of Rectangle 52">
            <a:extLst>
              <a:ext uri="{FF2B5EF4-FFF2-40B4-BE49-F238E27FC236}">
                <a16:creationId xmlns:a16="http://schemas.microsoft.com/office/drawing/2014/main" id="{5D25D1C2-B8F3-A5A3-520A-96D48C4505BD}"/>
              </a:ext>
            </a:extLst>
          </p:cNvPr>
          <p:cNvSpPr/>
          <p:nvPr/>
        </p:nvSpPr>
        <p:spPr>
          <a:xfrm>
            <a:off x="3386392" y="3730370"/>
            <a:ext cx="2609894" cy="432000"/>
          </a:xfrm>
          <a:prstGeom prst="round2SameRect">
            <a:avLst>
              <a:gd name="adj1" fmla="val 41407"/>
              <a:gd name="adj2" fmla="val 0"/>
            </a:avLst>
          </a:prstGeom>
          <a:solidFill>
            <a:schemeClr val="bg2"/>
          </a:solidFill>
          <a:ln w="25400">
            <a:solidFill>
              <a:schemeClr val="bg1"/>
            </a:solidFill>
          </a:ln>
          <a:effectLst/>
        </p:spPr>
        <p:style>
          <a:lnRef idx="0">
            <a:schemeClr val="accent5"/>
          </a:lnRef>
          <a:fillRef idx="3">
            <a:schemeClr val="accent5"/>
          </a:fillRef>
          <a:effectRef idx="3">
            <a:schemeClr val="accent5"/>
          </a:effectRef>
          <a:fontRef idx="minor">
            <a:schemeClr val="lt1"/>
          </a:fontRef>
        </p:style>
        <p:txBody>
          <a:bodyPr tIns="36000" bIns="72000" rtlCol="0" anchor="ctr"/>
          <a:lstStyle/>
          <a:p>
            <a:pPr algn="ctr"/>
            <a:r>
              <a:rPr lang="pt-BR" sz="1500" b="1" dirty="0" err="1"/>
              <a:t>Report</a:t>
            </a:r>
            <a:r>
              <a:rPr lang="pt-BR" sz="1500" b="1" dirty="0"/>
              <a:t> </a:t>
            </a:r>
            <a:r>
              <a:rPr lang="pt-BR" sz="1500" b="1" dirty="0" err="1"/>
              <a:t>automation</a:t>
            </a:r>
            <a:endParaRPr lang="pt-BR" sz="1500" b="1" dirty="0"/>
          </a:p>
        </p:txBody>
      </p:sp>
      <p:sp>
        <p:nvSpPr>
          <p:cNvPr id="54" name="Round Same-side Corner of Rectangle 53">
            <a:extLst>
              <a:ext uri="{FF2B5EF4-FFF2-40B4-BE49-F238E27FC236}">
                <a16:creationId xmlns:a16="http://schemas.microsoft.com/office/drawing/2014/main" id="{8C402098-2207-F99C-B43A-EC1BFF29B068}"/>
              </a:ext>
            </a:extLst>
          </p:cNvPr>
          <p:cNvSpPr/>
          <p:nvPr/>
        </p:nvSpPr>
        <p:spPr>
          <a:xfrm>
            <a:off x="6195714" y="3730370"/>
            <a:ext cx="2609894" cy="432000"/>
          </a:xfrm>
          <a:prstGeom prst="round2SameRect">
            <a:avLst>
              <a:gd name="adj1" fmla="val 49398"/>
              <a:gd name="adj2" fmla="val 0"/>
            </a:avLst>
          </a:prstGeom>
          <a:solidFill>
            <a:schemeClr val="accent4"/>
          </a:solidFill>
          <a:ln w="25400">
            <a:solidFill>
              <a:schemeClr val="bg1"/>
            </a:solidFill>
          </a:ln>
          <a:effectLst/>
        </p:spPr>
        <p:style>
          <a:lnRef idx="0">
            <a:schemeClr val="accent5"/>
          </a:lnRef>
          <a:fillRef idx="3">
            <a:schemeClr val="accent5"/>
          </a:fillRef>
          <a:effectRef idx="3">
            <a:schemeClr val="accent5"/>
          </a:effectRef>
          <a:fontRef idx="minor">
            <a:schemeClr val="lt1"/>
          </a:fontRef>
        </p:style>
        <p:txBody>
          <a:bodyPr tIns="36000" bIns="72000" rtlCol="0" anchor="ctr"/>
          <a:lstStyle/>
          <a:p>
            <a:pPr algn="ctr"/>
            <a:r>
              <a:rPr lang="pt-BR" sz="1500" b="1" dirty="0" err="1"/>
              <a:t>Predictive</a:t>
            </a:r>
            <a:r>
              <a:rPr lang="pt-BR" sz="1500" b="1" dirty="0"/>
              <a:t> </a:t>
            </a:r>
            <a:r>
              <a:rPr lang="pt-BR" sz="1500" b="1" dirty="0" err="1"/>
              <a:t>analysis</a:t>
            </a:r>
            <a:endParaRPr lang="pt-BR" sz="1500" b="1" dirty="0"/>
          </a:p>
        </p:txBody>
      </p:sp>
      <p:sp>
        <p:nvSpPr>
          <p:cNvPr id="55" name="Round Same-side Corner of Rectangle 54">
            <a:extLst>
              <a:ext uri="{FF2B5EF4-FFF2-40B4-BE49-F238E27FC236}">
                <a16:creationId xmlns:a16="http://schemas.microsoft.com/office/drawing/2014/main" id="{709E207D-F3D6-138B-4AB9-E8DDEEE0B9CF}"/>
              </a:ext>
            </a:extLst>
          </p:cNvPr>
          <p:cNvSpPr/>
          <p:nvPr/>
        </p:nvSpPr>
        <p:spPr>
          <a:xfrm>
            <a:off x="9008736" y="3730370"/>
            <a:ext cx="2609894" cy="432000"/>
          </a:xfrm>
          <a:prstGeom prst="round2SameRect">
            <a:avLst>
              <a:gd name="adj1" fmla="val 44028"/>
              <a:gd name="adj2" fmla="val 0"/>
            </a:avLst>
          </a:prstGeom>
          <a:solidFill>
            <a:schemeClr val="accent5"/>
          </a:solidFill>
          <a:ln w="25400">
            <a:solidFill>
              <a:schemeClr val="bg1"/>
            </a:solidFill>
          </a:ln>
          <a:effectLst/>
        </p:spPr>
        <p:style>
          <a:lnRef idx="0">
            <a:schemeClr val="accent5"/>
          </a:lnRef>
          <a:fillRef idx="3">
            <a:schemeClr val="accent5"/>
          </a:fillRef>
          <a:effectRef idx="3">
            <a:schemeClr val="accent5"/>
          </a:effectRef>
          <a:fontRef idx="minor">
            <a:schemeClr val="lt1"/>
          </a:fontRef>
        </p:style>
        <p:txBody>
          <a:bodyPr tIns="36000" bIns="72000" rtlCol="0" anchor="ctr"/>
          <a:lstStyle/>
          <a:p>
            <a:pPr algn="ctr"/>
            <a:r>
              <a:rPr lang="pt-BR" sz="1500" b="1" dirty="0" err="1"/>
              <a:t>Better</a:t>
            </a:r>
            <a:r>
              <a:rPr lang="pt-BR" sz="1500" b="1" dirty="0"/>
              <a:t> insights</a:t>
            </a:r>
          </a:p>
        </p:txBody>
      </p:sp>
      <p:sp>
        <p:nvSpPr>
          <p:cNvPr id="56" name="Round Same-side Corner of Rectangle 55">
            <a:extLst>
              <a:ext uri="{FF2B5EF4-FFF2-40B4-BE49-F238E27FC236}">
                <a16:creationId xmlns:a16="http://schemas.microsoft.com/office/drawing/2014/main" id="{4B88A739-4D04-7967-8A55-94A21E06DFC1}"/>
              </a:ext>
            </a:extLst>
          </p:cNvPr>
          <p:cNvSpPr/>
          <p:nvPr/>
        </p:nvSpPr>
        <p:spPr>
          <a:xfrm>
            <a:off x="573371" y="3730370"/>
            <a:ext cx="2609894" cy="432000"/>
          </a:xfrm>
          <a:prstGeom prst="round2SameRect">
            <a:avLst>
              <a:gd name="adj1" fmla="val 41343"/>
              <a:gd name="adj2" fmla="val 0"/>
            </a:avLst>
          </a:prstGeom>
          <a:solidFill>
            <a:schemeClr val="accent1"/>
          </a:solidFill>
          <a:ln w="25400">
            <a:solidFill>
              <a:schemeClr val="bg1"/>
            </a:solidFill>
          </a:ln>
          <a:effectLst/>
        </p:spPr>
        <p:style>
          <a:lnRef idx="0">
            <a:schemeClr val="accent5"/>
          </a:lnRef>
          <a:fillRef idx="3">
            <a:schemeClr val="accent5"/>
          </a:fillRef>
          <a:effectRef idx="3">
            <a:schemeClr val="accent5"/>
          </a:effectRef>
          <a:fontRef idx="minor">
            <a:schemeClr val="lt1"/>
          </a:fontRef>
        </p:style>
        <p:txBody>
          <a:bodyPr tIns="36000" bIns="72000" rtlCol="0" anchor="ctr"/>
          <a:lstStyle/>
          <a:p>
            <a:pPr algn="ctr"/>
            <a:r>
              <a:rPr lang="pt-BR" sz="1500" b="1" dirty="0" err="1"/>
              <a:t>Source</a:t>
            </a:r>
            <a:r>
              <a:rPr lang="pt-BR" sz="1500" b="1" dirty="0"/>
              <a:t> </a:t>
            </a:r>
            <a:r>
              <a:rPr lang="pt-BR" sz="1500" b="1" dirty="0" err="1"/>
              <a:t>of</a:t>
            </a:r>
            <a:r>
              <a:rPr lang="pt-BR" sz="1500" b="1" dirty="0"/>
              <a:t> </a:t>
            </a:r>
            <a:r>
              <a:rPr lang="pt-BR" sz="1500" b="1" dirty="0" err="1"/>
              <a:t>truth</a:t>
            </a:r>
            <a:endParaRPr lang="pt-BR" sz="1500" b="1" dirty="0"/>
          </a:p>
        </p:txBody>
      </p:sp>
      <p:pic>
        <p:nvPicPr>
          <p:cNvPr id="57" name="Graphic 56">
            <a:extLst>
              <a:ext uri="{FF2B5EF4-FFF2-40B4-BE49-F238E27FC236}">
                <a16:creationId xmlns:a16="http://schemas.microsoft.com/office/drawing/2014/main" id="{31087856-9340-C393-880B-59C31A4D79B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62928" y="1720099"/>
            <a:ext cx="288000" cy="154435"/>
          </a:xfrm>
          <a:prstGeom prst="rect">
            <a:avLst/>
          </a:prstGeom>
        </p:spPr>
      </p:pic>
      <p:pic>
        <p:nvPicPr>
          <p:cNvPr id="58" name="Graphic 57">
            <a:extLst>
              <a:ext uri="{FF2B5EF4-FFF2-40B4-BE49-F238E27FC236}">
                <a16:creationId xmlns:a16="http://schemas.microsoft.com/office/drawing/2014/main" id="{8E33B37D-2D8C-A6D3-3E3F-1446DD2D76E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0800000">
            <a:off x="1179365" y="2832185"/>
            <a:ext cx="288000" cy="154435"/>
          </a:xfrm>
          <a:prstGeom prst="rect">
            <a:avLst/>
          </a:prstGeom>
        </p:spPr>
      </p:pic>
      <p:pic>
        <p:nvPicPr>
          <p:cNvPr id="59" name="Graphic 58">
            <a:extLst>
              <a:ext uri="{FF2B5EF4-FFF2-40B4-BE49-F238E27FC236}">
                <a16:creationId xmlns:a16="http://schemas.microsoft.com/office/drawing/2014/main" id="{CCA359ED-1F9D-B368-7747-84D33BCC112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76716" y="1720099"/>
            <a:ext cx="288000" cy="154435"/>
          </a:xfrm>
          <a:prstGeom prst="rect">
            <a:avLst/>
          </a:prstGeom>
        </p:spPr>
      </p:pic>
      <p:pic>
        <p:nvPicPr>
          <p:cNvPr id="60" name="Graphic 59">
            <a:extLst>
              <a:ext uri="{FF2B5EF4-FFF2-40B4-BE49-F238E27FC236}">
                <a16:creationId xmlns:a16="http://schemas.microsoft.com/office/drawing/2014/main" id="{BF196387-820E-7C97-CD9C-546CA50CC7C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200593" y="1720099"/>
            <a:ext cx="288000" cy="154435"/>
          </a:xfrm>
          <a:prstGeom prst="rect">
            <a:avLst/>
          </a:prstGeom>
        </p:spPr>
      </p:pic>
      <p:pic>
        <p:nvPicPr>
          <p:cNvPr id="62" name="Graphic 61">
            <a:extLst>
              <a:ext uri="{FF2B5EF4-FFF2-40B4-BE49-F238E27FC236}">
                <a16:creationId xmlns:a16="http://schemas.microsoft.com/office/drawing/2014/main" id="{5F8D2FC4-1654-3521-FC79-2490C6CE91A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576716" y="4259895"/>
            <a:ext cx="288000" cy="154435"/>
          </a:xfrm>
          <a:prstGeom prst="rect">
            <a:avLst/>
          </a:prstGeom>
        </p:spPr>
      </p:pic>
      <p:pic>
        <p:nvPicPr>
          <p:cNvPr id="63" name="Graphic 62">
            <a:extLst>
              <a:ext uri="{FF2B5EF4-FFF2-40B4-BE49-F238E27FC236}">
                <a16:creationId xmlns:a16="http://schemas.microsoft.com/office/drawing/2014/main" id="{9489AFC7-9FC0-15CC-A8EF-D5D8D2012C94}"/>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200593" y="4259895"/>
            <a:ext cx="288000" cy="154435"/>
          </a:xfrm>
          <a:prstGeom prst="rect">
            <a:avLst/>
          </a:prstGeom>
        </p:spPr>
      </p:pic>
      <p:pic>
        <p:nvPicPr>
          <p:cNvPr id="64" name="Graphic 63">
            <a:extLst>
              <a:ext uri="{FF2B5EF4-FFF2-40B4-BE49-F238E27FC236}">
                <a16:creationId xmlns:a16="http://schemas.microsoft.com/office/drawing/2014/main" id="{904FFB7B-4D20-30F8-5E42-96F5E503134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386804" y="4259895"/>
            <a:ext cx="288000" cy="154435"/>
          </a:xfrm>
          <a:prstGeom prst="rect">
            <a:avLst/>
          </a:prstGeom>
        </p:spPr>
      </p:pic>
      <p:pic>
        <p:nvPicPr>
          <p:cNvPr id="65" name="Graphic 64">
            <a:extLst>
              <a:ext uri="{FF2B5EF4-FFF2-40B4-BE49-F238E27FC236}">
                <a16:creationId xmlns:a16="http://schemas.microsoft.com/office/drawing/2014/main" id="{3676B262-5B8F-3137-D1EE-0E132B7001F6}"/>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0800000">
            <a:off x="4727598" y="2477774"/>
            <a:ext cx="288000" cy="154435"/>
          </a:xfrm>
          <a:prstGeom prst="rect">
            <a:avLst/>
          </a:prstGeom>
        </p:spPr>
      </p:pic>
      <p:pic>
        <p:nvPicPr>
          <p:cNvPr id="66" name="Graphic 65">
            <a:extLst>
              <a:ext uri="{FF2B5EF4-FFF2-40B4-BE49-F238E27FC236}">
                <a16:creationId xmlns:a16="http://schemas.microsoft.com/office/drawing/2014/main" id="{4FA1FA40-36BE-93E7-93CC-FC6401FC6CDD}"/>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0800000">
            <a:off x="10096041" y="2476009"/>
            <a:ext cx="288000" cy="154435"/>
          </a:xfrm>
          <a:prstGeom prst="rect">
            <a:avLst/>
          </a:prstGeom>
        </p:spPr>
      </p:pic>
      <p:pic>
        <p:nvPicPr>
          <p:cNvPr id="68" name="Graphic 67">
            <a:extLst>
              <a:ext uri="{FF2B5EF4-FFF2-40B4-BE49-F238E27FC236}">
                <a16:creationId xmlns:a16="http://schemas.microsoft.com/office/drawing/2014/main" id="{806CB2F1-9F09-D39B-7C0C-4E8BEF2849D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0800000">
            <a:off x="4918134" y="5012560"/>
            <a:ext cx="288000" cy="154435"/>
          </a:xfrm>
          <a:prstGeom prst="rect">
            <a:avLst/>
          </a:prstGeom>
        </p:spPr>
      </p:pic>
      <p:pic>
        <p:nvPicPr>
          <p:cNvPr id="69" name="Graphic 68">
            <a:extLst>
              <a:ext uri="{FF2B5EF4-FFF2-40B4-BE49-F238E27FC236}">
                <a16:creationId xmlns:a16="http://schemas.microsoft.com/office/drawing/2014/main" id="{049FA03C-31EE-A640-E5D2-A8608B93F9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0800000">
            <a:off x="9760118" y="5201344"/>
            <a:ext cx="288000" cy="154435"/>
          </a:xfrm>
          <a:prstGeom prst="rect">
            <a:avLst/>
          </a:prstGeom>
        </p:spPr>
      </p:pic>
      <p:pic>
        <p:nvPicPr>
          <p:cNvPr id="70" name="Graphic 69">
            <a:extLst>
              <a:ext uri="{FF2B5EF4-FFF2-40B4-BE49-F238E27FC236}">
                <a16:creationId xmlns:a16="http://schemas.microsoft.com/office/drawing/2014/main" id="{BC58DE8E-318F-8BBF-01BF-AD471F3AD75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10800000">
            <a:off x="8269268" y="5390539"/>
            <a:ext cx="288000" cy="154435"/>
          </a:xfrm>
          <a:prstGeom prst="rect">
            <a:avLst/>
          </a:prstGeom>
        </p:spPr>
      </p:pic>
    </p:spTree>
    <p:extLst>
      <p:ext uri="{BB962C8B-B14F-4D97-AF65-F5344CB8AC3E}">
        <p14:creationId xmlns:p14="http://schemas.microsoft.com/office/powerpoint/2010/main" val="97160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4BD09-330D-228B-42CE-9EE248274964}"/>
              </a:ext>
            </a:extLst>
          </p:cNvPr>
          <p:cNvSpPr>
            <a:spLocks noGrp="1"/>
          </p:cNvSpPr>
          <p:nvPr>
            <p:ph type="ctrTitle"/>
          </p:nvPr>
        </p:nvSpPr>
        <p:spPr>
          <a:xfrm>
            <a:off x="431470" y="360609"/>
            <a:ext cx="10234246" cy="1022713"/>
          </a:xfrm>
        </p:spPr>
        <p:txBody>
          <a:bodyPr>
            <a:normAutofit/>
          </a:bodyPr>
          <a:lstStyle/>
          <a:p>
            <a:r>
              <a:rPr lang="nl-BE" dirty="0"/>
              <a:t>challenges</a:t>
            </a:r>
            <a:endParaRPr lang="en-US" dirty="0"/>
          </a:p>
        </p:txBody>
      </p:sp>
      <p:cxnSp>
        <p:nvCxnSpPr>
          <p:cNvPr id="9" name="Straight Connector 8">
            <a:extLst>
              <a:ext uri="{FF2B5EF4-FFF2-40B4-BE49-F238E27FC236}">
                <a16:creationId xmlns:a16="http://schemas.microsoft.com/office/drawing/2014/main" id="{295F428F-E591-4FCC-365A-0C3499E1EB9A}"/>
              </a:ext>
            </a:extLst>
          </p:cNvPr>
          <p:cNvCxnSpPr>
            <a:cxnSpLocks/>
          </p:cNvCxnSpPr>
          <p:nvPr/>
        </p:nvCxnSpPr>
        <p:spPr>
          <a:xfrm>
            <a:off x="6095371" y="1095259"/>
            <a:ext cx="0" cy="4932000"/>
          </a:xfrm>
          <a:prstGeom prst="line">
            <a:avLst/>
          </a:prstGeom>
          <a:ln w="12700">
            <a:gradFill>
              <a:gsLst>
                <a:gs pos="0">
                  <a:schemeClr val="bg1">
                    <a:lumMod val="85000"/>
                    <a:alpha val="0"/>
                  </a:schemeClr>
                </a:gs>
                <a:gs pos="79000">
                  <a:schemeClr val="bg1">
                    <a:lumMod val="85000"/>
                    <a:alpha val="70000"/>
                  </a:schemeClr>
                </a:gs>
              </a:gsLst>
              <a:lin ang="5400000" scaled="1"/>
            </a:gra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075E2F0-72C6-39BE-D6D4-4A6B7471ED5F}"/>
              </a:ext>
            </a:extLst>
          </p:cNvPr>
          <p:cNvCxnSpPr>
            <a:cxnSpLocks/>
          </p:cNvCxnSpPr>
          <p:nvPr/>
        </p:nvCxnSpPr>
        <p:spPr>
          <a:xfrm flipH="1">
            <a:off x="431470" y="3561259"/>
            <a:ext cx="11329060" cy="0"/>
          </a:xfrm>
          <a:prstGeom prst="line">
            <a:avLst/>
          </a:prstGeom>
          <a:ln w="12700">
            <a:gradFill>
              <a:gsLst>
                <a:gs pos="0">
                  <a:schemeClr val="bg1">
                    <a:lumMod val="85000"/>
                    <a:alpha val="0"/>
                  </a:schemeClr>
                </a:gs>
                <a:gs pos="50000">
                  <a:schemeClr val="bg1">
                    <a:lumMod val="85000"/>
                    <a:alpha val="70000"/>
                  </a:schemeClr>
                </a:gs>
                <a:gs pos="99000">
                  <a:schemeClr val="bg1">
                    <a:lumMod val="85000"/>
                    <a:alpha val="0"/>
                  </a:schemeClr>
                </a:gs>
              </a:gsLst>
              <a:lin ang="10800000" scaled="0"/>
            </a:gradFill>
            <a:prstDash val="soli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FD57D72B-BD80-1016-0838-9666A5E332F3}"/>
              </a:ext>
            </a:extLst>
          </p:cNvPr>
          <p:cNvSpPr/>
          <p:nvPr/>
        </p:nvSpPr>
        <p:spPr>
          <a:xfrm>
            <a:off x="846880" y="2171694"/>
            <a:ext cx="4569494" cy="961148"/>
          </a:xfrm>
          <a:prstGeom prst="rect">
            <a:avLst/>
          </a:prstGeom>
          <a:noFill/>
          <a:ln>
            <a:noFill/>
          </a:ln>
          <a:effectLst/>
        </p:spPr>
        <p:txBody>
          <a:bodyPr lIns="0" tIns="0" rIns="0" bIns="0" rtlCol="0" anchor="t" anchorCtr="0"/>
          <a:lstStyle/>
          <a:p>
            <a:pPr algn="ctr" defTabSz="1672786">
              <a:spcAft>
                <a:spcPts val="600"/>
              </a:spcAft>
              <a:defRPr/>
            </a:pPr>
            <a:r>
              <a:rPr lang="nl-BE" b="1" kern="0" dirty="0">
                <a:solidFill>
                  <a:schemeClr val="tx2"/>
                </a:solidFill>
              </a:rPr>
              <a:t>Agility</a:t>
            </a:r>
            <a:endParaRPr lang="nl-BE" sz="1400" b="1" kern="0" dirty="0">
              <a:solidFill>
                <a:schemeClr val="tx2"/>
              </a:solidFill>
            </a:endParaRPr>
          </a:p>
          <a:p>
            <a:pPr algn="ctr" defTabSz="1672786">
              <a:defRPr/>
            </a:pPr>
            <a:r>
              <a:rPr lang="en-US" sz="1400" dirty="0"/>
              <a:t>Management reporting is mostly manually prepared and can be delivered only around period-end, lacking timeliness, efficiency and precision</a:t>
            </a:r>
            <a:endParaRPr lang="nl-BE" sz="1050" kern="0" dirty="0"/>
          </a:p>
        </p:txBody>
      </p:sp>
      <p:sp>
        <p:nvSpPr>
          <p:cNvPr id="25" name="Rectangle 24">
            <a:extLst>
              <a:ext uri="{FF2B5EF4-FFF2-40B4-BE49-F238E27FC236}">
                <a16:creationId xmlns:a16="http://schemas.microsoft.com/office/drawing/2014/main" id="{EF57AA43-D4F1-9EF2-FB01-108DCBB98971}"/>
              </a:ext>
            </a:extLst>
          </p:cNvPr>
          <p:cNvSpPr/>
          <p:nvPr/>
        </p:nvSpPr>
        <p:spPr>
          <a:xfrm>
            <a:off x="6774367" y="2171694"/>
            <a:ext cx="4569494" cy="961148"/>
          </a:xfrm>
          <a:prstGeom prst="rect">
            <a:avLst/>
          </a:prstGeom>
          <a:noFill/>
          <a:ln>
            <a:noFill/>
          </a:ln>
          <a:effectLst/>
        </p:spPr>
        <p:txBody>
          <a:bodyPr lIns="0" tIns="0" rIns="0" bIns="0" rtlCol="0" anchor="t" anchorCtr="0"/>
          <a:lstStyle/>
          <a:p>
            <a:pPr algn="ctr" defTabSz="1672786">
              <a:spcAft>
                <a:spcPts val="600"/>
              </a:spcAft>
              <a:defRPr/>
            </a:pPr>
            <a:r>
              <a:rPr lang="nl-BE" b="1" kern="0" dirty="0">
                <a:solidFill>
                  <a:schemeClr val="tx2"/>
                </a:solidFill>
              </a:rPr>
              <a:t>Data confidence</a:t>
            </a:r>
          </a:p>
          <a:p>
            <a:pPr algn="ctr" defTabSz="1672786">
              <a:defRPr/>
            </a:pPr>
            <a:r>
              <a:rPr lang="en-US" sz="1400" dirty="0"/>
              <a:t>Profitability and performance analysis is conducted </a:t>
            </a:r>
          </a:p>
          <a:p>
            <a:pPr algn="ctr" defTabSz="1672786">
              <a:defRPr/>
            </a:pPr>
            <a:r>
              <a:rPr lang="en-US" sz="1400" dirty="0"/>
              <a:t>with inflexibility and limited data confidence, </a:t>
            </a:r>
            <a:br>
              <a:rPr lang="en-US" sz="1400" dirty="0"/>
            </a:br>
            <a:r>
              <a:rPr lang="en-US" sz="1400" dirty="0"/>
              <a:t>resulting in inefficient decision-making.</a:t>
            </a:r>
          </a:p>
        </p:txBody>
      </p:sp>
      <p:sp>
        <p:nvSpPr>
          <p:cNvPr id="159" name="Rectangle 158">
            <a:extLst>
              <a:ext uri="{FF2B5EF4-FFF2-40B4-BE49-F238E27FC236}">
                <a16:creationId xmlns:a16="http://schemas.microsoft.com/office/drawing/2014/main" id="{DBA8DFE4-BD5D-7920-8137-1405B9AD8AFD}"/>
              </a:ext>
            </a:extLst>
          </p:cNvPr>
          <p:cNvSpPr/>
          <p:nvPr/>
        </p:nvSpPr>
        <p:spPr>
          <a:xfrm>
            <a:off x="846880" y="4954201"/>
            <a:ext cx="4569494" cy="961148"/>
          </a:xfrm>
          <a:prstGeom prst="rect">
            <a:avLst/>
          </a:prstGeom>
          <a:noFill/>
          <a:ln>
            <a:noFill/>
          </a:ln>
          <a:effectLst/>
        </p:spPr>
        <p:txBody>
          <a:bodyPr lIns="0" tIns="0" rIns="0" bIns="0" rtlCol="0" anchor="t" anchorCtr="0"/>
          <a:lstStyle/>
          <a:p>
            <a:pPr algn="ctr" defTabSz="1672786">
              <a:spcAft>
                <a:spcPts val="600"/>
              </a:spcAft>
              <a:defRPr/>
            </a:pPr>
            <a:r>
              <a:rPr lang="nl-BE" sz="1400" b="1" kern="0" dirty="0">
                <a:solidFill>
                  <a:schemeClr val="tx2"/>
                </a:solidFill>
              </a:rPr>
              <a:t>Better decisions</a:t>
            </a:r>
          </a:p>
          <a:p>
            <a:pPr algn="ctr" defTabSz="1672786">
              <a:defRPr/>
            </a:pPr>
            <a:r>
              <a:rPr lang="en-US" sz="1400" dirty="0"/>
              <a:t>Difficult to </a:t>
            </a:r>
            <a:r>
              <a:rPr lang="en-US" sz="1400" b="1" dirty="0"/>
              <a:t>transform business data into critical insights </a:t>
            </a:r>
            <a:r>
              <a:rPr lang="en-US" sz="1400" dirty="0"/>
              <a:t>due to suboptimal data quality and limited data </a:t>
            </a:r>
            <a:r>
              <a:rPr lang="en-US" sz="1400" dirty="0" err="1"/>
              <a:t>visualisation</a:t>
            </a:r>
            <a:r>
              <a:rPr lang="en-US" sz="1400" dirty="0"/>
              <a:t> capabilities</a:t>
            </a:r>
            <a:r>
              <a:rPr lang="nl-BE" sz="1400" kern="0" dirty="0"/>
              <a:t>.</a:t>
            </a:r>
          </a:p>
        </p:txBody>
      </p:sp>
      <p:sp>
        <p:nvSpPr>
          <p:cNvPr id="160" name="Rectangle 159">
            <a:extLst>
              <a:ext uri="{FF2B5EF4-FFF2-40B4-BE49-F238E27FC236}">
                <a16:creationId xmlns:a16="http://schemas.microsoft.com/office/drawing/2014/main" id="{072EA49A-BD0B-CE82-A181-AC9C90049675}"/>
              </a:ext>
            </a:extLst>
          </p:cNvPr>
          <p:cNvSpPr/>
          <p:nvPr/>
        </p:nvSpPr>
        <p:spPr>
          <a:xfrm>
            <a:off x="6774367" y="4954201"/>
            <a:ext cx="4569494" cy="961148"/>
          </a:xfrm>
          <a:prstGeom prst="rect">
            <a:avLst/>
          </a:prstGeom>
          <a:noFill/>
          <a:ln>
            <a:noFill/>
          </a:ln>
          <a:effectLst/>
        </p:spPr>
        <p:txBody>
          <a:bodyPr lIns="0" tIns="0" rIns="0" bIns="0" rtlCol="0" anchor="t" anchorCtr="0"/>
          <a:lstStyle/>
          <a:p>
            <a:pPr algn="ctr" defTabSz="1672786">
              <a:spcAft>
                <a:spcPts val="600"/>
              </a:spcAft>
              <a:defRPr/>
            </a:pPr>
            <a:r>
              <a:rPr lang="nl-BE" b="1" kern="0" dirty="0">
                <a:solidFill>
                  <a:schemeClr val="tx2"/>
                </a:solidFill>
              </a:rPr>
              <a:t>Data collection</a:t>
            </a:r>
          </a:p>
          <a:p>
            <a:pPr algn="ctr" defTabSz="1672786">
              <a:defRPr/>
            </a:pPr>
            <a:r>
              <a:rPr lang="en-US" sz="1400" dirty="0"/>
              <a:t>Manual effort and collaboration with other departments are needed to access financial data, making it difficult to get a true picture of business-wide financials in real-time.</a:t>
            </a:r>
          </a:p>
        </p:txBody>
      </p:sp>
      <p:grpSp>
        <p:nvGrpSpPr>
          <p:cNvPr id="171" name="Group 170">
            <a:extLst>
              <a:ext uri="{FF2B5EF4-FFF2-40B4-BE49-F238E27FC236}">
                <a16:creationId xmlns:a16="http://schemas.microsoft.com/office/drawing/2014/main" id="{6925C31B-28EF-D5E2-DFEE-9DC8039FBC17}"/>
              </a:ext>
            </a:extLst>
          </p:cNvPr>
          <p:cNvGrpSpPr>
            <a:grpSpLocks noChangeAspect="1"/>
          </p:cNvGrpSpPr>
          <p:nvPr/>
        </p:nvGrpSpPr>
        <p:grpSpPr>
          <a:xfrm>
            <a:off x="8650226" y="3993715"/>
            <a:ext cx="817777" cy="720000"/>
            <a:chOff x="1872813" y="3201394"/>
            <a:chExt cx="565273" cy="497689"/>
          </a:xfrm>
        </p:grpSpPr>
        <p:sp>
          <p:nvSpPr>
            <p:cNvPr id="178" name="Graphic 9">
              <a:extLst>
                <a:ext uri="{FF2B5EF4-FFF2-40B4-BE49-F238E27FC236}">
                  <a16:creationId xmlns:a16="http://schemas.microsoft.com/office/drawing/2014/main" id="{D5376755-D587-57B0-6FA7-5661B29766B6}"/>
                </a:ext>
              </a:extLst>
            </p:cNvPr>
            <p:cNvSpPr/>
            <p:nvPr/>
          </p:nvSpPr>
          <p:spPr>
            <a:xfrm>
              <a:off x="1872813" y="3201394"/>
              <a:ext cx="565273" cy="497689"/>
            </a:xfrm>
            <a:custGeom>
              <a:avLst/>
              <a:gdLst>
                <a:gd name="connsiteX0" fmla="*/ 515591 w 565273"/>
                <a:gd name="connsiteY0" fmla="*/ 398325 h 497689"/>
                <a:gd name="connsiteX1" fmla="*/ 468757 w 565273"/>
                <a:gd name="connsiteY1" fmla="*/ 431447 h 497689"/>
                <a:gd name="connsiteX2" fmla="*/ 329470 w 565273"/>
                <a:gd name="connsiteY2" fmla="*/ 431447 h 497689"/>
                <a:gd name="connsiteX3" fmla="*/ 299197 w 565273"/>
                <a:gd name="connsiteY3" fmla="*/ 401174 h 497689"/>
                <a:gd name="connsiteX4" fmla="*/ 299197 w 565273"/>
                <a:gd name="connsiteY4" fmla="*/ 367042 h 497689"/>
                <a:gd name="connsiteX5" fmla="*/ 473234 w 565273"/>
                <a:gd name="connsiteY5" fmla="*/ 367042 h 497689"/>
                <a:gd name="connsiteX6" fmla="*/ 522916 w 565273"/>
                <a:gd name="connsiteY6" fmla="*/ 317360 h 497689"/>
                <a:gd name="connsiteX7" fmla="*/ 522916 w 565273"/>
                <a:gd name="connsiteY7" fmla="*/ 249767 h 497689"/>
                <a:gd name="connsiteX8" fmla="*/ 483599 w 565273"/>
                <a:gd name="connsiteY8" fmla="*/ 201180 h 497689"/>
                <a:gd name="connsiteX9" fmla="*/ 483599 w 565273"/>
                <a:gd name="connsiteY9" fmla="*/ 165862 h 497689"/>
                <a:gd name="connsiteX10" fmla="*/ 522916 w 565273"/>
                <a:gd name="connsiteY10" fmla="*/ 117275 h 497689"/>
                <a:gd name="connsiteX11" fmla="*/ 522916 w 565273"/>
                <a:gd name="connsiteY11" fmla="*/ 49682 h 497689"/>
                <a:gd name="connsiteX12" fmla="*/ 473234 w 565273"/>
                <a:gd name="connsiteY12" fmla="*/ 0 h 497689"/>
                <a:gd name="connsiteX13" fmla="*/ 92039 w 565273"/>
                <a:gd name="connsiteY13" fmla="*/ 0 h 497689"/>
                <a:gd name="connsiteX14" fmla="*/ 42357 w 565273"/>
                <a:gd name="connsiteY14" fmla="*/ 49682 h 497689"/>
                <a:gd name="connsiteX15" fmla="*/ 42357 w 565273"/>
                <a:gd name="connsiteY15" fmla="*/ 117275 h 497689"/>
                <a:gd name="connsiteX16" fmla="*/ 81674 w 565273"/>
                <a:gd name="connsiteY16" fmla="*/ 165862 h 497689"/>
                <a:gd name="connsiteX17" fmla="*/ 81674 w 565273"/>
                <a:gd name="connsiteY17" fmla="*/ 201180 h 497689"/>
                <a:gd name="connsiteX18" fmla="*/ 42357 w 565273"/>
                <a:gd name="connsiteY18" fmla="*/ 249767 h 497689"/>
                <a:gd name="connsiteX19" fmla="*/ 42357 w 565273"/>
                <a:gd name="connsiteY19" fmla="*/ 317360 h 497689"/>
                <a:gd name="connsiteX20" fmla="*/ 92039 w 565273"/>
                <a:gd name="connsiteY20" fmla="*/ 367042 h 497689"/>
                <a:gd name="connsiteX21" fmla="*/ 266076 w 565273"/>
                <a:gd name="connsiteY21" fmla="*/ 367042 h 497689"/>
                <a:gd name="connsiteX22" fmla="*/ 266076 w 565273"/>
                <a:gd name="connsiteY22" fmla="*/ 401174 h 497689"/>
                <a:gd name="connsiteX23" fmla="*/ 235803 w 565273"/>
                <a:gd name="connsiteY23" fmla="*/ 431447 h 497689"/>
                <a:gd name="connsiteX24" fmla="*/ 96516 w 565273"/>
                <a:gd name="connsiteY24" fmla="*/ 431447 h 497689"/>
                <a:gd name="connsiteX25" fmla="*/ 49682 w 565273"/>
                <a:gd name="connsiteY25" fmla="*/ 398325 h 497689"/>
                <a:gd name="connsiteX26" fmla="*/ 0 w 565273"/>
                <a:gd name="connsiteY26" fmla="*/ 448008 h 497689"/>
                <a:gd name="connsiteX27" fmla="*/ 49682 w 565273"/>
                <a:gd name="connsiteY27" fmla="*/ 497690 h 497689"/>
                <a:gd name="connsiteX28" fmla="*/ 96516 w 565273"/>
                <a:gd name="connsiteY28" fmla="*/ 464568 h 497689"/>
                <a:gd name="connsiteX29" fmla="*/ 235803 w 565273"/>
                <a:gd name="connsiteY29" fmla="*/ 464568 h 497689"/>
                <a:gd name="connsiteX30" fmla="*/ 282637 w 565273"/>
                <a:gd name="connsiteY30" fmla="*/ 497690 h 497689"/>
                <a:gd name="connsiteX31" fmla="*/ 329470 w 565273"/>
                <a:gd name="connsiteY31" fmla="*/ 464568 h 497689"/>
                <a:gd name="connsiteX32" fmla="*/ 468757 w 565273"/>
                <a:gd name="connsiteY32" fmla="*/ 464568 h 497689"/>
                <a:gd name="connsiteX33" fmla="*/ 515591 w 565273"/>
                <a:gd name="connsiteY33" fmla="*/ 497690 h 497689"/>
                <a:gd name="connsiteX34" fmla="*/ 565273 w 565273"/>
                <a:gd name="connsiteY34" fmla="*/ 448008 h 497689"/>
                <a:gd name="connsiteX35" fmla="*/ 515591 w 565273"/>
                <a:gd name="connsiteY35" fmla="*/ 398325 h 497689"/>
                <a:gd name="connsiteX36" fmla="*/ 450476 w 565273"/>
                <a:gd name="connsiteY36" fmla="*/ 166958 h 497689"/>
                <a:gd name="connsiteX37" fmla="*/ 450476 w 565273"/>
                <a:gd name="connsiteY37" fmla="*/ 200085 h 497689"/>
                <a:gd name="connsiteX38" fmla="*/ 114797 w 565273"/>
                <a:gd name="connsiteY38" fmla="*/ 200085 h 497689"/>
                <a:gd name="connsiteX39" fmla="*/ 114797 w 565273"/>
                <a:gd name="connsiteY39" fmla="*/ 166958 h 497689"/>
                <a:gd name="connsiteX40" fmla="*/ 75478 w 565273"/>
                <a:gd name="connsiteY40" fmla="*/ 117275 h 497689"/>
                <a:gd name="connsiteX41" fmla="*/ 75478 w 565273"/>
                <a:gd name="connsiteY41" fmla="*/ 49682 h 497689"/>
                <a:gd name="connsiteX42" fmla="*/ 92039 w 565273"/>
                <a:gd name="connsiteY42" fmla="*/ 33121 h 497689"/>
                <a:gd name="connsiteX43" fmla="*/ 473234 w 565273"/>
                <a:gd name="connsiteY43" fmla="*/ 33121 h 497689"/>
                <a:gd name="connsiteX44" fmla="*/ 489795 w 565273"/>
                <a:gd name="connsiteY44" fmla="*/ 49682 h 497689"/>
                <a:gd name="connsiteX45" fmla="*/ 489795 w 565273"/>
                <a:gd name="connsiteY45" fmla="*/ 117275 h 497689"/>
                <a:gd name="connsiteX46" fmla="*/ 473234 w 565273"/>
                <a:gd name="connsiteY46" fmla="*/ 133836 h 497689"/>
                <a:gd name="connsiteX47" fmla="*/ 92039 w 565273"/>
                <a:gd name="connsiteY47" fmla="*/ 133836 h 497689"/>
                <a:gd name="connsiteX48" fmla="*/ 75478 w 565273"/>
                <a:gd name="connsiteY48" fmla="*/ 117275 h 497689"/>
                <a:gd name="connsiteX49" fmla="*/ 75478 w 565273"/>
                <a:gd name="connsiteY49" fmla="*/ 317360 h 497689"/>
                <a:gd name="connsiteX50" fmla="*/ 75478 w 565273"/>
                <a:gd name="connsiteY50" fmla="*/ 249767 h 497689"/>
                <a:gd name="connsiteX51" fmla="*/ 92039 w 565273"/>
                <a:gd name="connsiteY51" fmla="*/ 233206 h 497689"/>
                <a:gd name="connsiteX52" fmla="*/ 473234 w 565273"/>
                <a:gd name="connsiteY52" fmla="*/ 233206 h 497689"/>
                <a:gd name="connsiteX53" fmla="*/ 489795 w 565273"/>
                <a:gd name="connsiteY53" fmla="*/ 249767 h 497689"/>
                <a:gd name="connsiteX54" fmla="*/ 489795 w 565273"/>
                <a:gd name="connsiteY54" fmla="*/ 317360 h 497689"/>
                <a:gd name="connsiteX55" fmla="*/ 473234 w 565273"/>
                <a:gd name="connsiteY55" fmla="*/ 333921 h 497689"/>
                <a:gd name="connsiteX56" fmla="*/ 92039 w 565273"/>
                <a:gd name="connsiteY56" fmla="*/ 333921 h 497689"/>
                <a:gd name="connsiteX57" fmla="*/ 75478 w 565273"/>
                <a:gd name="connsiteY57" fmla="*/ 317360 h 497689"/>
                <a:gd name="connsiteX58" fmla="*/ 49682 w 565273"/>
                <a:gd name="connsiteY58" fmla="*/ 464568 h 497689"/>
                <a:gd name="connsiteX59" fmla="*/ 33121 w 565273"/>
                <a:gd name="connsiteY59" fmla="*/ 448008 h 497689"/>
                <a:gd name="connsiteX60" fmla="*/ 49682 w 565273"/>
                <a:gd name="connsiteY60" fmla="*/ 431447 h 497689"/>
                <a:gd name="connsiteX61" fmla="*/ 66243 w 565273"/>
                <a:gd name="connsiteY61" fmla="*/ 448008 h 497689"/>
                <a:gd name="connsiteX62" fmla="*/ 49682 w 565273"/>
                <a:gd name="connsiteY62" fmla="*/ 464568 h 497689"/>
                <a:gd name="connsiteX63" fmla="*/ 282637 w 565273"/>
                <a:gd name="connsiteY63" fmla="*/ 464568 h 497689"/>
                <a:gd name="connsiteX64" fmla="*/ 266076 w 565273"/>
                <a:gd name="connsiteY64" fmla="*/ 448008 h 497689"/>
                <a:gd name="connsiteX65" fmla="*/ 282637 w 565273"/>
                <a:gd name="connsiteY65" fmla="*/ 431447 h 497689"/>
                <a:gd name="connsiteX66" fmla="*/ 299197 w 565273"/>
                <a:gd name="connsiteY66" fmla="*/ 448008 h 497689"/>
                <a:gd name="connsiteX67" fmla="*/ 282637 w 565273"/>
                <a:gd name="connsiteY67" fmla="*/ 464568 h 497689"/>
                <a:gd name="connsiteX68" fmla="*/ 515591 w 565273"/>
                <a:gd name="connsiteY68" fmla="*/ 464568 h 497689"/>
                <a:gd name="connsiteX69" fmla="*/ 499030 w 565273"/>
                <a:gd name="connsiteY69" fmla="*/ 448008 h 497689"/>
                <a:gd name="connsiteX70" fmla="*/ 515591 w 565273"/>
                <a:gd name="connsiteY70" fmla="*/ 431447 h 497689"/>
                <a:gd name="connsiteX71" fmla="*/ 532152 w 565273"/>
                <a:gd name="connsiteY71" fmla="*/ 448008 h 497689"/>
                <a:gd name="connsiteX72" fmla="*/ 515591 w 565273"/>
                <a:gd name="connsiteY72" fmla="*/ 464568 h 497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65273" h="497689">
                  <a:moveTo>
                    <a:pt x="515591" y="398325"/>
                  </a:moveTo>
                  <a:cubicBezTo>
                    <a:pt x="494001" y="398325"/>
                    <a:pt x="475593" y="412171"/>
                    <a:pt x="468757" y="431447"/>
                  </a:cubicBezTo>
                  <a:lnTo>
                    <a:pt x="329470" y="431447"/>
                  </a:lnTo>
                  <a:cubicBezTo>
                    <a:pt x="324472" y="417355"/>
                    <a:pt x="313289" y="406172"/>
                    <a:pt x="299197" y="401174"/>
                  </a:cubicBezTo>
                  <a:lnTo>
                    <a:pt x="299197" y="367042"/>
                  </a:lnTo>
                  <a:lnTo>
                    <a:pt x="473234" y="367042"/>
                  </a:lnTo>
                  <a:cubicBezTo>
                    <a:pt x="500629" y="367042"/>
                    <a:pt x="522916" y="344756"/>
                    <a:pt x="522916" y="317360"/>
                  </a:cubicBezTo>
                  <a:lnTo>
                    <a:pt x="522916" y="249767"/>
                  </a:lnTo>
                  <a:cubicBezTo>
                    <a:pt x="522916" y="225926"/>
                    <a:pt x="506034" y="205961"/>
                    <a:pt x="483599" y="201180"/>
                  </a:cubicBezTo>
                  <a:lnTo>
                    <a:pt x="483599" y="165862"/>
                  </a:lnTo>
                  <a:cubicBezTo>
                    <a:pt x="506034" y="161081"/>
                    <a:pt x="522916" y="141116"/>
                    <a:pt x="522916" y="117275"/>
                  </a:cubicBezTo>
                  <a:lnTo>
                    <a:pt x="522916" y="49682"/>
                  </a:lnTo>
                  <a:cubicBezTo>
                    <a:pt x="522916" y="22287"/>
                    <a:pt x="500629" y="0"/>
                    <a:pt x="473234" y="0"/>
                  </a:cubicBezTo>
                  <a:lnTo>
                    <a:pt x="92039" y="0"/>
                  </a:lnTo>
                  <a:cubicBezTo>
                    <a:pt x="64644" y="0"/>
                    <a:pt x="42357" y="22287"/>
                    <a:pt x="42357" y="49682"/>
                  </a:cubicBezTo>
                  <a:lnTo>
                    <a:pt x="42357" y="117275"/>
                  </a:lnTo>
                  <a:cubicBezTo>
                    <a:pt x="42357" y="141116"/>
                    <a:pt x="59239" y="161081"/>
                    <a:pt x="81674" y="165862"/>
                  </a:cubicBezTo>
                  <a:lnTo>
                    <a:pt x="81674" y="201180"/>
                  </a:lnTo>
                  <a:cubicBezTo>
                    <a:pt x="59239" y="205961"/>
                    <a:pt x="42357" y="225926"/>
                    <a:pt x="42357" y="249767"/>
                  </a:cubicBezTo>
                  <a:lnTo>
                    <a:pt x="42357" y="317360"/>
                  </a:lnTo>
                  <a:cubicBezTo>
                    <a:pt x="42357" y="344756"/>
                    <a:pt x="64644" y="367042"/>
                    <a:pt x="92039" y="367042"/>
                  </a:cubicBezTo>
                  <a:lnTo>
                    <a:pt x="266076" y="367042"/>
                  </a:lnTo>
                  <a:lnTo>
                    <a:pt x="266076" y="401174"/>
                  </a:lnTo>
                  <a:cubicBezTo>
                    <a:pt x="251984" y="406172"/>
                    <a:pt x="240801" y="417355"/>
                    <a:pt x="235803" y="431447"/>
                  </a:cubicBezTo>
                  <a:lnTo>
                    <a:pt x="96516" y="431447"/>
                  </a:lnTo>
                  <a:cubicBezTo>
                    <a:pt x="89680" y="412171"/>
                    <a:pt x="71272" y="398325"/>
                    <a:pt x="49682" y="398325"/>
                  </a:cubicBezTo>
                  <a:cubicBezTo>
                    <a:pt x="22287" y="398325"/>
                    <a:pt x="0" y="420612"/>
                    <a:pt x="0" y="448008"/>
                  </a:cubicBezTo>
                  <a:cubicBezTo>
                    <a:pt x="0" y="475402"/>
                    <a:pt x="22287" y="497690"/>
                    <a:pt x="49682" y="497690"/>
                  </a:cubicBezTo>
                  <a:cubicBezTo>
                    <a:pt x="71272" y="497690"/>
                    <a:pt x="89680" y="483844"/>
                    <a:pt x="96516" y="464568"/>
                  </a:cubicBezTo>
                  <a:lnTo>
                    <a:pt x="235803" y="464568"/>
                  </a:lnTo>
                  <a:cubicBezTo>
                    <a:pt x="242639" y="483844"/>
                    <a:pt x="261047" y="497690"/>
                    <a:pt x="282637" y="497690"/>
                  </a:cubicBezTo>
                  <a:cubicBezTo>
                    <a:pt x="304226" y="497690"/>
                    <a:pt x="322634" y="483844"/>
                    <a:pt x="329470" y="464568"/>
                  </a:cubicBezTo>
                  <a:lnTo>
                    <a:pt x="468757" y="464568"/>
                  </a:lnTo>
                  <a:cubicBezTo>
                    <a:pt x="475593" y="483844"/>
                    <a:pt x="494001" y="497690"/>
                    <a:pt x="515591" y="497690"/>
                  </a:cubicBezTo>
                  <a:cubicBezTo>
                    <a:pt x="542987" y="497690"/>
                    <a:pt x="565273" y="475402"/>
                    <a:pt x="565273" y="448008"/>
                  </a:cubicBezTo>
                  <a:cubicBezTo>
                    <a:pt x="565273" y="420612"/>
                    <a:pt x="542987" y="398325"/>
                    <a:pt x="515591" y="398325"/>
                  </a:cubicBezTo>
                  <a:close/>
                  <a:moveTo>
                    <a:pt x="450476" y="166958"/>
                  </a:moveTo>
                  <a:lnTo>
                    <a:pt x="450476" y="200085"/>
                  </a:lnTo>
                  <a:lnTo>
                    <a:pt x="114797" y="200085"/>
                  </a:lnTo>
                  <a:lnTo>
                    <a:pt x="114797" y="166958"/>
                  </a:lnTo>
                  <a:close/>
                  <a:moveTo>
                    <a:pt x="75478" y="117275"/>
                  </a:moveTo>
                  <a:lnTo>
                    <a:pt x="75478" y="49682"/>
                  </a:lnTo>
                  <a:cubicBezTo>
                    <a:pt x="75478" y="40551"/>
                    <a:pt x="82907" y="33121"/>
                    <a:pt x="92039" y="33121"/>
                  </a:cubicBezTo>
                  <a:lnTo>
                    <a:pt x="473234" y="33121"/>
                  </a:lnTo>
                  <a:cubicBezTo>
                    <a:pt x="482367" y="33121"/>
                    <a:pt x="489795" y="40551"/>
                    <a:pt x="489795" y="49682"/>
                  </a:cubicBezTo>
                  <a:lnTo>
                    <a:pt x="489795" y="117275"/>
                  </a:lnTo>
                  <a:cubicBezTo>
                    <a:pt x="489795" y="126407"/>
                    <a:pt x="482367" y="133836"/>
                    <a:pt x="473234" y="133836"/>
                  </a:cubicBezTo>
                  <a:lnTo>
                    <a:pt x="92039" y="133836"/>
                  </a:lnTo>
                  <a:cubicBezTo>
                    <a:pt x="82907" y="133836"/>
                    <a:pt x="75478" y="126408"/>
                    <a:pt x="75478" y="117275"/>
                  </a:cubicBezTo>
                  <a:close/>
                  <a:moveTo>
                    <a:pt x="75478" y="317360"/>
                  </a:moveTo>
                  <a:lnTo>
                    <a:pt x="75478" y="249767"/>
                  </a:lnTo>
                  <a:cubicBezTo>
                    <a:pt x="75478" y="240635"/>
                    <a:pt x="82907" y="233206"/>
                    <a:pt x="92039" y="233206"/>
                  </a:cubicBezTo>
                  <a:lnTo>
                    <a:pt x="473234" y="233206"/>
                  </a:lnTo>
                  <a:cubicBezTo>
                    <a:pt x="482367" y="233206"/>
                    <a:pt x="489795" y="240635"/>
                    <a:pt x="489795" y="249767"/>
                  </a:cubicBezTo>
                  <a:lnTo>
                    <a:pt x="489795" y="317360"/>
                  </a:lnTo>
                  <a:cubicBezTo>
                    <a:pt x="489795" y="326493"/>
                    <a:pt x="482367" y="333921"/>
                    <a:pt x="473234" y="333921"/>
                  </a:cubicBezTo>
                  <a:lnTo>
                    <a:pt x="92039" y="333921"/>
                  </a:lnTo>
                  <a:cubicBezTo>
                    <a:pt x="82907" y="333921"/>
                    <a:pt x="75478" y="326492"/>
                    <a:pt x="75478" y="317360"/>
                  </a:cubicBezTo>
                  <a:close/>
                  <a:moveTo>
                    <a:pt x="49682" y="464568"/>
                  </a:moveTo>
                  <a:cubicBezTo>
                    <a:pt x="40551" y="464568"/>
                    <a:pt x="33121" y="457139"/>
                    <a:pt x="33121" y="448008"/>
                  </a:cubicBezTo>
                  <a:cubicBezTo>
                    <a:pt x="33121" y="438875"/>
                    <a:pt x="40551" y="431447"/>
                    <a:pt x="49682" y="431447"/>
                  </a:cubicBezTo>
                  <a:cubicBezTo>
                    <a:pt x="58814" y="431447"/>
                    <a:pt x="66243" y="438875"/>
                    <a:pt x="66243" y="448008"/>
                  </a:cubicBezTo>
                  <a:cubicBezTo>
                    <a:pt x="66243" y="457139"/>
                    <a:pt x="58814" y="464568"/>
                    <a:pt x="49682" y="464568"/>
                  </a:cubicBezTo>
                  <a:close/>
                  <a:moveTo>
                    <a:pt x="282637" y="464568"/>
                  </a:moveTo>
                  <a:cubicBezTo>
                    <a:pt x="273505" y="464568"/>
                    <a:pt x="266076" y="457139"/>
                    <a:pt x="266076" y="448008"/>
                  </a:cubicBezTo>
                  <a:cubicBezTo>
                    <a:pt x="266076" y="438875"/>
                    <a:pt x="273505" y="431447"/>
                    <a:pt x="282637" y="431447"/>
                  </a:cubicBezTo>
                  <a:cubicBezTo>
                    <a:pt x="291769" y="431447"/>
                    <a:pt x="299197" y="438875"/>
                    <a:pt x="299197" y="448008"/>
                  </a:cubicBezTo>
                  <a:cubicBezTo>
                    <a:pt x="299197" y="457139"/>
                    <a:pt x="291769" y="464568"/>
                    <a:pt x="282637" y="464568"/>
                  </a:cubicBezTo>
                  <a:close/>
                  <a:moveTo>
                    <a:pt x="515591" y="464568"/>
                  </a:moveTo>
                  <a:cubicBezTo>
                    <a:pt x="506458" y="464568"/>
                    <a:pt x="499030" y="457139"/>
                    <a:pt x="499030" y="448008"/>
                  </a:cubicBezTo>
                  <a:cubicBezTo>
                    <a:pt x="499030" y="438875"/>
                    <a:pt x="506458" y="431447"/>
                    <a:pt x="515591" y="431447"/>
                  </a:cubicBezTo>
                  <a:cubicBezTo>
                    <a:pt x="524724" y="431447"/>
                    <a:pt x="532152" y="438875"/>
                    <a:pt x="532152" y="448008"/>
                  </a:cubicBezTo>
                  <a:cubicBezTo>
                    <a:pt x="532152" y="457139"/>
                    <a:pt x="524724" y="464568"/>
                    <a:pt x="515591" y="464568"/>
                  </a:cubicBezTo>
                  <a:close/>
                </a:path>
              </a:pathLst>
            </a:custGeom>
            <a:solidFill>
              <a:schemeClr val="tx2"/>
            </a:solidFill>
            <a:ln w="9525" cap="flat">
              <a:solidFill>
                <a:schemeClr val="tx2"/>
              </a:solidFill>
              <a:prstDash val="solid"/>
              <a:miter/>
            </a:ln>
          </p:spPr>
          <p:txBody>
            <a:bodyPr rtlCol="0" anchor="ctr"/>
            <a:lstStyle/>
            <a:p>
              <a:endParaRPr lang="en-US"/>
            </a:p>
          </p:txBody>
        </p:sp>
        <p:sp>
          <p:nvSpPr>
            <p:cNvPr id="179" name="Graphic 9">
              <a:extLst>
                <a:ext uri="{FF2B5EF4-FFF2-40B4-BE49-F238E27FC236}">
                  <a16:creationId xmlns:a16="http://schemas.microsoft.com/office/drawing/2014/main" id="{9D3B2B6F-7B9C-F047-B8E4-44A30CAAFF7C}"/>
                </a:ext>
              </a:extLst>
            </p:cNvPr>
            <p:cNvSpPr/>
            <p:nvPr/>
          </p:nvSpPr>
          <p:spPr>
            <a:xfrm>
              <a:off x="2163409" y="3467698"/>
              <a:ext cx="33084" cy="33078"/>
            </a:xfrm>
            <a:custGeom>
              <a:avLst/>
              <a:gdLst>
                <a:gd name="connsiteX0" fmla="*/ 32758 w 33084"/>
                <a:gd name="connsiteY0" fmla="*/ 13313 h 33078"/>
                <a:gd name="connsiteX1" fmla="*/ 18957 w 33084"/>
                <a:gd name="connsiteY1" fmla="*/ 177 h 33078"/>
                <a:gd name="connsiteX2" fmla="*/ 1922 w 33084"/>
                <a:gd name="connsiteY2" fmla="*/ 8754 h 33078"/>
                <a:gd name="connsiteX3" fmla="*/ 4250 w 33084"/>
                <a:gd name="connsiteY3" fmla="*/ 27668 h 33078"/>
                <a:gd name="connsiteX4" fmla="*/ 22853 w 33084"/>
                <a:gd name="connsiteY4" fmla="*/ 31841 h 33078"/>
                <a:gd name="connsiteX5" fmla="*/ 32758 w 33084"/>
                <a:gd name="connsiteY5" fmla="*/ 13313 h 3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84" h="33078">
                  <a:moveTo>
                    <a:pt x="32758" y="13313"/>
                  </a:moveTo>
                  <a:cubicBezTo>
                    <a:pt x="31348" y="6526"/>
                    <a:pt x="25836" y="1211"/>
                    <a:pt x="18957" y="177"/>
                  </a:cubicBezTo>
                  <a:cubicBezTo>
                    <a:pt x="12124" y="-849"/>
                    <a:pt x="5164" y="2654"/>
                    <a:pt x="1922" y="8754"/>
                  </a:cubicBezTo>
                  <a:cubicBezTo>
                    <a:pt x="-1333" y="14878"/>
                    <a:pt x="-386" y="22513"/>
                    <a:pt x="4250" y="27668"/>
                  </a:cubicBezTo>
                  <a:cubicBezTo>
                    <a:pt x="8882" y="32818"/>
                    <a:pt x="16476" y="34477"/>
                    <a:pt x="22853" y="31841"/>
                  </a:cubicBezTo>
                  <a:cubicBezTo>
                    <a:pt x="30029" y="28874"/>
                    <a:pt x="34342" y="20955"/>
                    <a:pt x="32758" y="13313"/>
                  </a:cubicBezTo>
                  <a:close/>
                </a:path>
              </a:pathLst>
            </a:custGeom>
            <a:solidFill>
              <a:schemeClr val="bg2"/>
            </a:solidFill>
            <a:ln w="3175" cap="flat">
              <a:solidFill>
                <a:schemeClr val="bg2"/>
              </a:solidFill>
              <a:prstDash val="solid"/>
              <a:miter/>
            </a:ln>
          </p:spPr>
          <p:txBody>
            <a:bodyPr rtlCol="0" anchor="ctr"/>
            <a:lstStyle/>
            <a:p>
              <a:endParaRPr lang="en-US"/>
            </a:p>
          </p:txBody>
        </p:sp>
        <p:sp>
          <p:nvSpPr>
            <p:cNvPr id="180" name="Graphic 9">
              <a:extLst>
                <a:ext uri="{FF2B5EF4-FFF2-40B4-BE49-F238E27FC236}">
                  <a16:creationId xmlns:a16="http://schemas.microsoft.com/office/drawing/2014/main" id="{0E06CE68-A9AA-0235-2320-321C69A9E6DC}"/>
                </a:ext>
              </a:extLst>
            </p:cNvPr>
            <p:cNvSpPr/>
            <p:nvPr/>
          </p:nvSpPr>
          <p:spPr>
            <a:xfrm>
              <a:off x="2229651" y="3467698"/>
              <a:ext cx="33084" cy="33078"/>
            </a:xfrm>
            <a:custGeom>
              <a:avLst/>
              <a:gdLst>
                <a:gd name="connsiteX0" fmla="*/ 32758 w 33084"/>
                <a:gd name="connsiteY0" fmla="*/ 13313 h 33078"/>
                <a:gd name="connsiteX1" fmla="*/ 18953 w 33084"/>
                <a:gd name="connsiteY1" fmla="*/ 177 h 33078"/>
                <a:gd name="connsiteX2" fmla="*/ 1922 w 33084"/>
                <a:gd name="connsiteY2" fmla="*/ 8753 h 33078"/>
                <a:gd name="connsiteX3" fmla="*/ 4250 w 33084"/>
                <a:gd name="connsiteY3" fmla="*/ 27668 h 33078"/>
                <a:gd name="connsiteX4" fmla="*/ 22853 w 33084"/>
                <a:gd name="connsiteY4" fmla="*/ 31840 h 33078"/>
                <a:gd name="connsiteX5" fmla="*/ 32758 w 33084"/>
                <a:gd name="connsiteY5" fmla="*/ 13313 h 33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84" h="33078">
                  <a:moveTo>
                    <a:pt x="32758" y="13313"/>
                  </a:moveTo>
                  <a:cubicBezTo>
                    <a:pt x="31347" y="6523"/>
                    <a:pt x="25834" y="1209"/>
                    <a:pt x="18953" y="177"/>
                  </a:cubicBezTo>
                  <a:cubicBezTo>
                    <a:pt x="12121" y="-849"/>
                    <a:pt x="5163" y="2655"/>
                    <a:pt x="1922" y="8753"/>
                  </a:cubicBezTo>
                  <a:cubicBezTo>
                    <a:pt x="-1333" y="14878"/>
                    <a:pt x="-386" y="22512"/>
                    <a:pt x="4250" y="27668"/>
                  </a:cubicBezTo>
                  <a:cubicBezTo>
                    <a:pt x="8882" y="32817"/>
                    <a:pt x="16476" y="34477"/>
                    <a:pt x="22853" y="31840"/>
                  </a:cubicBezTo>
                  <a:cubicBezTo>
                    <a:pt x="30026" y="28874"/>
                    <a:pt x="34342" y="20954"/>
                    <a:pt x="32758" y="13313"/>
                  </a:cubicBezTo>
                  <a:close/>
                </a:path>
              </a:pathLst>
            </a:custGeom>
            <a:solidFill>
              <a:schemeClr val="bg2"/>
            </a:solidFill>
            <a:ln w="3175" cap="flat">
              <a:solidFill>
                <a:schemeClr val="bg2"/>
              </a:solidFill>
              <a:prstDash val="solid"/>
              <a:miter/>
            </a:ln>
          </p:spPr>
          <p:txBody>
            <a:bodyPr rtlCol="0" anchor="ctr"/>
            <a:lstStyle/>
            <a:p>
              <a:endParaRPr lang="en-US"/>
            </a:p>
          </p:txBody>
        </p:sp>
        <p:sp>
          <p:nvSpPr>
            <p:cNvPr id="181" name="Graphic 9">
              <a:extLst>
                <a:ext uri="{FF2B5EF4-FFF2-40B4-BE49-F238E27FC236}">
                  <a16:creationId xmlns:a16="http://schemas.microsoft.com/office/drawing/2014/main" id="{355C1B88-E14A-9527-42E0-22370B83D139}"/>
                </a:ext>
              </a:extLst>
            </p:cNvPr>
            <p:cNvSpPr/>
            <p:nvPr/>
          </p:nvSpPr>
          <p:spPr>
            <a:xfrm>
              <a:off x="2295896" y="3467697"/>
              <a:ext cx="33083" cy="33079"/>
            </a:xfrm>
            <a:custGeom>
              <a:avLst/>
              <a:gdLst>
                <a:gd name="connsiteX0" fmla="*/ 32757 w 33083"/>
                <a:gd name="connsiteY0" fmla="*/ 13314 h 33079"/>
                <a:gd name="connsiteX1" fmla="*/ 18959 w 33083"/>
                <a:gd name="connsiteY1" fmla="*/ 178 h 33079"/>
                <a:gd name="connsiteX2" fmla="*/ 1921 w 33083"/>
                <a:gd name="connsiteY2" fmla="*/ 8754 h 33079"/>
                <a:gd name="connsiteX3" fmla="*/ 4249 w 33083"/>
                <a:gd name="connsiteY3" fmla="*/ 27669 h 33079"/>
                <a:gd name="connsiteX4" fmla="*/ 22852 w 33083"/>
                <a:gd name="connsiteY4" fmla="*/ 31841 h 33079"/>
                <a:gd name="connsiteX5" fmla="*/ 32757 w 33083"/>
                <a:gd name="connsiteY5" fmla="*/ 13314 h 33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83" h="33079">
                  <a:moveTo>
                    <a:pt x="32757" y="13314"/>
                  </a:moveTo>
                  <a:cubicBezTo>
                    <a:pt x="31347" y="6529"/>
                    <a:pt x="25836" y="1213"/>
                    <a:pt x="18959" y="178"/>
                  </a:cubicBezTo>
                  <a:cubicBezTo>
                    <a:pt x="12125" y="-851"/>
                    <a:pt x="5163" y="2653"/>
                    <a:pt x="1921" y="8754"/>
                  </a:cubicBezTo>
                  <a:cubicBezTo>
                    <a:pt x="-1333" y="14876"/>
                    <a:pt x="-385" y="22516"/>
                    <a:pt x="4249" y="27669"/>
                  </a:cubicBezTo>
                  <a:cubicBezTo>
                    <a:pt x="8881" y="32818"/>
                    <a:pt x="16475" y="34478"/>
                    <a:pt x="22852" y="31841"/>
                  </a:cubicBezTo>
                  <a:cubicBezTo>
                    <a:pt x="30025" y="28875"/>
                    <a:pt x="34341" y="20955"/>
                    <a:pt x="32757" y="13314"/>
                  </a:cubicBezTo>
                  <a:close/>
                </a:path>
              </a:pathLst>
            </a:custGeom>
            <a:solidFill>
              <a:schemeClr val="bg2"/>
            </a:solidFill>
            <a:ln w="3175" cap="flat">
              <a:solidFill>
                <a:schemeClr val="bg2"/>
              </a:solidFill>
              <a:prstDash val="solid"/>
              <a:miter/>
            </a:ln>
          </p:spPr>
          <p:txBody>
            <a:bodyPr rtlCol="0" anchor="ctr"/>
            <a:lstStyle/>
            <a:p>
              <a:endParaRPr lang="en-US"/>
            </a:p>
          </p:txBody>
        </p:sp>
        <p:sp>
          <p:nvSpPr>
            <p:cNvPr id="182" name="Graphic 9">
              <a:extLst>
                <a:ext uri="{FF2B5EF4-FFF2-40B4-BE49-F238E27FC236}">
                  <a16:creationId xmlns:a16="http://schemas.microsoft.com/office/drawing/2014/main" id="{39BBCA7D-EDA3-42A6-E183-A073090CE82C}"/>
                </a:ext>
              </a:extLst>
            </p:cNvPr>
            <p:cNvSpPr/>
            <p:nvPr/>
          </p:nvSpPr>
          <p:spPr>
            <a:xfrm>
              <a:off x="1982032" y="3468305"/>
              <a:ext cx="148217" cy="33121"/>
            </a:xfrm>
            <a:custGeom>
              <a:avLst/>
              <a:gdLst>
                <a:gd name="connsiteX0" fmla="*/ 131657 w 148217"/>
                <a:gd name="connsiteY0" fmla="*/ 0 h 33121"/>
                <a:gd name="connsiteX1" fmla="*/ 16561 w 148217"/>
                <a:gd name="connsiteY1" fmla="*/ 0 h 33121"/>
                <a:gd name="connsiteX2" fmla="*/ 0 w 148217"/>
                <a:gd name="connsiteY2" fmla="*/ 16561 h 33121"/>
                <a:gd name="connsiteX3" fmla="*/ 16561 w 148217"/>
                <a:gd name="connsiteY3" fmla="*/ 33121 h 33121"/>
                <a:gd name="connsiteX4" fmla="*/ 131657 w 148217"/>
                <a:gd name="connsiteY4" fmla="*/ 33121 h 33121"/>
                <a:gd name="connsiteX5" fmla="*/ 148217 w 148217"/>
                <a:gd name="connsiteY5" fmla="*/ 16561 h 33121"/>
                <a:gd name="connsiteX6" fmla="*/ 131657 w 148217"/>
                <a:gd name="connsiteY6" fmla="*/ 0 h 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217" h="33121">
                  <a:moveTo>
                    <a:pt x="131657" y="0"/>
                  </a:moveTo>
                  <a:lnTo>
                    <a:pt x="16561" y="0"/>
                  </a:lnTo>
                  <a:cubicBezTo>
                    <a:pt x="7415" y="0"/>
                    <a:pt x="0" y="7415"/>
                    <a:pt x="0" y="16561"/>
                  </a:cubicBezTo>
                  <a:cubicBezTo>
                    <a:pt x="0" y="25707"/>
                    <a:pt x="7415" y="33121"/>
                    <a:pt x="16561" y="33121"/>
                  </a:cubicBezTo>
                  <a:lnTo>
                    <a:pt x="131657" y="33121"/>
                  </a:lnTo>
                  <a:cubicBezTo>
                    <a:pt x="140803" y="33121"/>
                    <a:pt x="148217" y="25707"/>
                    <a:pt x="148217" y="16561"/>
                  </a:cubicBezTo>
                  <a:cubicBezTo>
                    <a:pt x="148217" y="7415"/>
                    <a:pt x="140803" y="0"/>
                    <a:pt x="131657" y="0"/>
                  </a:cubicBezTo>
                  <a:close/>
                </a:path>
              </a:pathLst>
            </a:custGeom>
            <a:solidFill>
              <a:schemeClr val="bg2"/>
            </a:solidFill>
            <a:ln w="3175" cap="flat">
              <a:solidFill>
                <a:schemeClr val="bg2"/>
              </a:solidFill>
              <a:prstDash val="solid"/>
              <a:miter/>
            </a:ln>
          </p:spPr>
          <p:txBody>
            <a:bodyPr rtlCol="0" anchor="ctr"/>
            <a:lstStyle/>
            <a:p>
              <a:endParaRPr lang="en-US"/>
            </a:p>
          </p:txBody>
        </p:sp>
        <p:sp>
          <p:nvSpPr>
            <p:cNvPr id="183" name="Graphic 9">
              <a:extLst>
                <a:ext uri="{FF2B5EF4-FFF2-40B4-BE49-F238E27FC236}">
                  <a16:creationId xmlns:a16="http://schemas.microsoft.com/office/drawing/2014/main" id="{D199A00D-B9D1-10A5-CFC6-B9F4EA629247}"/>
                </a:ext>
              </a:extLst>
            </p:cNvPr>
            <p:cNvSpPr/>
            <p:nvPr/>
          </p:nvSpPr>
          <p:spPr>
            <a:xfrm>
              <a:off x="2163369" y="3267635"/>
              <a:ext cx="33081" cy="33085"/>
            </a:xfrm>
            <a:custGeom>
              <a:avLst/>
              <a:gdLst>
                <a:gd name="connsiteX0" fmla="*/ 327 w 33081"/>
                <a:gd name="connsiteY0" fmla="*/ 19771 h 33085"/>
                <a:gd name="connsiteX1" fmla="*/ 14123 w 33081"/>
                <a:gd name="connsiteY1" fmla="*/ 32907 h 33085"/>
                <a:gd name="connsiteX2" fmla="*/ 31162 w 33081"/>
                <a:gd name="connsiteY2" fmla="*/ 24330 h 33085"/>
                <a:gd name="connsiteX3" fmla="*/ 28833 w 33081"/>
                <a:gd name="connsiteY3" fmla="*/ 5407 h 33085"/>
                <a:gd name="connsiteX4" fmla="*/ 10229 w 33081"/>
                <a:gd name="connsiteY4" fmla="*/ 1233 h 33085"/>
                <a:gd name="connsiteX5" fmla="*/ 327 w 33081"/>
                <a:gd name="connsiteY5" fmla="*/ 19771 h 3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81" h="33085">
                  <a:moveTo>
                    <a:pt x="327" y="19771"/>
                  </a:moveTo>
                  <a:cubicBezTo>
                    <a:pt x="1625" y="26559"/>
                    <a:pt x="7327" y="31884"/>
                    <a:pt x="14123" y="32907"/>
                  </a:cubicBezTo>
                  <a:cubicBezTo>
                    <a:pt x="20953" y="33935"/>
                    <a:pt x="27926" y="30432"/>
                    <a:pt x="31162" y="24330"/>
                  </a:cubicBezTo>
                  <a:cubicBezTo>
                    <a:pt x="34398" y="18229"/>
                    <a:pt x="33489" y="10535"/>
                    <a:pt x="28833" y="5407"/>
                  </a:cubicBezTo>
                  <a:cubicBezTo>
                    <a:pt x="24183" y="286"/>
                    <a:pt x="16618" y="-1407"/>
                    <a:pt x="10229" y="1233"/>
                  </a:cubicBezTo>
                  <a:cubicBezTo>
                    <a:pt x="3054" y="4200"/>
                    <a:pt x="-1257" y="12132"/>
                    <a:pt x="327" y="19771"/>
                  </a:cubicBezTo>
                  <a:close/>
                </a:path>
              </a:pathLst>
            </a:custGeom>
            <a:solidFill>
              <a:schemeClr val="bg2"/>
            </a:solidFill>
            <a:ln w="3175" cap="flat">
              <a:solidFill>
                <a:schemeClr val="bg2"/>
              </a:solidFill>
              <a:prstDash val="solid"/>
              <a:miter/>
            </a:ln>
          </p:spPr>
          <p:txBody>
            <a:bodyPr rtlCol="0" anchor="ctr"/>
            <a:lstStyle/>
            <a:p>
              <a:endParaRPr lang="en-US"/>
            </a:p>
          </p:txBody>
        </p:sp>
        <p:sp>
          <p:nvSpPr>
            <p:cNvPr id="184" name="Graphic 9">
              <a:extLst>
                <a:ext uri="{FF2B5EF4-FFF2-40B4-BE49-F238E27FC236}">
                  <a16:creationId xmlns:a16="http://schemas.microsoft.com/office/drawing/2014/main" id="{46ECFBD6-FE45-DB68-C535-A6D128DCE377}"/>
                </a:ext>
              </a:extLst>
            </p:cNvPr>
            <p:cNvSpPr/>
            <p:nvPr/>
          </p:nvSpPr>
          <p:spPr>
            <a:xfrm>
              <a:off x="2229612" y="3267639"/>
              <a:ext cx="33077" cy="33080"/>
            </a:xfrm>
            <a:custGeom>
              <a:avLst/>
              <a:gdLst>
                <a:gd name="connsiteX0" fmla="*/ 327 w 33077"/>
                <a:gd name="connsiteY0" fmla="*/ 19767 h 33080"/>
                <a:gd name="connsiteX1" fmla="*/ 14528 w 33077"/>
                <a:gd name="connsiteY1" fmla="*/ 32958 h 33080"/>
                <a:gd name="connsiteX2" fmla="*/ 31526 w 33077"/>
                <a:gd name="connsiteY2" fmla="*/ 23600 h 33080"/>
                <a:gd name="connsiteX3" fmla="*/ 27983 w 33077"/>
                <a:gd name="connsiteY3" fmla="*/ 4532 h 33080"/>
                <a:gd name="connsiteX4" fmla="*/ 9851 w 33077"/>
                <a:gd name="connsiteY4" fmla="*/ 1399 h 33080"/>
                <a:gd name="connsiteX5" fmla="*/ 327 w 33077"/>
                <a:gd name="connsiteY5" fmla="*/ 19767 h 3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77" h="33080">
                  <a:moveTo>
                    <a:pt x="327" y="19767"/>
                  </a:moveTo>
                  <a:cubicBezTo>
                    <a:pt x="1652" y="26693"/>
                    <a:pt x="7564" y="32094"/>
                    <a:pt x="14528" y="32958"/>
                  </a:cubicBezTo>
                  <a:cubicBezTo>
                    <a:pt x="21517" y="33826"/>
                    <a:pt x="28544" y="29996"/>
                    <a:pt x="31526" y="23600"/>
                  </a:cubicBezTo>
                  <a:cubicBezTo>
                    <a:pt x="34514" y="17193"/>
                    <a:pt x="33107" y="9430"/>
                    <a:pt x="27983" y="4532"/>
                  </a:cubicBezTo>
                  <a:cubicBezTo>
                    <a:pt x="23189" y="-52"/>
                    <a:pt x="15896" y="-1276"/>
                    <a:pt x="9851" y="1399"/>
                  </a:cubicBezTo>
                  <a:cubicBezTo>
                    <a:pt x="2893" y="4478"/>
                    <a:pt x="-1227" y="12274"/>
                    <a:pt x="327" y="19767"/>
                  </a:cubicBezTo>
                  <a:close/>
                </a:path>
              </a:pathLst>
            </a:custGeom>
            <a:solidFill>
              <a:schemeClr val="bg2"/>
            </a:solidFill>
            <a:ln w="3175" cap="flat">
              <a:solidFill>
                <a:schemeClr val="bg2"/>
              </a:solidFill>
              <a:prstDash val="solid"/>
              <a:miter/>
            </a:ln>
          </p:spPr>
          <p:txBody>
            <a:bodyPr rtlCol="0" anchor="ctr"/>
            <a:lstStyle/>
            <a:p>
              <a:endParaRPr lang="en-US"/>
            </a:p>
          </p:txBody>
        </p:sp>
        <p:sp>
          <p:nvSpPr>
            <p:cNvPr id="185" name="Graphic 9">
              <a:extLst>
                <a:ext uri="{FF2B5EF4-FFF2-40B4-BE49-F238E27FC236}">
                  <a16:creationId xmlns:a16="http://schemas.microsoft.com/office/drawing/2014/main" id="{4E0B00BC-9C14-F9F1-C549-048976FB7D59}"/>
                </a:ext>
              </a:extLst>
            </p:cNvPr>
            <p:cNvSpPr/>
            <p:nvPr/>
          </p:nvSpPr>
          <p:spPr>
            <a:xfrm>
              <a:off x="2295855" y="3267635"/>
              <a:ext cx="33082" cy="33085"/>
            </a:xfrm>
            <a:custGeom>
              <a:avLst/>
              <a:gdLst>
                <a:gd name="connsiteX0" fmla="*/ 327 w 33082"/>
                <a:gd name="connsiteY0" fmla="*/ 19771 h 33085"/>
                <a:gd name="connsiteX1" fmla="*/ 14123 w 33082"/>
                <a:gd name="connsiteY1" fmla="*/ 32907 h 33085"/>
                <a:gd name="connsiteX2" fmla="*/ 31162 w 33082"/>
                <a:gd name="connsiteY2" fmla="*/ 24330 h 33085"/>
                <a:gd name="connsiteX3" fmla="*/ 28833 w 33082"/>
                <a:gd name="connsiteY3" fmla="*/ 5407 h 33085"/>
                <a:gd name="connsiteX4" fmla="*/ 10229 w 33082"/>
                <a:gd name="connsiteY4" fmla="*/ 1233 h 33085"/>
                <a:gd name="connsiteX5" fmla="*/ 327 w 33082"/>
                <a:gd name="connsiteY5" fmla="*/ 19771 h 33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082" h="33085">
                  <a:moveTo>
                    <a:pt x="327" y="19771"/>
                  </a:moveTo>
                  <a:cubicBezTo>
                    <a:pt x="1625" y="26559"/>
                    <a:pt x="7327" y="31884"/>
                    <a:pt x="14123" y="32907"/>
                  </a:cubicBezTo>
                  <a:cubicBezTo>
                    <a:pt x="20951" y="33935"/>
                    <a:pt x="27927" y="30431"/>
                    <a:pt x="31162" y="24330"/>
                  </a:cubicBezTo>
                  <a:cubicBezTo>
                    <a:pt x="34399" y="18226"/>
                    <a:pt x="33492" y="10537"/>
                    <a:pt x="28833" y="5407"/>
                  </a:cubicBezTo>
                  <a:cubicBezTo>
                    <a:pt x="24183" y="286"/>
                    <a:pt x="16618" y="-1407"/>
                    <a:pt x="10229" y="1233"/>
                  </a:cubicBezTo>
                  <a:cubicBezTo>
                    <a:pt x="3054" y="4200"/>
                    <a:pt x="-1257" y="12132"/>
                    <a:pt x="327" y="19771"/>
                  </a:cubicBezTo>
                  <a:close/>
                </a:path>
              </a:pathLst>
            </a:custGeom>
            <a:solidFill>
              <a:schemeClr val="bg2"/>
            </a:solidFill>
            <a:ln w="3175" cap="flat">
              <a:solidFill>
                <a:schemeClr val="bg2"/>
              </a:solidFill>
              <a:prstDash val="solid"/>
              <a:miter/>
            </a:ln>
          </p:spPr>
          <p:txBody>
            <a:bodyPr rtlCol="0" anchor="ctr"/>
            <a:lstStyle/>
            <a:p>
              <a:endParaRPr lang="en-US"/>
            </a:p>
          </p:txBody>
        </p:sp>
        <p:sp>
          <p:nvSpPr>
            <p:cNvPr id="186" name="Graphic 9">
              <a:extLst>
                <a:ext uri="{FF2B5EF4-FFF2-40B4-BE49-F238E27FC236}">
                  <a16:creationId xmlns:a16="http://schemas.microsoft.com/office/drawing/2014/main" id="{213FA0BA-2558-5DC6-81D5-9F5734E97158}"/>
                </a:ext>
              </a:extLst>
            </p:cNvPr>
            <p:cNvSpPr/>
            <p:nvPr/>
          </p:nvSpPr>
          <p:spPr>
            <a:xfrm>
              <a:off x="1982032" y="3267368"/>
              <a:ext cx="148217" cy="33121"/>
            </a:xfrm>
            <a:custGeom>
              <a:avLst/>
              <a:gdLst>
                <a:gd name="connsiteX0" fmla="*/ 16561 w 148217"/>
                <a:gd name="connsiteY0" fmla="*/ 33121 h 33121"/>
                <a:gd name="connsiteX1" fmla="*/ 131657 w 148217"/>
                <a:gd name="connsiteY1" fmla="*/ 33121 h 33121"/>
                <a:gd name="connsiteX2" fmla="*/ 148217 w 148217"/>
                <a:gd name="connsiteY2" fmla="*/ 16561 h 33121"/>
                <a:gd name="connsiteX3" fmla="*/ 131657 w 148217"/>
                <a:gd name="connsiteY3" fmla="*/ 0 h 33121"/>
                <a:gd name="connsiteX4" fmla="*/ 16561 w 148217"/>
                <a:gd name="connsiteY4" fmla="*/ 0 h 33121"/>
                <a:gd name="connsiteX5" fmla="*/ 0 w 148217"/>
                <a:gd name="connsiteY5" fmla="*/ 16561 h 33121"/>
                <a:gd name="connsiteX6" fmla="*/ 16561 w 148217"/>
                <a:gd name="connsiteY6" fmla="*/ 33121 h 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217" h="33121">
                  <a:moveTo>
                    <a:pt x="16561" y="33121"/>
                  </a:moveTo>
                  <a:lnTo>
                    <a:pt x="131657" y="33121"/>
                  </a:lnTo>
                  <a:cubicBezTo>
                    <a:pt x="140803" y="33121"/>
                    <a:pt x="148217" y="25707"/>
                    <a:pt x="148217" y="16561"/>
                  </a:cubicBezTo>
                  <a:cubicBezTo>
                    <a:pt x="148217" y="7415"/>
                    <a:pt x="140803" y="0"/>
                    <a:pt x="131657" y="0"/>
                  </a:cubicBezTo>
                  <a:lnTo>
                    <a:pt x="16561" y="0"/>
                  </a:lnTo>
                  <a:cubicBezTo>
                    <a:pt x="7415" y="0"/>
                    <a:pt x="0" y="7415"/>
                    <a:pt x="0" y="16561"/>
                  </a:cubicBezTo>
                  <a:cubicBezTo>
                    <a:pt x="0" y="25707"/>
                    <a:pt x="7415" y="33121"/>
                    <a:pt x="16561" y="33121"/>
                  </a:cubicBezTo>
                  <a:close/>
                </a:path>
              </a:pathLst>
            </a:custGeom>
            <a:solidFill>
              <a:schemeClr val="bg2"/>
            </a:solidFill>
            <a:ln w="3175" cap="flat">
              <a:solidFill>
                <a:schemeClr val="bg2"/>
              </a:solidFill>
              <a:prstDash val="solid"/>
              <a:miter/>
            </a:ln>
          </p:spPr>
          <p:txBody>
            <a:bodyPr rtlCol="0" anchor="ctr"/>
            <a:lstStyle/>
            <a:p>
              <a:endParaRPr lang="en-US"/>
            </a:p>
          </p:txBody>
        </p:sp>
      </p:grpSp>
      <p:grpSp>
        <p:nvGrpSpPr>
          <p:cNvPr id="192" name="Group 191">
            <a:extLst>
              <a:ext uri="{FF2B5EF4-FFF2-40B4-BE49-F238E27FC236}">
                <a16:creationId xmlns:a16="http://schemas.microsoft.com/office/drawing/2014/main" id="{3F0DF23B-BE57-DE0C-4BD7-93E91A4736EC}"/>
              </a:ext>
            </a:extLst>
          </p:cNvPr>
          <p:cNvGrpSpPr>
            <a:grpSpLocks noChangeAspect="1"/>
          </p:cNvGrpSpPr>
          <p:nvPr/>
        </p:nvGrpSpPr>
        <p:grpSpPr>
          <a:xfrm>
            <a:off x="2773315" y="3885715"/>
            <a:ext cx="716625" cy="936000"/>
            <a:chOff x="3972016" y="7075247"/>
            <a:chExt cx="619552" cy="809211"/>
          </a:xfrm>
        </p:grpSpPr>
        <p:sp>
          <p:nvSpPr>
            <p:cNvPr id="193" name="Graphic 10">
              <a:extLst>
                <a:ext uri="{FF2B5EF4-FFF2-40B4-BE49-F238E27FC236}">
                  <a16:creationId xmlns:a16="http://schemas.microsoft.com/office/drawing/2014/main" id="{14625817-AD07-2DB8-99D0-F51E78AD6B32}"/>
                </a:ext>
              </a:extLst>
            </p:cNvPr>
            <p:cNvSpPr/>
            <p:nvPr/>
          </p:nvSpPr>
          <p:spPr>
            <a:xfrm>
              <a:off x="3972016" y="7075247"/>
              <a:ext cx="619552" cy="809211"/>
            </a:xfrm>
            <a:custGeom>
              <a:avLst/>
              <a:gdLst>
                <a:gd name="connsiteX0" fmla="*/ 497870 w 619552"/>
                <a:gd name="connsiteY0" fmla="*/ 105103 h 809211"/>
                <a:gd name="connsiteX1" fmla="*/ 497870 w 619552"/>
                <a:gd name="connsiteY1" fmla="*/ 55843 h 809211"/>
                <a:gd name="connsiteX2" fmla="*/ 402483 w 619552"/>
                <a:gd name="connsiteY2" fmla="*/ 55843 h 809211"/>
                <a:gd name="connsiteX3" fmla="*/ 309776 w 619552"/>
                <a:gd name="connsiteY3" fmla="*/ 0 h 809211"/>
                <a:gd name="connsiteX4" fmla="*/ 217069 w 619552"/>
                <a:gd name="connsiteY4" fmla="*/ 55843 h 809211"/>
                <a:gd name="connsiteX5" fmla="*/ 121682 w 619552"/>
                <a:gd name="connsiteY5" fmla="*/ 55843 h 809211"/>
                <a:gd name="connsiteX6" fmla="*/ 121682 w 619552"/>
                <a:gd name="connsiteY6" fmla="*/ 105103 h 809211"/>
                <a:gd name="connsiteX7" fmla="*/ 0 w 619552"/>
                <a:gd name="connsiteY7" fmla="*/ 105103 h 809211"/>
                <a:gd name="connsiteX8" fmla="*/ 0 w 619552"/>
                <a:gd name="connsiteY8" fmla="*/ 809211 h 809211"/>
                <a:gd name="connsiteX9" fmla="*/ 619552 w 619552"/>
                <a:gd name="connsiteY9" fmla="*/ 809211 h 809211"/>
                <a:gd name="connsiteX10" fmla="*/ 619552 w 619552"/>
                <a:gd name="connsiteY10" fmla="*/ 105103 h 809211"/>
                <a:gd name="connsiteX11" fmla="*/ 169097 w 619552"/>
                <a:gd name="connsiteY11" fmla="*/ 103258 h 809211"/>
                <a:gd name="connsiteX12" fmla="*/ 249861 w 619552"/>
                <a:gd name="connsiteY12" fmla="*/ 103258 h 809211"/>
                <a:gd name="connsiteX13" fmla="*/ 255213 w 619552"/>
                <a:gd name="connsiteY13" fmla="*/ 86936 h 809211"/>
                <a:gd name="connsiteX14" fmla="*/ 309776 w 619552"/>
                <a:gd name="connsiteY14" fmla="*/ 47415 h 809211"/>
                <a:gd name="connsiteX15" fmla="*/ 364339 w 619552"/>
                <a:gd name="connsiteY15" fmla="*/ 86936 h 809211"/>
                <a:gd name="connsiteX16" fmla="*/ 369691 w 619552"/>
                <a:gd name="connsiteY16" fmla="*/ 103258 h 809211"/>
                <a:gd name="connsiteX17" fmla="*/ 450456 w 619552"/>
                <a:gd name="connsiteY17" fmla="*/ 103258 h 809211"/>
                <a:gd name="connsiteX18" fmla="*/ 450456 w 619552"/>
                <a:gd name="connsiteY18" fmla="*/ 161736 h 809211"/>
                <a:gd name="connsiteX19" fmla="*/ 169097 w 619552"/>
                <a:gd name="connsiteY19" fmla="*/ 161736 h 809211"/>
                <a:gd name="connsiteX20" fmla="*/ 572137 w 619552"/>
                <a:gd name="connsiteY20" fmla="*/ 761796 h 809211"/>
                <a:gd name="connsiteX21" fmla="*/ 47415 w 619552"/>
                <a:gd name="connsiteY21" fmla="*/ 761796 h 809211"/>
                <a:gd name="connsiteX22" fmla="*/ 47415 w 619552"/>
                <a:gd name="connsiteY22" fmla="*/ 152517 h 809211"/>
                <a:gd name="connsiteX23" fmla="*/ 121682 w 619552"/>
                <a:gd name="connsiteY23" fmla="*/ 152517 h 809211"/>
                <a:gd name="connsiteX24" fmla="*/ 121682 w 619552"/>
                <a:gd name="connsiteY24" fmla="*/ 209151 h 809211"/>
                <a:gd name="connsiteX25" fmla="*/ 497870 w 619552"/>
                <a:gd name="connsiteY25" fmla="*/ 209151 h 809211"/>
                <a:gd name="connsiteX26" fmla="*/ 497870 w 619552"/>
                <a:gd name="connsiteY26" fmla="*/ 152517 h 809211"/>
                <a:gd name="connsiteX27" fmla="*/ 572137 w 619552"/>
                <a:gd name="connsiteY27" fmla="*/ 152517 h 809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19552" h="809211">
                  <a:moveTo>
                    <a:pt x="497870" y="105103"/>
                  </a:moveTo>
                  <a:lnTo>
                    <a:pt x="497870" y="55843"/>
                  </a:lnTo>
                  <a:lnTo>
                    <a:pt x="402483" y="55843"/>
                  </a:lnTo>
                  <a:cubicBezTo>
                    <a:pt x="384578" y="21849"/>
                    <a:pt x="349211" y="0"/>
                    <a:pt x="309776" y="0"/>
                  </a:cubicBezTo>
                  <a:cubicBezTo>
                    <a:pt x="270341" y="0"/>
                    <a:pt x="234975" y="21849"/>
                    <a:pt x="217069" y="55843"/>
                  </a:cubicBezTo>
                  <a:lnTo>
                    <a:pt x="121682" y="55843"/>
                  </a:lnTo>
                  <a:lnTo>
                    <a:pt x="121682" y="105103"/>
                  </a:lnTo>
                  <a:lnTo>
                    <a:pt x="0" y="105103"/>
                  </a:lnTo>
                  <a:lnTo>
                    <a:pt x="0" y="809211"/>
                  </a:lnTo>
                  <a:lnTo>
                    <a:pt x="619552" y="809211"/>
                  </a:lnTo>
                  <a:lnTo>
                    <a:pt x="619552" y="105103"/>
                  </a:lnTo>
                  <a:close/>
                  <a:moveTo>
                    <a:pt x="169097" y="103258"/>
                  </a:moveTo>
                  <a:lnTo>
                    <a:pt x="249861" y="103258"/>
                  </a:lnTo>
                  <a:lnTo>
                    <a:pt x="255213" y="86936"/>
                  </a:lnTo>
                  <a:cubicBezTo>
                    <a:pt x="262964" y="63297"/>
                    <a:pt x="284890" y="47415"/>
                    <a:pt x="309776" y="47415"/>
                  </a:cubicBezTo>
                  <a:cubicBezTo>
                    <a:pt x="334663" y="47415"/>
                    <a:pt x="356589" y="63297"/>
                    <a:pt x="364339" y="86936"/>
                  </a:cubicBezTo>
                  <a:lnTo>
                    <a:pt x="369691" y="103258"/>
                  </a:lnTo>
                  <a:lnTo>
                    <a:pt x="450456" y="103258"/>
                  </a:lnTo>
                  <a:lnTo>
                    <a:pt x="450456" y="161736"/>
                  </a:lnTo>
                  <a:lnTo>
                    <a:pt x="169097" y="161736"/>
                  </a:lnTo>
                  <a:close/>
                  <a:moveTo>
                    <a:pt x="572137" y="761796"/>
                  </a:moveTo>
                  <a:lnTo>
                    <a:pt x="47415" y="761796"/>
                  </a:lnTo>
                  <a:lnTo>
                    <a:pt x="47415" y="152517"/>
                  </a:lnTo>
                  <a:lnTo>
                    <a:pt x="121682" y="152517"/>
                  </a:lnTo>
                  <a:lnTo>
                    <a:pt x="121682" y="209151"/>
                  </a:lnTo>
                  <a:lnTo>
                    <a:pt x="497870" y="209151"/>
                  </a:lnTo>
                  <a:lnTo>
                    <a:pt x="497870" y="152517"/>
                  </a:lnTo>
                  <a:lnTo>
                    <a:pt x="572137" y="152517"/>
                  </a:lnTo>
                  <a:close/>
                </a:path>
              </a:pathLst>
            </a:custGeom>
            <a:solidFill>
              <a:schemeClr val="tx2"/>
            </a:solidFill>
            <a:ln w="0" cap="flat">
              <a:noFill/>
              <a:prstDash val="solid"/>
              <a:miter/>
            </a:ln>
          </p:spPr>
          <p:txBody>
            <a:bodyPr rtlCol="0" anchor="ctr"/>
            <a:lstStyle/>
            <a:p>
              <a:endParaRPr lang="en-US"/>
            </a:p>
          </p:txBody>
        </p:sp>
        <p:grpSp>
          <p:nvGrpSpPr>
            <p:cNvPr id="194" name="Group 193">
              <a:extLst>
                <a:ext uri="{FF2B5EF4-FFF2-40B4-BE49-F238E27FC236}">
                  <a16:creationId xmlns:a16="http://schemas.microsoft.com/office/drawing/2014/main" id="{0F2D45FF-7473-8D6B-98F8-DCC3229C7153}"/>
                </a:ext>
              </a:extLst>
            </p:cNvPr>
            <p:cNvGrpSpPr/>
            <p:nvPr/>
          </p:nvGrpSpPr>
          <p:grpSpPr>
            <a:xfrm>
              <a:off x="4083109" y="7368622"/>
              <a:ext cx="397366" cy="397366"/>
              <a:chOff x="4083109" y="7368622"/>
              <a:chExt cx="397366" cy="397366"/>
            </a:xfrm>
          </p:grpSpPr>
          <p:sp>
            <p:nvSpPr>
              <p:cNvPr id="195" name="Graphic 10">
                <a:extLst>
                  <a:ext uri="{FF2B5EF4-FFF2-40B4-BE49-F238E27FC236}">
                    <a16:creationId xmlns:a16="http://schemas.microsoft.com/office/drawing/2014/main" id="{69C1B21C-0B4C-0DCD-419D-D050CDC42130}"/>
                  </a:ext>
                </a:extLst>
              </p:cNvPr>
              <p:cNvSpPr/>
              <p:nvPr/>
            </p:nvSpPr>
            <p:spPr>
              <a:xfrm>
                <a:off x="4175465" y="7498352"/>
                <a:ext cx="211995" cy="154091"/>
              </a:xfrm>
              <a:custGeom>
                <a:avLst/>
                <a:gdLst>
                  <a:gd name="connsiteX0" fmla="*/ 83150 w 211995"/>
                  <a:gd name="connsiteY0" fmla="*/ 88656 h 154091"/>
                  <a:gd name="connsiteX1" fmla="*/ 33336 w 211995"/>
                  <a:gd name="connsiteY1" fmla="*/ 39403 h 154091"/>
                  <a:gd name="connsiteX2" fmla="*/ 0 w 211995"/>
                  <a:gd name="connsiteY2" fmla="*/ 73118 h 154091"/>
                  <a:gd name="connsiteX3" fmla="*/ 81895 w 211995"/>
                  <a:gd name="connsiteY3" fmla="*/ 154091 h 154091"/>
                  <a:gd name="connsiteX4" fmla="*/ 211996 w 211995"/>
                  <a:gd name="connsiteY4" fmla="*/ 34972 h 154091"/>
                  <a:gd name="connsiteX5" fmla="*/ 179978 w 211995"/>
                  <a:gd name="connsiteY5" fmla="*/ 0 h 15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995" h="154091">
                    <a:moveTo>
                      <a:pt x="83150" y="88656"/>
                    </a:moveTo>
                    <a:lnTo>
                      <a:pt x="33336" y="39403"/>
                    </a:lnTo>
                    <a:lnTo>
                      <a:pt x="0" y="73118"/>
                    </a:lnTo>
                    <a:lnTo>
                      <a:pt x="81895" y="154091"/>
                    </a:lnTo>
                    <a:lnTo>
                      <a:pt x="211996" y="34972"/>
                    </a:lnTo>
                    <a:lnTo>
                      <a:pt x="179978" y="0"/>
                    </a:lnTo>
                    <a:close/>
                  </a:path>
                </a:pathLst>
              </a:custGeom>
              <a:solidFill>
                <a:schemeClr val="bg2"/>
              </a:solidFill>
              <a:ln w="0" cap="flat">
                <a:noFill/>
                <a:prstDash val="solid"/>
                <a:miter/>
              </a:ln>
            </p:spPr>
            <p:txBody>
              <a:bodyPr rtlCol="0" anchor="ctr"/>
              <a:lstStyle/>
              <a:p>
                <a:endParaRPr lang="en-US"/>
              </a:p>
            </p:txBody>
          </p:sp>
          <p:sp>
            <p:nvSpPr>
              <p:cNvPr id="196" name="Graphic 10">
                <a:extLst>
                  <a:ext uri="{FF2B5EF4-FFF2-40B4-BE49-F238E27FC236}">
                    <a16:creationId xmlns:a16="http://schemas.microsoft.com/office/drawing/2014/main" id="{A04D4C94-8E53-264B-05C0-6B0A30CC5A13}"/>
                  </a:ext>
                </a:extLst>
              </p:cNvPr>
              <p:cNvSpPr/>
              <p:nvPr/>
            </p:nvSpPr>
            <p:spPr>
              <a:xfrm>
                <a:off x="4083109" y="7368622"/>
                <a:ext cx="397366" cy="397366"/>
              </a:xfrm>
              <a:custGeom>
                <a:avLst/>
                <a:gdLst>
                  <a:gd name="connsiteX0" fmla="*/ 198683 w 397366"/>
                  <a:gd name="connsiteY0" fmla="*/ 0 h 397366"/>
                  <a:gd name="connsiteX1" fmla="*/ 0 w 397366"/>
                  <a:gd name="connsiteY1" fmla="*/ 198683 h 397366"/>
                  <a:gd name="connsiteX2" fmla="*/ 198683 w 397366"/>
                  <a:gd name="connsiteY2" fmla="*/ 397367 h 397366"/>
                  <a:gd name="connsiteX3" fmla="*/ 397367 w 397366"/>
                  <a:gd name="connsiteY3" fmla="*/ 198683 h 397366"/>
                  <a:gd name="connsiteX4" fmla="*/ 198683 w 397366"/>
                  <a:gd name="connsiteY4" fmla="*/ 0 h 397366"/>
                  <a:gd name="connsiteX5" fmla="*/ 198683 w 397366"/>
                  <a:gd name="connsiteY5" fmla="*/ 349952 h 397366"/>
                  <a:gd name="connsiteX6" fmla="*/ 47415 w 397366"/>
                  <a:gd name="connsiteY6" fmla="*/ 198683 h 397366"/>
                  <a:gd name="connsiteX7" fmla="*/ 198683 w 397366"/>
                  <a:gd name="connsiteY7" fmla="*/ 47415 h 397366"/>
                  <a:gd name="connsiteX8" fmla="*/ 349952 w 397366"/>
                  <a:gd name="connsiteY8" fmla="*/ 198683 h 397366"/>
                  <a:gd name="connsiteX9" fmla="*/ 198683 w 397366"/>
                  <a:gd name="connsiteY9" fmla="*/ 349952 h 39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7366" h="397366">
                    <a:moveTo>
                      <a:pt x="198683" y="0"/>
                    </a:moveTo>
                    <a:cubicBezTo>
                      <a:pt x="89129" y="0"/>
                      <a:pt x="0" y="89130"/>
                      <a:pt x="0" y="198683"/>
                    </a:cubicBezTo>
                    <a:cubicBezTo>
                      <a:pt x="0" y="308237"/>
                      <a:pt x="89129" y="397367"/>
                      <a:pt x="198683" y="397367"/>
                    </a:cubicBezTo>
                    <a:cubicBezTo>
                      <a:pt x="308238" y="397367"/>
                      <a:pt x="397367" y="308237"/>
                      <a:pt x="397367" y="198683"/>
                    </a:cubicBezTo>
                    <a:cubicBezTo>
                      <a:pt x="397367" y="89130"/>
                      <a:pt x="308238" y="0"/>
                      <a:pt x="198683" y="0"/>
                    </a:cubicBezTo>
                    <a:close/>
                    <a:moveTo>
                      <a:pt x="198683" y="349952"/>
                    </a:moveTo>
                    <a:cubicBezTo>
                      <a:pt x="115273" y="349952"/>
                      <a:pt x="47415" y="282092"/>
                      <a:pt x="47415" y="198683"/>
                    </a:cubicBezTo>
                    <a:cubicBezTo>
                      <a:pt x="47415" y="115275"/>
                      <a:pt x="115273" y="47415"/>
                      <a:pt x="198683" y="47415"/>
                    </a:cubicBezTo>
                    <a:cubicBezTo>
                      <a:pt x="282094" y="47415"/>
                      <a:pt x="349952" y="115275"/>
                      <a:pt x="349952" y="198683"/>
                    </a:cubicBezTo>
                    <a:cubicBezTo>
                      <a:pt x="349952" y="282092"/>
                      <a:pt x="282094" y="349952"/>
                      <a:pt x="198683" y="349952"/>
                    </a:cubicBezTo>
                    <a:close/>
                  </a:path>
                </a:pathLst>
              </a:custGeom>
              <a:solidFill>
                <a:schemeClr val="bg2"/>
              </a:solidFill>
              <a:ln w="0" cap="flat">
                <a:noFill/>
                <a:prstDash val="solid"/>
                <a:miter/>
              </a:ln>
            </p:spPr>
            <p:txBody>
              <a:bodyPr rtlCol="0" anchor="ctr"/>
              <a:lstStyle/>
              <a:p>
                <a:endParaRPr lang="en-US"/>
              </a:p>
            </p:txBody>
          </p:sp>
        </p:grpSp>
      </p:grpSp>
      <p:grpSp>
        <p:nvGrpSpPr>
          <p:cNvPr id="197" name="Group 196">
            <a:extLst>
              <a:ext uri="{FF2B5EF4-FFF2-40B4-BE49-F238E27FC236}">
                <a16:creationId xmlns:a16="http://schemas.microsoft.com/office/drawing/2014/main" id="{190966BF-B6A0-2B01-7275-93C8C601A953}"/>
              </a:ext>
            </a:extLst>
          </p:cNvPr>
          <p:cNvGrpSpPr>
            <a:grpSpLocks noChangeAspect="1"/>
          </p:cNvGrpSpPr>
          <p:nvPr/>
        </p:nvGrpSpPr>
        <p:grpSpPr>
          <a:xfrm>
            <a:off x="2671420" y="1160964"/>
            <a:ext cx="920414" cy="792000"/>
            <a:chOff x="406609" y="2504631"/>
            <a:chExt cx="480939" cy="413839"/>
          </a:xfrm>
        </p:grpSpPr>
        <p:sp>
          <p:nvSpPr>
            <p:cNvPr id="198" name="Graphic 15">
              <a:extLst>
                <a:ext uri="{FF2B5EF4-FFF2-40B4-BE49-F238E27FC236}">
                  <a16:creationId xmlns:a16="http://schemas.microsoft.com/office/drawing/2014/main" id="{03B39EC0-D4B3-A70F-579F-DF4DC92FC9EE}"/>
                </a:ext>
              </a:extLst>
            </p:cNvPr>
            <p:cNvSpPr/>
            <p:nvPr/>
          </p:nvSpPr>
          <p:spPr>
            <a:xfrm>
              <a:off x="528477" y="2504631"/>
              <a:ext cx="359071" cy="413839"/>
            </a:xfrm>
            <a:custGeom>
              <a:avLst/>
              <a:gdLst>
                <a:gd name="connsiteX0" fmla="*/ 313436 w 359071"/>
                <a:gd name="connsiteY0" fmla="*/ 114827 h 413839"/>
                <a:gd name="connsiteX1" fmla="*/ 340634 w 359071"/>
                <a:gd name="connsiteY1" fmla="*/ 87629 h 413839"/>
                <a:gd name="connsiteX2" fmla="*/ 320708 w 359071"/>
                <a:gd name="connsiteY2" fmla="*/ 67703 h 413839"/>
                <a:gd name="connsiteX3" fmla="*/ 293080 w 359071"/>
                <a:gd name="connsiteY3" fmla="*/ 95330 h 413839"/>
                <a:gd name="connsiteX4" fmla="*/ 228851 w 359071"/>
                <a:gd name="connsiteY4" fmla="*/ 61652 h 413839"/>
                <a:gd name="connsiteX5" fmla="*/ 228851 w 359071"/>
                <a:gd name="connsiteY5" fmla="*/ 28180 h 413839"/>
                <a:gd name="connsiteX6" fmla="*/ 254887 w 359071"/>
                <a:gd name="connsiteY6" fmla="*/ 28180 h 413839"/>
                <a:gd name="connsiteX7" fmla="*/ 254887 w 359071"/>
                <a:gd name="connsiteY7" fmla="*/ 0 h 413839"/>
                <a:gd name="connsiteX8" fmla="*/ 104185 w 359071"/>
                <a:gd name="connsiteY8" fmla="*/ 0 h 413839"/>
                <a:gd name="connsiteX9" fmla="*/ 104185 w 359071"/>
                <a:gd name="connsiteY9" fmla="*/ 28180 h 413839"/>
                <a:gd name="connsiteX10" fmla="*/ 130221 w 359071"/>
                <a:gd name="connsiteY10" fmla="*/ 28180 h 413839"/>
                <a:gd name="connsiteX11" fmla="*/ 130221 w 359071"/>
                <a:gd name="connsiteY11" fmla="*/ 61653 h 413839"/>
                <a:gd name="connsiteX12" fmla="*/ 65991 w 359071"/>
                <a:gd name="connsiteY12" fmla="*/ 95331 h 413839"/>
                <a:gd name="connsiteX13" fmla="*/ 38363 w 359071"/>
                <a:gd name="connsiteY13" fmla="*/ 67704 h 413839"/>
                <a:gd name="connsiteX14" fmla="*/ 18437 w 359071"/>
                <a:gd name="connsiteY14" fmla="*/ 87630 h 413839"/>
                <a:gd name="connsiteX15" fmla="*/ 45636 w 359071"/>
                <a:gd name="connsiteY15" fmla="*/ 114828 h 413839"/>
                <a:gd name="connsiteX16" fmla="*/ 0 w 359071"/>
                <a:gd name="connsiteY16" fmla="*/ 234303 h 413839"/>
                <a:gd name="connsiteX17" fmla="*/ 179535 w 359071"/>
                <a:gd name="connsiteY17" fmla="*/ 413839 h 413839"/>
                <a:gd name="connsiteX18" fmla="*/ 359072 w 359071"/>
                <a:gd name="connsiteY18" fmla="*/ 234303 h 413839"/>
                <a:gd name="connsiteX19" fmla="*/ 313436 w 359071"/>
                <a:gd name="connsiteY19" fmla="*/ 114827 h 413839"/>
                <a:gd name="connsiteX20" fmla="*/ 158401 w 359071"/>
                <a:gd name="connsiteY20" fmla="*/ 28180 h 413839"/>
                <a:gd name="connsiteX21" fmla="*/ 200671 w 359071"/>
                <a:gd name="connsiteY21" fmla="*/ 28180 h 413839"/>
                <a:gd name="connsiteX22" fmla="*/ 200671 w 359071"/>
                <a:gd name="connsiteY22" fmla="*/ 56004 h 413839"/>
                <a:gd name="connsiteX23" fmla="*/ 179536 w 359071"/>
                <a:gd name="connsiteY23" fmla="*/ 54766 h 413839"/>
                <a:gd name="connsiteX24" fmla="*/ 158401 w 359071"/>
                <a:gd name="connsiteY24" fmla="*/ 56003 h 413839"/>
                <a:gd name="connsiteX25" fmla="*/ 179536 w 359071"/>
                <a:gd name="connsiteY25" fmla="*/ 385659 h 413839"/>
                <a:gd name="connsiteX26" fmla="*/ 28181 w 359071"/>
                <a:gd name="connsiteY26" fmla="*/ 234303 h 413839"/>
                <a:gd name="connsiteX27" fmla="*/ 179536 w 359071"/>
                <a:gd name="connsiteY27" fmla="*/ 82947 h 413839"/>
                <a:gd name="connsiteX28" fmla="*/ 330891 w 359071"/>
                <a:gd name="connsiteY28" fmla="*/ 234303 h 413839"/>
                <a:gd name="connsiteX29" fmla="*/ 179536 w 359071"/>
                <a:gd name="connsiteY29" fmla="*/ 385659 h 41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9071" h="413839">
                  <a:moveTo>
                    <a:pt x="313436" y="114827"/>
                  </a:moveTo>
                  <a:lnTo>
                    <a:pt x="340634" y="87629"/>
                  </a:lnTo>
                  <a:lnTo>
                    <a:pt x="320708" y="67703"/>
                  </a:lnTo>
                  <a:lnTo>
                    <a:pt x="293080" y="95330"/>
                  </a:lnTo>
                  <a:cubicBezTo>
                    <a:pt x="274419" y="80055"/>
                    <a:pt x="252637" y="68457"/>
                    <a:pt x="228851" y="61652"/>
                  </a:cubicBezTo>
                  <a:lnTo>
                    <a:pt x="228851" y="28180"/>
                  </a:lnTo>
                  <a:lnTo>
                    <a:pt x="254887" y="28180"/>
                  </a:lnTo>
                  <a:lnTo>
                    <a:pt x="254887" y="0"/>
                  </a:lnTo>
                  <a:lnTo>
                    <a:pt x="104185" y="0"/>
                  </a:lnTo>
                  <a:lnTo>
                    <a:pt x="104185" y="28180"/>
                  </a:lnTo>
                  <a:lnTo>
                    <a:pt x="130221" y="28180"/>
                  </a:lnTo>
                  <a:lnTo>
                    <a:pt x="130221" y="61653"/>
                  </a:lnTo>
                  <a:cubicBezTo>
                    <a:pt x="106435" y="68457"/>
                    <a:pt x="84653" y="80056"/>
                    <a:pt x="65991" y="95331"/>
                  </a:cubicBezTo>
                  <a:lnTo>
                    <a:pt x="38363" y="67704"/>
                  </a:lnTo>
                  <a:lnTo>
                    <a:pt x="18437" y="87630"/>
                  </a:lnTo>
                  <a:lnTo>
                    <a:pt x="45636" y="114828"/>
                  </a:lnTo>
                  <a:cubicBezTo>
                    <a:pt x="17267" y="146589"/>
                    <a:pt x="0" y="188467"/>
                    <a:pt x="0" y="234303"/>
                  </a:cubicBezTo>
                  <a:cubicBezTo>
                    <a:pt x="0" y="333300"/>
                    <a:pt x="80540" y="413839"/>
                    <a:pt x="179535" y="413839"/>
                  </a:cubicBezTo>
                  <a:cubicBezTo>
                    <a:pt x="278531" y="413839"/>
                    <a:pt x="359072" y="333300"/>
                    <a:pt x="359072" y="234303"/>
                  </a:cubicBezTo>
                  <a:cubicBezTo>
                    <a:pt x="359072" y="188466"/>
                    <a:pt x="341806" y="146588"/>
                    <a:pt x="313436" y="114827"/>
                  </a:cubicBezTo>
                  <a:close/>
                  <a:moveTo>
                    <a:pt x="158401" y="28180"/>
                  </a:moveTo>
                  <a:lnTo>
                    <a:pt x="200671" y="28180"/>
                  </a:lnTo>
                  <a:lnTo>
                    <a:pt x="200671" y="56004"/>
                  </a:lnTo>
                  <a:cubicBezTo>
                    <a:pt x="193738" y="55188"/>
                    <a:pt x="186686" y="54766"/>
                    <a:pt x="179536" y="54766"/>
                  </a:cubicBezTo>
                  <a:cubicBezTo>
                    <a:pt x="172387" y="54766"/>
                    <a:pt x="165334" y="55187"/>
                    <a:pt x="158401" y="56003"/>
                  </a:cubicBezTo>
                  <a:close/>
                  <a:moveTo>
                    <a:pt x="179536" y="385659"/>
                  </a:moveTo>
                  <a:cubicBezTo>
                    <a:pt x="96078" y="385659"/>
                    <a:pt x="28181" y="317761"/>
                    <a:pt x="28181" y="234303"/>
                  </a:cubicBezTo>
                  <a:cubicBezTo>
                    <a:pt x="28181" y="150845"/>
                    <a:pt x="96079" y="82947"/>
                    <a:pt x="179536" y="82947"/>
                  </a:cubicBezTo>
                  <a:cubicBezTo>
                    <a:pt x="262993" y="82947"/>
                    <a:pt x="330891" y="150845"/>
                    <a:pt x="330891" y="234303"/>
                  </a:cubicBezTo>
                  <a:cubicBezTo>
                    <a:pt x="330891" y="317761"/>
                    <a:pt x="262993" y="385659"/>
                    <a:pt x="179536" y="385659"/>
                  </a:cubicBezTo>
                  <a:close/>
                </a:path>
              </a:pathLst>
            </a:custGeom>
            <a:solidFill>
              <a:schemeClr val="tx2"/>
            </a:solidFill>
            <a:ln w="9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grpSp>
          <p:nvGrpSpPr>
            <p:cNvPr id="199" name="Group 198">
              <a:extLst>
                <a:ext uri="{FF2B5EF4-FFF2-40B4-BE49-F238E27FC236}">
                  <a16:creationId xmlns:a16="http://schemas.microsoft.com/office/drawing/2014/main" id="{2DE09E5F-0B63-CC9C-BB99-36CE6A4A64D8}"/>
                </a:ext>
              </a:extLst>
            </p:cNvPr>
            <p:cNvGrpSpPr/>
            <p:nvPr/>
          </p:nvGrpSpPr>
          <p:grpSpPr>
            <a:xfrm>
              <a:off x="406609" y="2615754"/>
              <a:ext cx="424578" cy="246359"/>
              <a:chOff x="406609" y="2615754"/>
              <a:chExt cx="424578" cy="246359"/>
            </a:xfrm>
            <a:solidFill>
              <a:schemeClr val="bg2"/>
            </a:solidFill>
          </p:grpSpPr>
          <p:sp>
            <p:nvSpPr>
              <p:cNvPr id="200" name="Graphic 15">
                <a:extLst>
                  <a:ext uri="{FF2B5EF4-FFF2-40B4-BE49-F238E27FC236}">
                    <a16:creationId xmlns:a16="http://schemas.microsoft.com/office/drawing/2014/main" id="{9E4C1138-9687-F7CE-C3E4-C9240A5C29FF}"/>
                  </a:ext>
                </a:extLst>
              </p:cNvPr>
              <p:cNvSpPr/>
              <p:nvPr/>
            </p:nvSpPr>
            <p:spPr>
              <a:xfrm>
                <a:off x="610985" y="2615754"/>
                <a:ext cx="220202" cy="246359"/>
              </a:xfrm>
              <a:custGeom>
                <a:avLst/>
                <a:gdLst>
                  <a:gd name="connsiteX0" fmla="*/ 97028 w 220202"/>
                  <a:gd name="connsiteY0" fmla="*/ 0 h 246359"/>
                  <a:gd name="connsiteX1" fmla="*/ 82938 w 220202"/>
                  <a:gd name="connsiteY1" fmla="*/ 0 h 246359"/>
                  <a:gd name="connsiteX2" fmla="*/ 82938 w 220202"/>
                  <a:gd name="connsiteY2" fmla="*/ 117339 h 246359"/>
                  <a:gd name="connsiteX3" fmla="*/ 0 w 220202"/>
                  <a:gd name="connsiteY3" fmla="*/ 200288 h 246359"/>
                  <a:gd name="connsiteX4" fmla="*/ 9966 w 220202"/>
                  <a:gd name="connsiteY4" fmla="*/ 210251 h 246359"/>
                  <a:gd name="connsiteX5" fmla="*/ 97028 w 220202"/>
                  <a:gd name="connsiteY5" fmla="*/ 246360 h 246359"/>
                  <a:gd name="connsiteX6" fmla="*/ 220203 w 220202"/>
                  <a:gd name="connsiteY6" fmla="*/ 123174 h 246359"/>
                  <a:gd name="connsiteX7" fmla="*/ 97028 w 220202"/>
                  <a:gd name="connsiteY7" fmla="*/ 0 h 246359"/>
                  <a:gd name="connsiteX8" fmla="*/ 97028 w 220202"/>
                  <a:gd name="connsiteY8" fmla="*/ 218181 h 246359"/>
                  <a:gd name="connsiteX9" fmla="*/ 40581 w 220202"/>
                  <a:gd name="connsiteY9" fmla="*/ 199557 h 246359"/>
                  <a:gd name="connsiteX10" fmla="*/ 111118 w 220202"/>
                  <a:gd name="connsiteY10" fmla="*/ 129011 h 246359"/>
                  <a:gd name="connsiteX11" fmla="*/ 111118 w 220202"/>
                  <a:gd name="connsiteY11" fmla="*/ 29222 h 246359"/>
                  <a:gd name="connsiteX12" fmla="*/ 192023 w 220202"/>
                  <a:gd name="connsiteY12" fmla="*/ 123175 h 246359"/>
                  <a:gd name="connsiteX13" fmla="*/ 97028 w 220202"/>
                  <a:gd name="connsiteY13" fmla="*/ 218181 h 246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202" h="246359">
                    <a:moveTo>
                      <a:pt x="97028" y="0"/>
                    </a:moveTo>
                    <a:lnTo>
                      <a:pt x="82938" y="0"/>
                    </a:lnTo>
                    <a:lnTo>
                      <a:pt x="82938" y="117339"/>
                    </a:lnTo>
                    <a:lnTo>
                      <a:pt x="0" y="200288"/>
                    </a:lnTo>
                    <a:lnTo>
                      <a:pt x="9966" y="210251"/>
                    </a:lnTo>
                    <a:cubicBezTo>
                      <a:pt x="33263" y="233536"/>
                      <a:pt x="64181" y="246360"/>
                      <a:pt x="97028" y="246360"/>
                    </a:cubicBezTo>
                    <a:cubicBezTo>
                      <a:pt x="164947" y="246360"/>
                      <a:pt x="220203" y="191099"/>
                      <a:pt x="220203" y="123174"/>
                    </a:cubicBezTo>
                    <a:cubicBezTo>
                      <a:pt x="220203" y="55256"/>
                      <a:pt x="164946" y="0"/>
                      <a:pt x="97028" y="0"/>
                    </a:cubicBezTo>
                    <a:close/>
                    <a:moveTo>
                      <a:pt x="97028" y="218181"/>
                    </a:moveTo>
                    <a:cubicBezTo>
                      <a:pt x="76451" y="218181"/>
                      <a:pt x="56850" y="211646"/>
                      <a:pt x="40581" y="199557"/>
                    </a:cubicBezTo>
                    <a:lnTo>
                      <a:pt x="111118" y="129011"/>
                    </a:lnTo>
                    <a:lnTo>
                      <a:pt x="111118" y="29222"/>
                    </a:lnTo>
                    <a:cubicBezTo>
                      <a:pt x="156842" y="36049"/>
                      <a:pt x="192023" y="75581"/>
                      <a:pt x="192023" y="123175"/>
                    </a:cubicBezTo>
                    <a:cubicBezTo>
                      <a:pt x="192023" y="175562"/>
                      <a:pt x="149408" y="218181"/>
                      <a:pt x="97028" y="218181"/>
                    </a:cubicBezTo>
                    <a:close/>
                  </a:path>
                </a:pathLst>
              </a:custGeom>
              <a:grpFill/>
              <a:ln w="9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201" name="Graphic 15">
                <a:extLst>
                  <a:ext uri="{FF2B5EF4-FFF2-40B4-BE49-F238E27FC236}">
                    <a16:creationId xmlns:a16="http://schemas.microsoft.com/office/drawing/2014/main" id="{75FDABF2-6F41-1FCC-D427-A0F56DB33B39}"/>
                  </a:ext>
                </a:extLst>
              </p:cNvPr>
              <p:cNvSpPr/>
              <p:nvPr/>
            </p:nvSpPr>
            <p:spPr>
              <a:xfrm>
                <a:off x="434789" y="2696664"/>
                <a:ext cx="56319" cy="28180"/>
              </a:xfrm>
              <a:custGeom>
                <a:avLst/>
                <a:gdLst>
                  <a:gd name="connsiteX0" fmla="*/ 0 w 56319"/>
                  <a:gd name="connsiteY0" fmla="*/ 0 h 28180"/>
                  <a:gd name="connsiteX1" fmla="*/ 56320 w 56319"/>
                  <a:gd name="connsiteY1" fmla="*/ 0 h 28180"/>
                  <a:gd name="connsiteX2" fmla="*/ 56320 w 56319"/>
                  <a:gd name="connsiteY2" fmla="*/ 28180 h 28180"/>
                  <a:gd name="connsiteX3" fmla="*/ 0 w 56319"/>
                  <a:gd name="connsiteY3" fmla="*/ 28180 h 28180"/>
                </a:gdLst>
                <a:ahLst/>
                <a:cxnLst>
                  <a:cxn ang="0">
                    <a:pos x="connsiteX0" y="connsiteY0"/>
                  </a:cxn>
                  <a:cxn ang="0">
                    <a:pos x="connsiteX1" y="connsiteY1"/>
                  </a:cxn>
                  <a:cxn ang="0">
                    <a:pos x="connsiteX2" y="connsiteY2"/>
                  </a:cxn>
                  <a:cxn ang="0">
                    <a:pos x="connsiteX3" y="connsiteY3"/>
                  </a:cxn>
                </a:cxnLst>
                <a:rect l="l" t="t" r="r" b="b"/>
                <a:pathLst>
                  <a:path w="56319" h="28180">
                    <a:moveTo>
                      <a:pt x="0" y="0"/>
                    </a:moveTo>
                    <a:lnTo>
                      <a:pt x="56320" y="0"/>
                    </a:lnTo>
                    <a:lnTo>
                      <a:pt x="56320" y="28180"/>
                    </a:lnTo>
                    <a:lnTo>
                      <a:pt x="0" y="28180"/>
                    </a:lnTo>
                    <a:close/>
                  </a:path>
                </a:pathLst>
              </a:custGeom>
              <a:grpFill/>
              <a:ln w="9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202" name="Graphic 15">
                <a:extLst>
                  <a:ext uri="{FF2B5EF4-FFF2-40B4-BE49-F238E27FC236}">
                    <a16:creationId xmlns:a16="http://schemas.microsoft.com/office/drawing/2014/main" id="{3003AB02-507C-0642-3C97-12D952EBA04C}"/>
                  </a:ext>
                </a:extLst>
              </p:cNvPr>
              <p:cNvSpPr/>
              <p:nvPr/>
            </p:nvSpPr>
            <p:spPr>
              <a:xfrm>
                <a:off x="406609" y="2630910"/>
                <a:ext cx="110229" cy="28180"/>
              </a:xfrm>
              <a:custGeom>
                <a:avLst/>
                <a:gdLst>
                  <a:gd name="connsiteX0" fmla="*/ 0 w 110229"/>
                  <a:gd name="connsiteY0" fmla="*/ 0 h 28180"/>
                  <a:gd name="connsiteX1" fmla="*/ 110229 w 110229"/>
                  <a:gd name="connsiteY1" fmla="*/ 0 h 28180"/>
                  <a:gd name="connsiteX2" fmla="*/ 110229 w 110229"/>
                  <a:gd name="connsiteY2" fmla="*/ 28180 h 28180"/>
                  <a:gd name="connsiteX3" fmla="*/ 0 w 110229"/>
                  <a:gd name="connsiteY3" fmla="*/ 28180 h 28180"/>
                </a:gdLst>
                <a:ahLst/>
                <a:cxnLst>
                  <a:cxn ang="0">
                    <a:pos x="connsiteX0" y="connsiteY0"/>
                  </a:cxn>
                  <a:cxn ang="0">
                    <a:pos x="connsiteX1" y="connsiteY1"/>
                  </a:cxn>
                  <a:cxn ang="0">
                    <a:pos x="connsiteX2" y="connsiteY2"/>
                  </a:cxn>
                  <a:cxn ang="0">
                    <a:pos x="connsiteX3" y="connsiteY3"/>
                  </a:cxn>
                </a:cxnLst>
                <a:rect l="l" t="t" r="r" b="b"/>
                <a:pathLst>
                  <a:path w="110229" h="28180">
                    <a:moveTo>
                      <a:pt x="0" y="0"/>
                    </a:moveTo>
                    <a:lnTo>
                      <a:pt x="110229" y="0"/>
                    </a:lnTo>
                    <a:lnTo>
                      <a:pt x="110229" y="28180"/>
                    </a:lnTo>
                    <a:lnTo>
                      <a:pt x="0" y="28180"/>
                    </a:lnTo>
                    <a:close/>
                  </a:path>
                </a:pathLst>
              </a:custGeom>
              <a:grpFill/>
              <a:ln w="9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203" name="Graphic 15">
                <a:extLst>
                  <a:ext uri="{FF2B5EF4-FFF2-40B4-BE49-F238E27FC236}">
                    <a16:creationId xmlns:a16="http://schemas.microsoft.com/office/drawing/2014/main" id="{B1CE6428-8761-5E68-A9DE-FB6461DC27F5}"/>
                  </a:ext>
                </a:extLst>
              </p:cNvPr>
              <p:cNvSpPr/>
              <p:nvPr/>
            </p:nvSpPr>
            <p:spPr>
              <a:xfrm>
                <a:off x="406609" y="2753024"/>
                <a:ext cx="84499" cy="28180"/>
              </a:xfrm>
              <a:custGeom>
                <a:avLst/>
                <a:gdLst>
                  <a:gd name="connsiteX0" fmla="*/ 0 w 84499"/>
                  <a:gd name="connsiteY0" fmla="*/ 0 h 28180"/>
                  <a:gd name="connsiteX1" fmla="*/ 84500 w 84499"/>
                  <a:gd name="connsiteY1" fmla="*/ 0 h 28180"/>
                  <a:gd name="connsiteX2" fmla="*/ 84500 w 84499"/>
                  <a:gd name="connsiteY2" fmla="*/ 28180 h 28180"/>
                  <a:gd name="connsiteX3" fmla="*/ 0 w 84499"/>
                  <a:gd name="connsiteY3" fmla="*/ 28180 h 28180"/>
                </a:gdLst>
                <a:ahLst/>
                <a:cxnLst>
                  <a:cxn ang="0">
                    <a:pos x="connsiteX0" y="connsiteY0"/>
                  </a:cxn>
                  <a:cxn ang="0">
                    <a:pos x="connsiteX1" y="connsiteY1"/>
                  </a:cxn>
                  <a:cxn ang="0">
                    <a:pos x="connsiteX2" y="connsiteY2"/>
                  </a:cxn>
                  <a:cxn ang="0">
                    <a:pos x="connsiteX3" y="connsiteY3"/>
                  </a:cxn>
                </a:cxnLst>
                <a:rect l="l" t="t" r="r" b="b"/>
                <a:pathLst>
                  <a:path w="84499" h="28180">
                    <a:moveTo>
                      <a:pt x="0" y="0"/>
                    </a:moveTo>
                    <a:lnTo>
                      <a:pt x="84500" y="0"/>
                    </a:lnTo>
                    <a:lnTo>
                      <a:pt x="84500" y="28180"/>
                    </a:lnTo>
                    <a:lnTo>
                      <a:pt x="0" y="28180"/>
                    </a:lnTo>
                    <a:close/>
                  </a:path>
                </a:pathLst>
              </a:custGeom>
              <a:grpFill/>
              <a:ln w="9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sp>
            <p:nvSpPr>
              <p:cNvPr id="204" name="Graphic 15">
                <a:extLst>
                  <a:ext uri="{FF2B5EF4-FFF2-40B4-BE49-F238E27FC236}">
                    <a16:creationId xmlns:a16="http://schemas.microsoft.com/office/drawing/2014/main" id="{49B15984-1711-AC59-C0FD-C68E3117A2D5}"/>
                  </a:ext>
                </a:extLst>
              </p:cNvPr>
              <p:cNvSpPr/>
              <p:nvPr/>
            </p:nvSpPr>
            <p:spPr>
              <a:xfrm>
                <a:off x="434789" y="2818778"/>
                <a:ext cx="82049" cy="28180"/>
              </a:xfrm>
              <a:custGeom>
                <a:avLst/>
                <a:gdLst>
                  <a:gd name="connsiteX0" fmla="*/ 0 w 82049"/>
                  <a:gd name="connsiteY0" fmla="*/ 0 h 28180"/>
                  <a:gd name="connsiteX1" fmla="*/ 82049 w 82049"/>
                  <a:gd name="connsiteY1" fmla="*/ 0 h 28180"/>
                  <a:gd name="connsiteX2" fmla="*/ 82049 w 82049"/>
                  <a:gd name="connsiteY2" fmla="*/ 28180 h 28180"/>
                  <a:gd name="connsiteX3" fmla="*/ 0 w 82049"/>
                  <a:gd name="connsiteY3" fmla="*/ 28180 h 28180"/>
                </a:gdLst>
                <a:ahLst/>
                <a:cxnLst>
                  <a:cxn ang="0">
                    <a:pos x="connsiteX0" y="connsiteY0"/>
                  </a:cxn>
                  <a:cxn ang="0">
                    <a:pos x="connsiteX1" y="connsiteY1"/>
                  </a:cxn>
                  <a:cxn ang="0">
                    <a:pos x="connsiteX2" y="connsiteY2"/>
                  </a:cxn>
                  <a:cxn ang="0">
                    <a:pos x="connsiteX3" y="connsiteY3"/>
                  </a:cxn>
                </a:cxnLst>
                <a:rect l="l" t="t" r="r" b="b"/>
                <a:pathLst>
                  <a:path w="82049" h="28180">
                    <a:moveTo>
                      <a:pt x="0" y="0"/>
                    </a:moveTo>
                    <a:lnTo>
                      <a:pt x="82049" y="0"/>
                    </a:lnTo>
                    <a:lnTo>
                      <a:pt x="82049" y="28180"/>
                    </a:lnTo>
                    <a:lnTo>
                      <a:pt x="0" y="28180"/>
                    </a:lnTo>
                    <a:close/>
                  </a:path>
                </a:pathLst>
              </a:custGeom>
              <a:grpFill/>
              <a:ln w="93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C3C3C"/>
                  </a:solidFill>
                  <a:effectLst/>
                  <a:uLnTx/>
                  <a:uFillTx/>
                  <a:latin typeface="Century Gothic" panose="020F0302020204030204"/>
                  <a:ea typeface="+mn-ea"/>
                  <a:cs typeface="+mn-cs"/>
                </a:endParaRPr>
              </a:p>
            </p:txBody>
          </p:sp>
        </p:grpSp>
      </p:grpSp>
      <p:grpSp>
        <p:nvGrpSpPr>
          <p:cNvPr id="215" name="Group 214">
            <a:extLst>
              <a:ext uri="{FF2B5EF4-FFF2-40B4-BE49-F238E27FC236}">
                <a16:creationId xmlns:a16="http://schemas.microsoft.com/office/drawing/2014/main" id="{C08643B9-9E5D-530B-39B6-564AD9E7AFA5}"/>
              </a:ext>
            </a:extLst>
          </p:cNvPr>
          <p:cNvGrpSpPr>
            <a:grpSpLocks noChangeAspect="1"/>
          </p:cNvGrpSpPr>
          <p:nvPr/>
        </p:nvGrpSpPr>
        <p:grpSpPr>
          <a:xfrm>
            <a:off x="8738122" y="1160964"/>
            <a:ext cx="660334" cy="828000"/>
            <a:chOff x="8925382" y="871953"/>
            <a:chExt cx="641984" cy="804991"/>
          </a:xfrm>
        </p:grpSpPr>
        <p:grpSp>
          <p:nvGrpSpPr>
            <p:cNvPr id="206" name="Group 205">
              <a:extLst>
                <a:ext uri="{FF2B5EF4-FFF2-40B4-BE49-F238E27FC236}">
                  <a16:creationId xmlns:a16="http://schemas.microsoft.com/office/drawing/2014/main" id="{F4CB3DAC-D61D-2089-73AC-770BB39171F8}"/>
                </a:ext>
              </a:extLst>
            </p:cNvPr>
            <p:cNvGrpSpPr/>
            <p:nvPr/>
          </p:nvGrpSpPr>
          <p:grpSpPr>
            <a:xfrm>
              <a:off x="8925382" y="871953"/>
              <a:ext cx="641984" cy="213674"/>
              <a:chOff x="10366691" y="995165"/>
              <a:chExt cx="540690" cy="179960"/>
            </a:xfrm>
          </p:grpSpPr>
          <p:sp>
            <p:nvSpPr>
              <p:cNvPr id="212" name="Freeform 211">
                <a:extLst>
                  <a:ext uri="{FF2B5EF4-FFF2-40B4-BE49-F238E27FC236}">
                    <a16:creationId xmlns:a16="http://schemas.microsoft.com/office/drawing/2014/main" id="{6AD972A0-DE10-CB10-D4B4-F594893AA6C5}"/>
                  </a:ext>
                </a:extLst>
              </p:cNvPr>
              <p:cNvSpPr/>
              <p:nvPr/>
            </p:nvSpPr>
            <p:spPr>
              <a:xfrm>
                <a:off x="10562042" y="995165"/>
                <a:ext cx="149989" cy="140045"/>
              </a:xfrm>
              <a:custGeom>
                <a:avLst/>
                <a:gdLst>
                  <a:gd name="connsiteX0" fmla="*/ 75006 w 149989"/>
                  <a:gd name="connsiteY0" fmla="*/ 0 h 140045"/>
                  <a:gd name="connsiteX1" fmla="*/ 98183 w 149989"/>
                  <a:gd name="connsiteY1" fmla="*/ 46097 h 140045"/>
                  <a:gd name="connsiteX2" fmla="*/ 149990 w 149989"/>
                  <a:gd name="connsiteY2" fmla="*/ 53487 h 140045"/>
                  <a:gd name="connsiteX3" fmla="*/ 112487 w 149989"/>
                  <a:gd name="connsiteY3" fmla="*/ 89376 h 140045"/>
                  <a:gd name="connsiteX4" fmla="*/ 121338 w 149989"/>
                  <a:gd name="connsiteY4" fmla="*/ 140045 h 140045"/>
                  <a:gd name="connsiteX5" fmla="*/ 75006 w 149989"/>
                  <a:gd name="connsiteY5" fmla="*/ 116119 h 140045"/>
                  <a:gd name="connsiteX6" fmla="*/ 28651 w 149989"/>
                  <a:gd name="connsiteY6" fmla="*/ 140045 h 140045"/>
                  <a:gd name="connsiteX7" fmla="*/ 37503 w 149989"/>
                  <a:gd name="connsiteY7" fmla="*/ 89376 h 140045"/>
                  <a:gd name="connsiteX8" fmla="*/ 0 w 149989"/>
                  <a:gd name="connsiteY8" fmla="*/ 53487 h 140045"/>
                  <a:gd name="connsiteX9" fmla="*/ 51829 w 149989"/>
                  <a:gd name="connsiteY9" fmla="*/ 46097 h 140045"/>
                  <a:gd name="connsiteX10" fmla="*/ 75006 w 149989"/>
                  <a:gd name="connsiteY10" fmla="*/ 0 h 14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989" h="140045">
                    <a:moveTo>
                      <a:pt x="75006" y="0"/>
                    </a:moveTo>
                    <a:lnTo>
                      <a:pt x="98183" y="46097"/>
                    </a:lnTo>
                    <a:lnTo>
                      <a:pt x="149990" y="53487"/>
                    </a:lnTo>
                    <a:lnTo>
                      <a:pt x="112487" y="89376"/>
                    </a:lnTo>
                    <a:lnTo>
                      <a:pt x="121338" y="140045"/>
                    </a:lnTo>
                    <a:lnTo>
                      <a:pt x="75006" y="116119"/>
                    </a:lnTo>
                    <a:lnTo>
                      <a:pt x="28651" y="140045"/>
                    </a:lnTo>
                    <a:lnTo>
                      <a:pt x="37503" y="89376"/>
                    </a:lnTo>
                    <a:lnTo>
                      <a:pt x="0" y="53487"/>
                    </a:lnTo>
                    <a:lnTo>
                      <a:pt x="51829" y="46097"/>
                    </a:lnTo>
                    <a:lnTo>
                      <a:pt x="75006" y="0"/>
                    </a:lnTo>
                    <a:close/>
                  </a:path>
                </a:pathLst>
              </a:custGeom>
              <a:noFill/>
              <a:ln w="47625" cap="rnd">
                <a:solidFill>
                  <a:srgbClr val="F05349"/>
                </a:solidFill>
                <a:prstDash val="solid"/>
                <a:round/>
              </a:ln>
            </p:spPr>
            <p:txBody>
              <a:bodyPr rtlCol="0" anchor="ctr"/>
              <a:lstStyle/>
              <a:p>
                <a:endParaRPr lang="en-US"/>
              </a:p>
            </p:txBody>
          </p:sp>
          <p:sp>
            <p:nvSpPr>
              <p:cNvPr id="213" name="Freeform 212">
                <a:extLst>
                  <a:ext uri="{FF2B5EF4-FFF2-40B4-BE49-F238E27FC236}">
                    <a16:creationId xmlns:a16="http://schemas.microsoft.com/office/drawing/2014/main" id="{1B4697ED-07C2-C2A6-AAA0-4DAFA2718760}"/>
                  </a:ext>
                </a:extLst>
              </p:cNvPr>
              <p:cNvSpPr/>
              <p:nvPr/>
            </p:nvSpPr>
            <p:spPr>
              <a:xfrm>
                <a:off x="10366691" y="1035080"/>
                <a:ext cx="149989" cy="140045"/>
              </a:xfrm>
              <a:custGeom>
                <a:avLst/>
                <a:gdLst>
                  <a:gd name="connsiteX0" fmla="*/ 75006 w 149989"/>
                  <a:gd name="connsiteY0" fmla="*/ 0 h 140045"/>
                  <a:gd name="connsiteX1" fmla="*/ 98161 w 149989"/>
                  <a:gd name="connsiteY1" fmla="*/ 46097 h 140045"/>
                  <a:gd name="connsiteX2" fmla="*/ 149990 w 149989"/>
                  <a:gd name="connsiteY2" fmla="*/ 53487 h 140045"/>
                  <a:gd name="connsiteX3" fmla="*/ 112487 w 149989"/>
                  <a:gd name="connsiteY3" fmla="*/ 89376 h 140045"/>
                  <a:gd name="connsiteX4" fmla="*/ 121338 w 149989"/>
                  <a:gd name="connsiteY4" fmla="*/ 140045 h 140045"/>
                  <a:gd name="connsiteX5" fmla="*/ 75006 w 149989"/>
                  <a:gd name="connsiteY5" fmla="*/ 116119 h 140045"/>
                  <a:gd name="connsiteX6" fmla="*/ 28651 w 149989"/>
                  <a:gd name="connsiteY6" fmla="*/ 140045 h 140045"/>
                  <a:gd name="connsiteX7" fmla="*/ 37503 w 149989"/>
                  <a:gd name="connsiteY7" fmla="*/ 89376 h 140045"/>
                  <a:gd name="connsiteX8" fmla="*/ 0 w 149989"/>
                  <a:gd name="connsiteY8" fmla="*/ 53487 h 140045"/>
                  <a:gd name="connsiteX9" fmla="*/ 51829 w 149989"/>
                  <a:gd name="connsiteY9" fmla="*/ 46097 h 140045"/>
                  <a:gd name="connsiteX10" fmla="*/ 75006 w 149989"/>
                  <a:gd name="connsiteY10" fmla="*/ 0 h 14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989" h="140045">
                    <a:moveTo>
                      <a:pt x="75006" y="0"/>
                    </a:moveTo>
                    <a:lnTo>
                      <a:pt x="98161" y="46097"/>
                    </a:lnTo>
                    <a:lnTo>
                      <a:pt x="149990" y="53487"/>
                    </a:lnTo>
                    <a:lnTo>
                      <a:pt x="112487" y="89376"/>
                    </a:lnTo>
                    <a:lnTo>
                      <a:pt x="121338" y="140045"/>
                    </a:lnTo>
                    <a:lnTo>
                      <a:pt x="75006" y="116119"/>
                    </a:lnTo>
                    <a:lnTo>
                      <a:pt x="28651" y="140045"/>
                    </a:lnTo>
                    <a:lnTo>
                      <a:pt x="37503" y="89376"/>
                    </a:lnTo>
                    <a:lnTo>
                      <a:pt x="0" y="53487"/>
                    </a:lnTo>
                    <a:lnTo>
                      <a:pt x="51829" y="46097"/>
                    </a:lnTo>
                    <a:lnTo>
                      <a:pt x="75006" y="0"/>
                    </a:lnTo>
                    <a:close/>
                  </a:path>
                </a:pathLst>
              </a:custGeom>
              <a:noFill/>
              <a:ln w="47625" cap="rnd">
                <a:solidFill>
                  <a:srgbClr val="F05349"/>
                </a:solidFill>
                <a:prstDash val="solid"/>
                <a:round/>
              </a:ln>
            </p:spPr>
            <p:txBody>
              <a:bodyPr rtlCol="0" anchor="ctr"/>
              <a:lstStyle/>
              <a:p>
                <a:endParaRPr lang="en-US"/>
              </a:p>
            </p:txBody>
          </p:sp>
          <p:sp>
            <p:nvSpPr>
              <p:cNvPr id="214" name="Freeform 213">
                <a:extLst>
                  <a:ext uri="{FF2B5EF4-FFF2-40B4-BE49-F238E27FC236}">
                    <a16:creationId xmlns:a16="http://schemas.microsoft.com/office/drawing/2014/main" id="{9AB32DEB-DFBE-94EF-7488-10C23521DF2E}"/>
                  </a:ext>
                </a:extLst>
              </p:cNvPr>
              <p:cNvSpPr/>
              <p:nvPr/>
            </p:nvSpPr>
            <p:spPr>
              <a:xfrm>
                <a:off x="10757392" y="1035079"/>
                <a:ext cx="149989" cy="140045"/>
              </a:xfrm>
              <a:custGeom>
                <a:avLst/>
                <a:gdLst>
                  <a:gd name="connsiteX0" fmla="*/ 75006 w 149989"/>
                  <a:gd name="connsiteY0" fmla="*/ 0 h 140045"/>
                  <a:gd name="connsiteX1" fmla="*/ 98183 w 149989"/>
                  <a:gd name="connsiteY1" fmla="*/ 46097 h 140045"/>
                  <a:gd name="connsiteX2" fmla="*/ 149990 w 149989"/>
                  <a:gd name="connsiteY2" fmla="*/ 53487 h 140045"/>
                  <a:gd name="connsiteX3" fmla="*/ 112487 w 149989"/>
                  <a:gd name="connsiteY3" fmla="*/ 89376 h 140045"/>
                  <a:gd name="connsiteX4" fmla="*/ 121338 w 149989"/>
                  <a:gd name="connsiteY4" fmla="*/ 140045 h 140045"/>
                  <a:gd name="connsiteX5" fmla="*/ 75006 w 149989"/>
                  <a:gd name="connsiteY5" fmla="*/ 116119 h 140045"/>
                  <a:gd name="connsiteX6" fmla="*/ 28651 w 149989"/>
                  <a:gd name="connsiteY6" fmla="*/ 140045 h 140045"/>
                  <a:gd name="connsiteX7" fmla="*/ 37503 w 149989"/>
                  <a:gd name="connsiteY7" fmla="*/ 89376 h 140045"/>
                  <a:gd name="connsiteX8" fmla="*/ 0 w 149989"/>
                  <a:gd name="connsiteY8" fmla="*/ 53487 h 140045"/>
                  <a:gd name="connsiteX9" fmla="*/ 51829 w 149989"/>
                  <a:gd name="connsiteY9" fmla="*/ 46097 h 140045"/>
                  <a:gd name="connsiteX10" fmla="*/ 75006 w 149989"/>
                  <a:gd name="connsiteY10" fmla="*/ 0 h 14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989" h="140045">
                    <a:moveTo>
                      <a:pt x="75006" y="0"/>
                    </a:moveTo>
                    <a:lnTo>
                      <a:pt x="98183" y="46097"/>
                    </a:lnTo>
                    <a:lnTo>
                      <a:pt x="149990" y="53487"/>
                    </a:lnTo>
                    <a:lnTo>
                      <a:pt x="112487" y="89376"/>
                    </a:lnTo>
                    <a:lnTo>
                      <a:pt x="121338" y="140045"/>
                    </a:lnTo>
                    <a:lnTo>
                      <a:pt x="75006" y="116119"/>
                    </a:lnTo>
                    <a:lnTo>
                      <a:pt x="28651" y="140045"/>
                    </a:lnTo>
                    <a:lnTo>
                      <a:pt x="37503" y="89376"/>
                    </a:lnTo>
                    <a:lnTo>
                      <a:pt x="0" y="53487"/>
                    </a:lnTo>
                    <a:lnTo>
                      <a:pt x="51829" y="46097"/>
                    </a:lnTo>
                    <a:lnTo>
                      <a:pt x="75006" y="0"/>
                    </a:lnTo>
                    <a:close/>
                  </a:path>
                </a:pathLst>
              </a:custGeom>
              <a:noFill/>
              <a:ln w="47625" cap="rnd">
                <a:solidFill>
                  <a:srgbClr val="F05349"/>
                </a:solidFill>
                <a:prstDash val="solid"/>
                <a:round/>
              </a:ln>
            </p:spPr>
            <p:txBody>
              <a:bodyPr rtlCol="0" anchor="ctr"/>
              <a:lstStyle/>
              <a:p>
                <a:endParaRPr lang="en-US"/>
              </a:p>
            </p:txBody>
          </p:sp>
        </p:grpSp>
        <p:grpSp>
          <p:nvGrpSpPr>
            <p:cNvPr id="207" name="Group 206">
              <a:extLst>
                <a:ext uri="{FF2B5EF4-FFF2-40B4-BE49-F238E27FC236}">
                  <a16:creationId xmlns:a16="http://schemas.microsoft.com/office/drawing/2014/main" id="{A0A9AED0-F9D3-BED6-0BF0-3EB06FCB07AB}"/>
                </a:ext>
              </a:extLst>
            </p:cNvPr>
            <p:cNvGrpSpPr/>
            <p:nvPr/>
          </p:nvGrpSpPr>
          <p:grpSpPr>
            <a:xfrm>
              <a:off x="8981668" y="1173301"/>
              <a:ext cx="529413" cy="503643"/>
              <a:chOff x="10315049" y="829518"/>
              <a:chExt cx="445881" cy="424177"/>
            </a:xfrm>
          </p:grpSpPr>
          <p:sp>
            <p:nvSpPr>
              <p:cNvPr id="208" name="Magnetic Disk 207">
                <a:extLst>
                  <a:ext uri="{FF2B5EF4-FFF2-40B4-BE49-F238E27FC236}">
                    <a16:creationId xmlns:a16="http://schemas.microsoft.com/office/drawing/2014/main" id="{75614F3B-0F28-5A2D-656E-B1E2B752FD17}"/>
                  </a:ext>
                </a:extLst>
              </p:cNvPr>
              <p:cNvSpPr/>
              <p:nvPr/>
            </p:nvSpPr>
            <p:spPr>
              <a:xfrm>
                <a:off x="10315049" y="999106"/>
                <a:ext cx="445881" cy="254589"/>
              </a:xfrm>
              <a:prstGeom prst="flowChartMagneticDisk">
                <a:avLst/>
              </a:prstGeom>
              <a:solidFill>
                <a:schemeClr val="bg1"/>
              </a:solidFill>
              <a:ln w="47625">
                <a:solidFill>
                  <a:schemeClr val="tx2"/>
                </a:solidFill>
                <a:head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9" name="Magnetic Disk 208">
                <a:extLst>
                  <a:ext uri="{FF2B5EF4-FFF2-40B4-BE49-F238E27FC236}">
                    <a16:creationId xmlns:a16="http://schemas.microsoft.com/office/drawing/2014/main" id="{35774BE2-17B8-F310-6BE8-11A7B8747750}"/>
                  </a:ext>
                </a:extLst>
              </p:cNvPr>
              <p:cNvSpPr/>
              <p:nvPr/>
            </p:nvSpPr>
            <p:spPr>
              <a:xfrm>
                <a:off x="10315049" y="829518"/>
                <a:ext cx="445881" cy="254589"/>
              </a:xfrm>
              <a:prstGeom prst="flowChartMagneticDisk">
                <a:avLst/>
              </a:prstGeom>
              <a:solidFill>
                <a:schemeClr val="bg1"/>
              </a:solidFill>
              <a:ln w="47625">
                <a:solidFill>
                  <a:schemeClr val="tx2"/>
                </a:solidFill>
                <a:head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10" name="Freeform 209">
                <a:extLst>
                  <a:ext uri="{FF2B5EF4-FFF2-40B4-BE49-F238E27FC236}">
                    <a16:creationId xmlns:a16="http://schemas.microsoft.com/office/drawing/2014/main" id="{634A8B16-F242-6F43-2922-EA748BB14A5B}"/>
                  </a:ext>
                </a:extLst>
              </p:cNvPr>
              <p:cNvSpPr/>
              <p:nvPr/>
            </p:nvSpPr>
            <p:spPr>
              <a:xfrm>
                <a:off x="10658073" y="963615"/>
                <a:ext cx="34837" cy="34451"/>
              </a:xfrm>
              <a:custGeom>
                <a:avLst/>
                <a:gdLst>
                  <a:gd name="connsiteX0" fmla="*/ 17612 w 34837"/>
                  <a:gd name="connsiteY0" fmla="*/ 0 h 34451"/>
                  <a:gd name="connsiteX1" fmla="*/ 17226 w 34837"/>
                  <a:gd name="connsiteY1" fmla="*/ 0 h 34451"/>
                  <a:gd name="connsiteX2" fmla="*/ 0 w 34837"/>
                  <a:gd name="connsiteY2" fmla="*/ 17226 h 34451"/>
                  <a:gd name="connsiteX3" fmla="*/ 17226 w 34837"/>
                  <a:gd name="connsiteY3" fmla="*/ 34451 h 34451"/>
                  <a:gd name="connsiteX4" fmla="*/ 17612 w 34837"/>
                  <a:gd name="connsiteY4" fmla="*/ 34451 h 34451"/>
                  <a:gd name="connsiteX5" fmla="*/ 34837 w 34837"/>
                  <a:gd name="connsiteY5" fmla="*/ 17226 h 34451"/>
                  <a:gd name="connsiteX6" fmla="*/ 17612 w 34837"/>
                  <a:gd name="connsiteY6" fmla="*/ 0 h 34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37" h="34451">
                    <a:moveTo>
                      <a:pt x="17612" y="0"/>
                    </a:moveTo>
                    <a:lnTo>
                      <a:pt x="17226" y="0"/>
                    </a:lnTo>
                    <a:cubicBezTo>
                      <a:pt x="7713" y="0"/>
                      <a:pt x="0" y="7713"/>
                      <a:pt x="0" y="17226"/>
                    </a:cubicBezTo>
                    <a:cubicBezTo>
                      <a:pt x="0" y="26739"/>
                      <a:pt x="7713" y="34451"/>
                      <a:pt x="17226" y="34451"/>
                    </a:cubicBezTo>
                    <a:lnTo>
                      <a:pt x="17612" y="34451"/>
                    </a:lnTo>
                    <a:cubicBezTo>
                      <a:pt x="27125" y="34451"/>
                      <a:pt x="34837" y="26739"/>
                      <a:pt x="34837" y="17226"/>
                    </a:cubicBezTo>
                    <a:cubicBezTo>
                      <a:pt x="34837" y="7713"/>
                      <a:pt x="27125" y="0"/>
                      <a:pt x="17612" y="0"/>
                    </a:cubicBezTo>
                    <a:close/>
                  </a:path>
                </a:pathLst>
              </a:custGeom>
              <a:solidFill>
                <a:schemeClr val="bg2"/>
              </a:solidFill>
              <a:ln w="19050" cap="flat">
                <a:solidFill>
                  <a:schemeClr val="bg2"/>
                </a:solid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76B17E0B-CA2E-ED4F-8E39-FDD8BA53E7F7}"/>
                  </a:ext>
                </a:extLst>
              </p:cNvPr>
              <p:cNvSpPr/>
              <p:nvPr/>
            </p:nvSpPr>
            <p:spPr>
              <a:xfrm>
                <a:off x="10658073" y="1147765"/>
                <a:ext cx="34837" cy="34451"/>
              </a:xfrm>
              <a:custGeom>
                <a:avLst/>
                <a:gdLst>
                  <a:gd name="connsiteX0" fmla="*/ 17612 w 34837"/>
                  <a:gd name="connsiteY0" fmla="*/ 0 h 34451"/>
                  <a:gd name="connsiteX1" fmla="*/ 17226 w 34837"/>
                  <a:gd name="connsiteY1" fmla="*/ 0 h 34451"/>
                  <a:gd name="connsiteX2" fmla="*/ 0 w 34837"/>
                  <a:gd name="connsiteY2" fmla="*/ 17226 h 34451"/>
                  <a:gd name="connsiteX3" fmla="*/ 17226 w 34837"/>
                  <a:gd name="connsiteY3" fmla="*/ 34451 h 34451"/>
                  <a:gd name="connsiteX4" fmla="*/ 17612 w 34837"/>
                  <a:gd name="connsiteY4" fmla="*/ 34451 h 34451"/>
                  <a:gd name="connsiteX5" fmla="*/ 34837 w 34837"/>
                  <a:gd name="connsiteY5" fmla="*/ 17226 h 34451"/>
                  <a:gd name="connsiteX6" fmla="*/ 17612 w 34837"/>
                  <a:gd name="connsiteY6" fmla="*/ 0 h 34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37" h="34451">
                    <a:moveTo>
                      <a:pt x="17612" y="0"/>
                    </a:moveTo>
                    <a:lnTo>
                      <a:pt x="17226" y="0"/>
                    </a:lnTo>
                    <a:cubicBezTo>
                      <a:pt x="7713" y="0"/>
                      <a:pt x="0" y="7713"/>
                      <a:pt x="0" y="17226"/>
                    </a:cubicBezTo>
                    <a:cubicBezTo>
                      <a:pt x="0" y="26739"/>
                      <a:pt x="7713" y="34451"/>
                      <a:pt x="17226" y="34451"/>
                    </a:cubicBezTo>
                    <a:lnTo>
                      <a:pt x="17612" y="34451"/>
                    </a:lnTo>
                    <a:cubicBezTo>
                      <a:pt x="27125" y="34451"/>
                      <a:pt x="34837" y="26739"/>
                      <a:pt x="34837" y="17226"/>
                    </a:cubicBezTo>
                    <a:cubicBezTo>
                      <a:pt x="34837" y="7713"/>
                      <a:pt x="27125" y="0"/>
                      <a:pt x="17612" y="0"/>
                    </a:cubicBezTo>
                    <a:close/>
                  </a:path>
                </a:pathLst>
              </a:custGeom>
              <a:solidFill>
                <a:schemeClr val="bg2"/>
              </a:solidFill>
              <a:ln w="19050" cap="flat">
                <a:solidFill>
                  <a:schemeClr val="bg2"/>
                </a:solidFill>
                <a:prstDash val="solid"/>
                <a:miter/>
              </a:ln>
            </p:spPr>
            <p:txBody>
              <a:bodyPr rtlCol="0" anchor="ctr"/>
              <a:lstStyle/>
              <a:p>
                <a:endParaRPr lang="en-US"/>
              </a:p>
            </p:txBody>
          </p:sp>
        </p:grpSp>
      </p:grpSp>
    </p:spTree>
    <p:extLst>
      <p:ext uri="{BB962C8B-B14F-4D97-AF65-F5344CB8AC3E}">
        <p14:creationId xmlns:p14="http://schemas.microsoft.com/office/powerpoint/2010/main" val="4286967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EA87EA07-AE65-514F-170B-EE25C7B54D81}"/>
              </a:ext>
            </a:extLst>
          </p:cNvPr>
          <p:cNvCxnSpPr>
            <a:cxnSpLocks/>
          </p:cNvCxnSpPr>
          <p:nvPr/>
        </p:nvCxnSpPr>
        <p:spPr>
          <a:xfrm>
            <a:off x="0" y="3728781"/>
            <a:ext cx="11171583" cy="0"/>
          </a:xfrm>
          <a:prstGeom prst="line">
            <a:avLst/>
          </a:prstGeom>
          <a:ln w="15875">
            <a:gradFill>
              <a:gsLst>
                <a:gs pos="0">
                  <a:schemeClr val="bg1">
                    <a:lumMod val="85000"/>
                    <a:alpha val="0"/>
                  </a:schemeClr>
                </a:gs>
                <a:gs pos="51975">
                  <a:schemeClr val="bg1">
                    <a:lumMod val="85000"/>
                  </a:schemeClr>
                </a:gs>
                <a:gs pos="98000">
                  <a:schemeClr val="bg1">
                    <a:lumMod val="85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7A74B81-251C-6F25-BD59-968306920F02}"/>
              </a:ext>
            </a:extLst>
          </p:cNvPr>
          <p:cNvCxnSpPr>
            <a:cxnSpLocks/>
          </p:cNvCxnSpPr>
          <p:nvPr/>
        </p:nvCxnSpPr>
        <p:spPr>
          <a:xfrm>
            <a:off x="0" y="2484140"/>
            <a:ext cx="11171583" cy="0"/>
          </a:xfrm>
          <a:prstGeom prst="line">
            <a:avLst/>
          </a:prstGeom>
          <a:ln w="15875">
            <a:gradFill>
              <a:gsLst>
                <a:gs pos="0">
                  <a:schemeClr val="bg1">
                    <a:lumMod val="85000"/>
                    <a:alpha val="0"/>
                  </a:schemeClr>
                </a:gs>
                <a:gs pos="51975">
                  <a:schemeClr val="bg1">
                    <a:lumMod val="85000"/>
                  </a:schemeClr>
                </a:gs>
                <a:gs pos="98000">
                  <a:schemeClr val="bg1">
                    <a:lumMod val="85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E1AA1426-A58D-2377-6BA3-A5D574658A87}"/>
              </a:ext>
            </a:extLst>
          </p:cNvPr>
          <p:cNvSpPr>
            <a:spLocks noGrp="1"/>
          </p:cNvSpPr>
          <p:nvPr>
            <p:ph type="ctrTitle"/>
          </p:nvPr>
        </p:nvSpPr>
        <p:spPr>
          <a:xfrm>
            <a:off x="433754" y="360609"/>
            <a:ext cx="10234246" cy="1022713"/>
          </a:xfrm>
        </p:spPr>
        <p:txBody>
          <a:bodyPr/>
          <a:lstStyle/>
          <a:p>
            <a:r>
              <a:rPr lang="en-US" dirty="0"/>
              <a:t>about delaware</a:t>
            </a:r>
          </a:p>
        </p:txBody>
      </p:sp>
      <p:pic>
        <p:nvPicPr>
          <p:cNvPr id="11" name="Picture Placeholder 15">
            <a:extLst>
              <a:ext uri="{FF2B5EF4-FFF2-40B4-BE49-F238E27FC236}">
                <a16:creationId xmlns:a16="http://schemas.microsoft.com/office/drawing/2014/main" id="{C64F537E-B06D-9D2E-E9EF-84ADB803BE17}"/>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r="-77838"/>
          <a:stretch/>
        </p:blipFill>
        <p:spPr>
          <a:xfrm>
            <a:off x="9205916" y="0"/>
            <a:ext cx="6800483" cy="6800483"/>
          </a:xfrm>
        </p:spPr>
      </p:pic>
      <p:sp>
        <p:nvSpPr>
          <p:cNvPr id="12" name="Text Placeholder 5">
            <a:extLst>
              <a:ext uri="{FF2B5EF4-FFF2-40B4-BE49-F238E27FC236}">
                <a16:creationId xmlns:a16="http://schemas.microsoft.com/office/drawing/2014/main" id="{C8C6758D-9C4B-E118-0198-0C9491AE16F6}"/>
              </a:ext>
            </a:extLst>
          </p:cNvPr>
          <p:cNvSpPr txBox="1">
            <a:spLocks/>
          </p:cNvSpPr>
          <p:nvPr/>
        </p:nvSpPr>
        <p:spPr>
          <a:xfrm>
            <a:off x="1603513" y="1489076"/>
            <a:ext cx="6326049" cy="747897"/>
          </a:xfrm>
          <a:prstGeom prst="rect">
            <a:avLst/>
          </a:prstGeom>
        </p:spPr>
        <p:txBody>
          <a:bodyPr vert="horz" lIns="0" tIns="0" rIns="0" bIns="0" rtlCol="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en-US" sz="1800" dirty="0"/>
              <a:t>We are a </a:t>
            </a:r>
            <a:r>
              <a:rPr lang="en-US" sz="1800" b="1" dirty="0"/>
              <a:t>global company that delivers advanced ICT solutions and services</a:t>
            </a:r>
            <a:r>
              <a:rPr lang="en-US" sz="1800" dirty="0"/>
              <a:t>, guiding our customers through their business and digital transformations.</a:t>
            </a:r>
            <a:endParaRPr lang="en-US" dirty="0"/>
          </a:p>
        </p:txBody>
      </p:sp>
      <p:sp>
        <p:nvSpPr>
          <p:cNvPr id="13" name="Text Placeholder 5">
            <a:extLst>
              <a:ext uri="{FF2B5EF4-FFF2-40B4-BE49-F238E27FC236}">
                <a16:creationId xmlns:a16="http://schemas.microsoft.com/office/drawing/2014/main" id="{30AB78C9-B805-4EB6-31DF-C68DA6BD0BD3}"/>
              </a:ext>
            </a:extLst>
          </p:cNvPr>
          <p:cNvSpPr txBox="1">
            <a:spLocks/>
          </p:cNvSpPr>
          <p:nvPr/>
        </p:nvSpPr>
        <p:spPr>
          <a:xfrm>
            <a:off x="1603513" y="2724079"/>
            <a:ext cx="6326049" cy="747897"/>
          </a:xfrm>
          <a:prstGeom prst="rect">
            <a:avLst/>
          </a:prstGeom>
        </p:spPr>
        <p:txBody>
          <a:bodyPr vert="horz" lIns="0" tIns="0" rIns="0" bIns="0" rtlCol="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en-US" sz="1800"/>
              <a:t>We develop, innovate and implement </a:t>
            </a:r>
            <a:r>
              <a:rPr lang="en-US" sz="1800" b="1"/>
              <a:t>international business consulting, effective strategies and change management solutions.</a:t>
            </a:r>
            <a:endParaRPr lang="en-US" b="1"/>
          </a:p>
        </p:txBody>
      </p:sp>
      <p:sp>
        <p:nvSpPr>
          <p:cNvPr id="14" name="Text Placeholder 5">
            <a:extLst>
              <a:ext uri="{FF2B5EF4-FFF2-40B4-BE49-F238E27FC236}">
                <a16:creationId xmlns:a16="http://schemas.microsoft.com/office/drawing/2014/main" id="{6E945A39-C34C-02BA-D015-50699F94CC00}"/>
              </a:ext>
            </a:extLst>
          </p:cNvPr>
          <p:cNvSpPr txBox="1">
            <a:spLocks/>
          </p:cNvSpPr>
          <p:nvPr/>
        </p:nvSpPr>
        <p:spPr>
          <a:xfrm>
            <a:off x="1603513" y="3959080"/>
            <a:ext cx="6326049" cy="997196"/>
          </a:xfrm>
          <a:prstGeom prst="rect">
            <a:avLst/>
          </a:prstGeom>
        </p:spPr>
        <p:txBody>
          <a:bodyPr vert="horz" lIns="0" tIns="0" rIns="0" bIns="0" rtlCol="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en-US" sz="1800" dirty="0"/>
              <a:t>Above all, we want to do the right thing. We deliver enterprise expertise that enables our customers’ businesses to </a:t>
            </a:r>
            <a:r>
              <a:rPr lang="en-US" sz="1800" b="1" dirty="0"/>
              <a:t>reach their full potential</a:t>
            </a:r>
            <a:r>
              <a:rPr lang="en-US" sz="1800" dirty="0"/>
              <a:t>, while creating </a:t>
            </a:r>
            <a:br>
              <a:rPr lang="en-US" sz="1800" dirty="0"/>
            </a:br>
            <a:r>
              <a:rPr lang="en-US" sz="1800" dirty="0"/>
              <a:t>a positive impact in a challenging world.</a:t>
            </a:r>
            <a:endParaRPr lang="en-US" dirty="0"/>
          </a:p>
        </p:txBody>
      </p:sp>
      <p:sp>
        <p:nvSpPr>
          <p:cNvPr id="15" name="Text Placeholder 5">
            <a:extLst>
              <a:ext uri="{FF2B5EF4-FFF2-40B4-BE49-F238E27FC236}">
                <a16:creationId xmlns:a16="http://schemas.microsoft.com/office/drawing/2014/main" id="{519FFC92-4B5A-C577-6236-8636535DBC34}"/>
              </a:ext>
            </a:extLst>
          </p:cNvPr>
          <p:cNvSpPr txBox="1">
            <a:spLocks/>
          </p:cNvSpPr>
          <p:nvPr/>
        </p:nvSpPr>
        <p:spPr>
          <a:xfrm>
            <a:off x="1598117" y="5391104"/>
            <a:ext cx="4497884" cy="249299"/>
          </a:xfrm>
          <a:prstGeom prst="rect">
            <a:avLst/>
          </a:prstGeom>
        </p:spPr>
        <p:txBody>
          <a:bodyPr vert="horz" wrap="square" lIns="0" tIns="0" rIns="0" bIns="0" rtlCol="0">
            <a:spAutoFit/>
          </a:bodyPr>
          <a:lstStyle>
            <a:lvl1pPr marL="0" indent="0" algn="l" defTabSz="914400" rtl="0" eaLnBrk="1" latinLnBrk="0" hangingPunct="1">
              <a:lnSpc>
                <a:spcPct val="90000"/>
              </a:lnSpc>
              <a:spcBef>
                <a:spcPts val="0"/>
              </a:spcBef>
              <a:spcAft>
                <a:spcPts val="1000"/>
              </a:spcAft>
              <a:buClr>
                <a:schemeClr val="tx2"/>
              </a:buClr>
              <a:buFont typeface="Arial" panose="020B0604020202020204" pitchFamily="34" charset="0"/>
              <a:buNone/>
              <a:defRPr sz="2000" b="1" kern="1200">
                <a:solidFill>
                  <a:schemeClr val="tx2"/>
                </a:solidFill>
                <a:latin typeface="+mn-lt"/>
                <a:ea typeface="+mn-ea"/>
                <a:cs typeface="+mn-cs"/>
              </a:defRPr>
            </a:lvl1pPr>
            <a:lvl2pPr marL="180000" indent="-180000" algn="l" defTabSz="914400" rtl="0" eaLnBrk="1" latinLnBrk="0" hangingPunct="1">
              <a:lnSpc>
                <a:spcPct val="90000"/>
              </a:lnSpc>
              <a:spcBef>
                <a:spcPts val="0"/>
              </a:spcBef>
              <a:spcAft>
                <a:spcPts val="1000"/>
              </a:spcAft>
              <a:buClr>
                <a:schemeClr val="tx2"/>
              </a:buClr>
              <a:buFont typeface="Arial" panose="020B0604020202020204" pitchFamily="34" charset="0"/>
              <a:buChar char="•"/>
              <a:defRPr sz="2000" kern="1200">
                <a:solidFill>
                  <a:schemeClr val="tx1"/>
                </a:solidFill>
                <a:latin typeface="+mn-lt"/>
                <a:ea typeface="+mn-ea"/>
                <a:cs typeface="+mn-cs"/>
              </a:defRPr>
            </a:lvl2pPr>
            <a:lvl3pPr marL="360000" indent="-180000" algn="l" defTabSz="914400" rtl="0" eaLnBrk="1" latinLnBrk="0" hangingPunct="1">
              <a:lnSpc>
                <a:spcPct val="90000"/>
              </a:lnSpc>
              <a:spcBef>
                <a:spcPts val="0"/>
              </a:spcBef>
              <a:spcAft>
                <a:spcPts val="1000"/>
              </a:spcAft>
              <a:buClr>
                <a:schemeClr val="tx1"/>
              </a:buClr>
              <a:buFont typeface="Arial" panose="020B0604020202020204" pitchFamily="34" charset="0"/>
              <a:buChar char="•"/>
              <a:defRPr sz="2000" kern="1200">
                <a:solidFill>
                  <a:schemeClr val="tx1"/>
                </a:solidFill>
                <a:latin typeface="+mn-lt"/>
                <a:ea typeface="+mn-ea"/>
                <a:cs typeface="+mn-cs"/>
              </a:defRPr>
            </a:lvl3pPr>
            <a:lvl4pPr marL="540000" indent="-180000" algn="l" defTabSz="914400" rtl="0" eaLnBrk="1" latinLnBrk="0" hangingPunct="1">
              <a:lnSpc>
                <a:spcPct val="90000"/>
              </a:lnSpc>
              <a:spcBef>
                <a:spcPts val="0"/>
              </a:spcBef>
              <a:spcAft>
                <a:spcPts val="750"/>
              </a:spcAft>
              <a:buClr>
                <a:schemeClr val="tx2"/>
              </a:buClr>
              <a:buFont typeface="System Font Regular"/>
              <a:buChar char="-"/>
              <a:defRPr sz="1800" kern="1200">
                <a:solidFill>
                  <a:schemeClr val="tx1"/>
                </a:solidFill>
                <a:latin typeface="+mn-lt"/>
                <a:ea typeface="+mn-ea"/>
                <a:cs typeface="+mn-cs"/>
              </a:defRPr>
            </a:lvl4pPr>
            <a:lvl5pPr marL="720000" indent="-180000" algn="l" defTabSz="914400" rtl="0" eaLnBrk="1" latinLnBrk="0" hangingPunct="1">
              <a:lnSpc>
                <a:spcPct val="90000"/>
              </a:lnSpc>
              <a:spcBef>
                <a:spcPts val="0"/>
              </a:spcBef>
              <a:spcAft>
                <a:spcPts val="500"/>
              </a:spcAft>
              <a:buClr>
                <a:schemeClr val="tx1"/>
              </a:buClr>
              <a:buFont typeface="System Font Regular"/>
              <a:buChar char="-"/>
              <a:defRPr sz="1600" kern="1200">
                <a:solidFill>
                  <a:schemeClr val="tx1"/>
                </a:solidFill>
                <a:latin typeface="+mn-lt"/>
                <a:ea typeface="+mn-ea"/>
                <a:cs typeface="+mn-cs"/>
              </a:defRPr>
            </a:lvl5pPr>
            <a:lvl6pPr marL="540000" indent="0" algn="l" defTabSz="914400" rtl="0" eaLnBrk="1" latinLnBrk="0" hangingPunct="1">
              <a:lnSpc>
                <a:spcPct val="90000"/>
              </a:lnSpc>
              <a:spcBef>
                <a:spcPts val="0"/>
              </a:spcBef>
              <a:spcAft>
                <a:spcPts val="500"/>
              </a:spcAft>
              <a:buClr>
                <a:schemeClr val="tx1"/>
              </a:buClr>
              <a:buFont typeface="System Font Regular"/>
              <a:buNone/>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Font typeface="Arial" panose="020B0604020202020204" pitchFamily="34" charset="0"/>
              <a:buNone/>
            </a:pPr>
            <a:r>
              <a:rPr lang="en-US" sz="1800" b="1" dirty="0">
                <a:solidFill>
                  <a:schemeClr val="accent3"/>
                </a:solidFill>
              </a:rPr>
              <a:t>We make it happen. You can rely on us.</a:t>
            </a:r>
          </a:p>
        </p:txBody>
      </p:sp>
      <p:grpSp>
        <p:nvGrpSpPr>
          <p:cNvPr id="16" name="Picture Placeholder 49">
            <a:extLst>
              <a:ext uri="{FF2B5EF4-FFF2-40B4-BE49-F238E27FC236}">
                <a16:creationId xmlns:a16="http://schemas.microsoft.com/office/drawing/2014/main" id="{B0BDB40E-5041-CF0E-35F5-A7280DB4A460}"/>
              </a:ext>
            </a:extLst>
          </p:cNvPr>
          <p:cNvGrpSpPr>
            <a:grpSpLocks noChangeAspect="1"/>
          </p:cNvGrpSpPr>
          <p:nvPr/>
        </p:nvGrpSpPr>
        <p:grpSpPr>
          <a:xfrm>
            <a:off x="459090" y="1518479"/>
            <a:ext cx="625945" cy="554401"/>
            <a:chOff x="2825712" y="2586538"/>
            <a:chExt cx="833132" cy="737908"/>
          </a:xfrm>
        </p:grpSpPr>
        <p:sp>
          <p:nvSpPr>
            <p:cNvPr id="17" name="Freeform 16">
              <a:extLst>
                <a:ext uri="{FF2B5EF4-FFF2-40B4-BE49-F238E27FC236}">
                  <a16:creationId xmlns:a16="http://schemas.microsoft.com/office/drawing/2014/main" id="{6CBBBF1D-923E-9FA0-819B-878937525DDF}"/>
                </a:ext>
              </a:extLst>
            </p:cNvPr>
            <p:cNvSpPr/>
            <p:nvPr/>
          </p:nvSpPr>
          <p:spPr>
            <a:xfrm>
              <a:off x="3111726" y="2586538"/>
              <a:ext cx="256539" cy="256538"/>
            </a:xfrm>
            <a:custGeom>
              <a:avLst/>
              <a:gdLst>
                <a:gd name="connsiteX0" fmla="*/ 128071 w 256539"/>
                <a:gd name="connsiteY0" fmla="*/ 256539 h 256538"/>
                <a:gd name="connsiteX1" fmla="*/ 0 w 256539"/>
                <a:gd name="connsiteY1" fmla="*/ 128071 h 256538"/>
                <a:gd name="connsiteX2" fmla="*/ 128468 w 256539"/>
                <a:gd name="connsiteY2" fmla="*/ 0 h 256538"/>
                <a:gd name="connsiteX3" fmla="*/ 256539 w 256539"/>
                <a:gd name="connsiteY3" fmla="*/ 128319 h 256538"/>
                <a:gd name="connsiteX4" fmla="*/ 128071 w 256539"/>
                <a:gd name="connsiteY4" fmla="*/ 256539 h 256538"/>
                <a:gd name="connsiteX5" fmla="*/ 128071 w 256539"/>
                <a:gd name="connsiteY5" fmla="*/ 79442 h 256538"/>
                <a:gd name="connsiteX6" fmla="*/ 79394 w 256539"/>
                <a:gd name="connsiteY6" fmla="*/ 128517 h 256538"/>
                <a:gd name="connsiteX7" fmla="*/ 128468 w 256539"/>
                <a:gd name="connsiteY7" fmla="*/ 177194 h 256538"/>
                <a:gd name="connsiteX8" fmla="*/ 177146 w 256539"/>
                <a:gd name="connsiteY8" fmla="*/ 128319 h 256538"/>
                <a:gd name="connsiteX9" fmla="*/ 128171 w 256539"/>
                <a:gd name="connsiteY9" fmla="*/ 79442 h 256538"/>
                <a:gd name="connsiteX10" fmla="*/ 128071 w 256539"/>
                <a:gd name="connsiteY10" fmla="*/ 79442 h 256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6539" h="256538">
                  <a:moveTo>
                    <a:pt x="128071" y="256539"/>
                  </a:moveTo>
                  <a:cubicBezTo>
                    <a:pt x="57230" y="256429"/>
                    <a:pt x="-109" y="198912"/>
                    <a:pt x="0" y="128071"/>
                  </a:cubicBezTo>
                  <a:cubicBezTo>
                    <a:pt x="110" y="57230"/>
                    <a:pt x="57627" y="-110"/>
                    <a:pt x="128468" y="0"/>
                  </a:cubicBezTo>
                  <a:cubicBezTo>
                    <a:pt x="199252" y="109"/>
                    <a:pt x="256569" y="57536"/>
                    <a:pt x="256539" y="128319"/>
                  </a:cubicBezTo>
                  <a:cubicBezTo>
                    <a:pt x="256455" y="199195"/>
                    <a:pt x="198950" y="256594"/>
                    <a:pt x="128071" y="256539"/>
                  </a:cubicBezTo>
                  <a:close/>
                  <a:moveTo>
                    <a:pt x="128071" y="79442"/>
                  </a:moveTo>
                  <a:cubicBezTo>
                    <a:pt x="101078" y="79552"/>
                    <a:pt x="79284" y="101524"/>
                    <a:pt x="79394" y="128517"/>
                  </a:cubicBezTo>
                  <a:cubicBezTo>
                    <a:pt x="79503" y="155510"/>
                    <a:pt x="101475" y="177304"/>
                    <a:pt x="128468" y="177194"/>
                  </a:cubicBezTo>
                  <a:cubicBezTo>
                    <a:pt x="155384" y="177085"/>
                    <a:pt x="177146" y="155235"/>
                    <a:pt x="177146" y="128319"/>
                  </a:cubicBezTo>
                  <a:cubicBezTo>
                    <a:pt x="177119" y="101298"/>
                    <a:pt x="155192" y="79415"/>
                    <a:pt x="128171" y="79442"/>
                  </a:cubicBezTo>
                  <a:cubicBezTo>
                    <a:pt x="128138" y="79442"/>
                    <a:pt x="128105" y="79442"/>
                    <a:pt x="128071" y="79442"/>
                  </a:cubicBezTo>
                  <a:close/>
                </a:path>
              </a:pathLst>
            </a:custGeom>
            <a:solidFill>
              <a:srgbClr val="C42828"/>
            </a:solidFill>
            <a:ln w="4953" cap="flat">
              <a:noFill/>
              <a:prstDash val="solid"/>
              <a:miter/>
            </a:ln>
          </p:spPr>
          <p:txBody>
            <a:bodyPr rtlCol="0" anchor="ctr"/>
            <a:lstStyle/>
            <a:p>
              <a:endParaRPr lang="en-BE"/>
            </a:p>
          </p:txBody>
        </p:sp>
        <p:sp>
          <p:nvSpPr>
            <p:cNvPr id="18" name="Freeform 17">
              <a:extLst>
                <a:ext uri="{FF2B5EF4-FFF2-40B4-BE49-F238E27FC236}">
                  <a16:creationId xmlns:a16="http://schemas.microsoft.com/office/drawing/2014/main" id="{0B5356D8-82F0-E769-9932-013A47613908}"/>
                </a:ext>
              </a:extLst>
            </p:cNvPr>
            <p:cNvSpPr/>
            <p:nvPr/>
          </p:nvSpPr>
          <p:spPr>
            <a:xfrm>
              <a:off x="3024145" y="2820698"/>
              <a:ext cx="431700" cy="315091"/>
            </a:xfrm>
            <a:custGeom>
              <a:avLst/>
              <a:gdLst>
                <a:gd name="connsiteX0" fmla="*/ 392004 w 431700"/>
                <a:gd name="connsiteY0" fmla="*/ 315091 h 315091"/>
                <a:gd name="connsiteX1" fmla="*/ 352307 w 431700"/>
                <a:gd name="connsiteY1" fmla="*/ 275395 h 315091"/>
                <a:gd name="connsiteX2" fmla="*/ 352307 w 431700"/>
                <a:gd name="connsiteY2" fmla="*/ 215850 h 315091"/>
                <a:gd name="connsiteX3" fmla="*/ 215850 w 431700"/>
                <a:gd name="connsiteY3" fmla="*/ 79393 h 315091"/>
                <a:gd name="connsiteX4" fmla="*/ 79393 w 431700"/>
                <a:gd name="connsiteY4" fmla="*/ 215850 h 315091"/>
                <a:gd name="connsiteX5" fmla="*/ 79393 w 431700"/>
                <a:gd name="connsiteY5" fmla="*/ 275395 h 315091"/>
                <a:gd name="connsiteX6" fmla="*/ 39697 w 431700"/>
                <a:gd name="connsiteY6" fmla="*/ 315091 h 315091"/>
                <a:gd name="connsiteX7" fmla="*/ 0 w 431700"/>
                <a:gd name="connsiteY7" fmla="*/ 275395 h 315091"/>
                <a:gd name="connsiteX8" fmla="*/ 0 w 431700"/>
                <a:gd name="connsiteY8" fmla="*/ 215850 h 315091"/>
                <a:gd name="connsiteX9" fmla="*/ 215850 w 431700"/>
                <a:gd name="connsiteY9" fmla="*/ 0 h 315091"/>
                <a:gd name="connsiteX10" fmla="*/ 431700 w 431700"/>
                <a:gd name="connsiteY10" fmla="*/ 215850 h 315091"/>
                <a:gd name="connsiteX11" fmla="*/ 431700 w 431700"/>
                <a:gd name="connsiteY11" fmla="*/ 275395 h 315091"/>
                <a:gd name="connsiteX12" fmla="*/ 392004 w 431700"/>
                <a:gd name="connsiteY12" fmla="*/ 315091 h 315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1700" h="315091">
                  <a:moveTo>
                    <a:pt x="392004" y="315091"/>
                  </a:moveTo>
                  <a:cubicBezTo>
                    <a:pt x="370081" y="315091"/>
                    <a:pt x="352307" y="297317"/>
                    <a:pt x="352307" y="275395"/>
                  </a:cubicBezTo>
                  <a:lnTo>
                    <a:pt x="352307" y="215850"/>
                  </a:lnTo>
                  <a:cubicBezTo>
                    <a:pt x="352307" y="140487"/>
                    <a:pt x="291214" y="79393"/>
                    <a:pt x="215850" y="79393"/>
                  </a:cubicBezTo>
                  <a:cubicBezTo>
                    <a:pt x="140487" y="79393"/>
                    <a:pt x="79393" y="140487"/>
                    <a:pt x="79393" y="215850"/>
                  </a:cubicBezTo>
                  <a:lnTo>
                    <a:pt x="79393" y="275395"/>
                  </a:lnTo>
                  <a:cubicBezTo>
                    <a:pt x="79393" y="297317"/>
                    <a:pt x="61621" y="315091"/>
                    <a:pt x="39697" y="315091"/>
                  </a:cubicBezTo>
                  <a:cubicBezTo>
                    <a:pt x="17773" y="315091"/>
                    <a:pt x="0" y="297317"/>
                    <a:pt x="0" y="275395"/>
                  </a:cubicBezTo>
                  <a:lnTo>
                    <a:pt x="0" y="215850"/>
                  </a:lnTo>
                  <a:cubicBezTo>
                    <a:pt x="0" y="96639"/>
                    <a:pt x="96639" y="0"/>
                    <a:pt x="215850" y="0"/>
                  </a:cubicBezTo>
                  <a:cubicBezTo>
                    <a:pt x="335059" y="0"/>
                    <a:pt x="431700" y="96639"/>
                    <a:pt x="431700" y="215850"/>
                  </a:cubicBezTo>
                  <a:lnTo>
                    <a:pt x="431700" y="275395"/>
                  </a:lnTo>
                  <a:cubicBezTo>
                    <a:pt x="431700" y="297317"/>
                    <a:pt x="413926" y="315091"/>
                    <a:pt x="392004" y="315091"/>
                  </a:cubicBezTo>
                  <a:close/>
                </a:path>
              </a:pathLst>
            </a:custGeom>
            <a:solidFill>
              <a:srgbClr val="EF463C"/>
            </a:solidFill>
            <a:ln w="4953" cap="flat">
              <a:noFill/>
              <a:prstDash val="solid"/>
              <a:miter/>
            </a:ln>
          </p:spPr>
          <p:txBody>
            <a:bodyPr rtlCol="0" anchor="ctr"/>
            <a:lstStyle/>
            <a:p>
              <a:endParaRPr lang="en-BE"/>
            </a:p>
          </p:txBody>
        </p:sp>
        <p:sp>
          <p:nvSpPr>
            <p:cNvPr id="19" name="Freeform 18">
              <a:extLst>
                <a:ext uri="{FF2B5EF4-FFF2-40B4-BE49-F238E27FC236}">
                  <a16:creationId xmlns:a16="http://schemas.microsoft.com/office/drawing/2014/main" id="{87EDFBC5-61E2-65F9-A12F-4A0FDF203FD2}"/>
                </a:ext>
              </a:extLst>
            </p:cNvPr>
            <p:cNvSpPr/>
            <p:nvPr/>
          </p:nvSpPr>
          <p:spPr>
            <a:xfrm>
              <a:off x="2891013" y="2857318"/>
              <a:ext cx="221606" cy="221606"/>
            </a:xfrm>
            <a:custGeom>
              <a:avLst/>
              <a:gdLst>
                <a:gd name="connsiteX0" fmla="*/ 110853 w 221606"/>
                <a:gd name="connsiteY0" fmla="*/ 221606 h 221606"/>
                <a:gd name="connsiteX1" fmla="*/ 0 w 221606"/>
                <a:gd name="connsiteY1" fmla="*/ 110853 h 221606"/>
                <a:gd name="connsiteX2" fmla="*/ 110754 w 221606"/>
                <a:gd name="connsiteY2" fmla="*/ 0 h 221606"/>
                <a:gd name="connsiteX3" fmla="*/ 221606 w 221606"/>
                <a:gd name="connsiteY3" fmla="*/ 110753 h 221606"/>
                <a:gd name="connsiteX4" fmla="*/ 221606 w 221606"/>
                <a:gd name="connsiteY4" fmla="*/ 110853 h 221606"/>
                <a:gd name="connsiteX5" fmla="*/ 110853 w 221606"/>
                <a:gd name="connsiteY5" fmla="*/ 221606 h 221606"/>
                <a:gd name="connsiteX6" fmla="*/ 110853 w 221606"/>
                <a:gd name="connsiteY6" fmla="*/ 79443 h 221606"/>
                <a:gd name="connsiteX7" fmla="*/ 79393 w 221606"/>
                <a:gd name="connsiteY7" fmla="*/ 110803 h 221606"/>
                <a:gd name="connsiteX8" fmla="*/ 110754 w 221606"/>
                <a:gd name="connsiteY8" fmla="*/ 142263 h 221606"/>
                <a:gd name="connsiteX9" fmla="*/ 142213 w 221606"/>
                <a:gd name="connsiteY9" fmla="*/ 110902 h 221606"/>
                <a:gd name="connsiteX10" fmla="*/ 142213 w 221606"/>
                <a:gd name="connsiteY10" fmla="*/ 110853 h 221606"/>
                <a:gd name="connsiteX11" fmla="*/ 110853 w 221606"/>
                <a:gd name="connsiteY11" fmla="*/ 79443 h 221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606" h="221606">
                  <a:moveTo>
                    <a:pt x="110853" y="221606"/>
                  </a:moveTo>
                  <a:cubicBezTo>
                    <a:pt x="49658" y="221636"/>
                    <a:pt x="27" y="172050"/>
                    <a:pt x="0" y="110853"/>
                  </a:cubicBezTo>
                  <a:cubicBezTo>
                    <a:pt x="-27" y="49658"/>
                    <a:pt x="49559" y="27"/>
                    <a:pt x="110754" y="0"/>
                  </a:cubicBezTo>
                  <a:cubicBezTo>
                    <a:pt x="171948" y="-27"/>
                    <a:pt x="221579" y="49559"/>
                    <a:pt x="221606" y="110753"/>
                  </a:cubicBezTo>
                  <a:cubicBezTo>
                    <a:pt x="221606" y="110787"/>
                    <a:pt x="221606" y="110819"/>
                    <a:pt x="221606" y="110853"/>
                  </a:cubicBezTo>
                  <a:cubicBezTo>
                    <a:pt x="221552" y="171995"/>
                    <a:pt x="171997" y="221551"/>
                    <a:pt x="110853" y="221606"/>
                  </a:cubicBezTo>
                  <a:close/>
                  <a:moveTo>
                    <a:pt x="110853" y="79443"/>
                  </a:moveTo>
                  <a:cubicBezTo>
                    <a:pt x="93505" y="79415"/>
                    <a:pt x="79420" y="93456"/>
                    <a:pt x="79393" y="110803"/>
                  </a:cubicBezTo>
                  <a:cubicBezTo>
                    <a:pt x="79366" y="128150"/>
                    <a:pt x="93406" y="142235"/>
                    <a:pt x="110754" y="142263"/>
                  </a:cubicBezTo>
                  <a:cubicBezTo>
                    <a:pt x="128101" y="142290"/>
                    <a:pt x="142186" y="128249"/>
                    <a:pt x="142213" y="110902"/>
                  </a:cubicBezTo>
                  <a:cubicBezTo>
                    <a:pt x="142213" y="110886"/>
                    <a:pt x="142213" y="110869"/>
                    <a:pt x="142213" y="110853"/>
                  </a:cubicBezTo>
                  <a:cubicBezTo>
                    <a:pt x="142186" y="93536"/>
                    <a:pt x="128169" y="79497"/>
                    <a:pt x="110853" y="79443"/>
                  </a:cubicBezTo>
                  <a:close/>
                </a:path>
              </a:pathLst>
            </a:custGeom>
            <a:solidFill>
              <a:srgbClr val="C42828"/>
            </a:solidFill>
            <a:ln w="4953" cap="flat">
              <a:noFill/>
              <a:prstDash val="solid"/>
              <a:miter/>
            </a:ln>
          </p:spPr>
          <p:txBody>
            <a:bodyPr rtlCol="0" anchor="ctr"/>
            <a:lstStyle/>
            <a:p>
              <a:endParaRPr lang="en-BE"/>
            </a:p>
          </p:txBody>
        </p:sp>
        <p:sp>
          <p:nvSpPr>
            <p:cNvPr id="20" name="Freeform 19">
              <a:extLst>
                <a:ext uri="{FF2B5EF4-FFF2-40B4-BE49-F238E27FC236}">
                  <a16:creationId xmlns:a16="http://schemas.microsoft.com/office/drawing/2014/main" id="{4A1D9E55-3921-B7C0-5107-11DB0A814482}"/>
                </a:ext>
              </a:extLst>
            </p:cNvPr>
            <p:cNvSpPr/>
            <p:nvPr/>
          </p:nvSpPr>
          <p:spPr>
            <a:xfrm>
              <a:off x="2825712" y="3055751"/>
              <a:ext cx="362231" cy="268696"/>
            </a:xfrm>
            <a:custGeom>
              <a:avLst/>
              <a:gdLst>
                <a:gd name="connsiteX0" fmla="*/ 322535 w 362231"/>
                <a:gd name="connsiteY0" fmla="*/ 268696 h 268696"/>
                <a:gd name="connsiteX1" fmla="*/ 282838 w 362231"/>
                <a:gd name="connsiteY1" fmla="*/ 229000 h 268696"/>
                <a:gd name="connsiteX2" fmla="*/ 282838 w 362231"/>
                <a:gd name="connsiteY2" fmla="*/ 181116 h 268696"/>
                <a:gd name="connsiteX3" fmla="*/ 181116 w 362231"/>
                <a:gd name="connsiteY3" fmla="*/ 79393 h 268696"/>
                <a:gd name="connsiteX4" fmla="*/ 79393 w 362231"/>
                <a:gd name="connsiteY4" fmla="*/ 181116 h 268696"/>
                <a:gd name="connsiteX5" fmla="*/ 79393 w 362231"/>
                <a:gd name="connsiteY5" fmla="*/ 229000 h 268696"/>
                <a:gd name="connsiteX6" fmla="*/ 39697 w 362231"/>
                <a:gd name="connsiteY6" fmla="*/ 268696 h 268696"/>
                <a:gd name="connsiteX7" fmla="*/ 0 w 362231"/>
                <a:gd name="connsiteY7" fmla="*/ 229000 h 268696"/>
                <a:gd name="connsiteX8" fmla="*/ 0 w 362231"/>
                <a:gd name="connsiteY8" fmla="*/ 181116 h 268696"/>
                <a:gd name="connsiteX9" fmla="*/ 181116 w 362231"/>
                <a:gd name="connsiteY9" fmla="*/ 0 h 268696"/>
                <a:gd name="connsiteX10" fmla="*/ 362231 w 362231"/>
                <a:gd name="connsiteY10" fmla="*/ 181116 h 268696"/>
                <a:gd name="connsiteX11" fmla="*/ 362231 w 362231"/>
                <a:gd name="connsiteY11" fmla="*/ 229000 h 268696"/>
                <a:gd name="connsiteX12" fmla="*/ 322535 w 362231"/>
                <a:gd name="connsiteY12" fmla="*/ 268696 h 26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231" h="268696">
                  <a:moveTo>
                    <a:pt x="322535" y="268696"/>
                  </a:moveTo>
                  <a:cubicBezTo>
                    <a:pt x="300611" y="268696"/>
                    <a:pt x="282838" y="250922"/>
                    <a:pt x="282838" y="229000"/>
                  </a:cubicBezTo>
                  <a:lnTo>
                    <a:pt x="282838" y="181116"/>
                  </a:lnTo>
                  <a:cubicBezTo>
                    <a:pt x="282838" y="124935"/>
                    <a:pt x="237295" y="79393"/>
                    <a:pt x="181116" y="79393"/>
                  </a:cubicBezTo>
                  <a:cubicBezTo>
                    <a:pt x="124936" y="79393"/>
                    <a:pt x="79393" y="124935"/>
                    <a:pt x="79393" y="181116"/>
                  </a:cubicBezTo>
                  <a:lnTo>
                    <a:pt x="79393" y="229000"/>
                  </a:lnTo>
                  <a:cubicBezTo>
                    <a:pt x="79393" y="250922"/>
                    <a:pt x="61621" y="268696"/>
                    <a:pt x="39697" y="268696"/>
                  </a:cubicBezTo>
                  <a:cubicBezTo>
                    <a:pt x="17773" y="268696"/>
                    <a:pt x="0" y="250922"/>
                    <a:pt x="0" y="229000"/>
                  </a:cubicBezTo>
                  <a:lnTo>
                    <a:pt x="0" y="181116"/>
                  </a:lnTo>
                  <a:cubicBezTo>
                    <a:pt x="0" y="81090"/>
                    <a:pt x="81088" y="0"/>
                    <a:pt x="181116" y="0"/>
                  </a:cubicBezTo>
                  <a:cubicBezTo>
                    <a:pt x="281143" y="0"/>
                    <a:pt x="362231" y="81090"/>
                    <a:pt x="362231" y="181116"/>
                  </a:cubicBezTo>
                  <a:lnTo>
                    <a:pt x="362231" y="229000"/>
                  </a:lnTo>
                  <a:cubicBezTo>
                    <a:pt x="362231" y="250922"/>
                    <a:pt x="344459" y="268696"/>
                    <a:pt x="322535" y="268696"/>
                  </a:cubicBezTo>
                  <a:close/>
                </a:path>
              </a:pathLst>
            </a:custGeom>
            <a:solidFill>
              <a:srgbClr val="EF463C"/>
            </a:solidFill>
            <a:ln w="4953" cap="flat">
              <a:noFill/>
              <a:prstDash val="solid"/>
              <a:miter/>
            </a:ln>
          </p:spPr>
          <p:txBody>
            <a:bodyPr rtlCol="0" anchor="ctr"/>
            <a:lstStyle/>
            <a:p>
              <a:endParaRPr lang="en-BE"/>
            </a:p>
          </p:txBody>
        </p:sp>
        <p:sp>
          <p:nvSpPr>
            <p:cNvPr id="21" name="Freeform 20">
              <a:extLst>
                <a:ext uri="{FF2B5EF4-FFF2-40B4-BE49-F238E27FC236}">
                  <a16:creationId xmlns:a16="http://schemas.microsoft.com/office/drawing/2014/main" id="{7428FA53-025D-F35D-0D20-72083A79883C}"/>
                </a:ext>
              </a:extLst>
            </p:cNvPr>
            <p:cNvSpPr/>
            <p:nvPr/>
          </p:nvSpPr>
          <p:spPr>
            <a:xfrm>
              <a:off x="3366925" y="2857219"/>
              <a:ext cx="221606" cy="221606"/>
            </a:xfrm>
            <a:custGeom>
              <a:avLst/>
              <a:gdLst>
                <a:gd name="connsiteX0" fmla="*/ 111052 w 221606"/>
                <a:gd name="connsiteY0" fmla="*/ 221606 h 221606"/>
                <a:gd name="connsiteX1" fmla="*/ 0 w 221606"/>
                <a:gd name="connsiteY1" fmla="*/ 111051 h 221606"/>
                <a:gd name="connsiteX2" fmla="*/ 110555 w 221606"/>
                <a:gd name="connsiteY2" fmla="*/ 0 h 221606"/>
                <a:gd name="connsiteX3" fmla="*/ 221607 w 221606"/>
                <a:gd name="connsiteY3" fmla="*/ 110555 h 221606"/>
                <a:gd name="connsiteX4" fmla="*/ 221607 w 221606"/>
                <a:gd name="connsiteY4" fmla="*/ 110704 h 221606"/>
                <a:gd name="connsiteX5" fmla="*/ 111052 w 221606"/>
                <a:gd name="connsiteY5" fmla="*/ 221606 h 221606"/>
                <a:gd name="connsiteX6" fmla="*/ 111052 w 221606"/>
                <a:gd name="connsiteY6" fmla="*/ 79442 h 221606"/>
                <a:gd name="connsiteX7" fmla="*/ 79393 w 221606"/>
                <a:gd name="connsiteY7" fmla="*/ 110604 h 221606"/>
                <a:gd name="connsiteX8" fmla="*/ 110555 w 221606"/>
                <a:gd name="connsiteY8" fmla="*/ 142260 h 221606"/>
                <a:gd name="connsiteX9" fmla="*/ 142213 w 221606"/>
                <a:gd name="connsiteY9" fmla="*/ 111099 h 221606"/>
                <a:gd name="connsiteX10" fmla="*/ 142213 w 221606"/>
                <a:gd name="connsiteY10" fmla="*/ 110704 h 221606"/>
                <a:gd name="connsiteX11" fmla="*/ 111052 w 221606"/>
                <a:gd name="connsiteY11" fmla="*/ 79442 h 221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1606" h="221606">
                  <a:moveTo>
                    <a:pt x="111052" y="221606"/>
                  </a:moveTo>
                  <a:cubicBezTo>
                    <a:pt x="49859" y="221745"/>
                    <a:pt x="139" y="172248"/>
                    <a:pt x="0" y="111051"/>
                  </a:cubicBezTo>
                  <a:cubicBezTo>
                    <a:pt x="-139" y="49857"/>
                    <a:pt x="49363" y="137"/>
                    <a:pt x="110555" y="0"/>
                  </a:cubicBezTo>
                  <a:cubicBezTo>
                    <a:pt x="171753" y="-137"/>
                    <a:pt x="221468" y="49360"/>
                    <a:pt x="221607" y="110555"/>
                  </a:cubicBezTo>
                  <a:cubicBezTo>
                    <a:pt x="221607" y="110604"/>
                    <a:pt x="221607" y="110654"/>
                    <a:pt x="221607" y="110704"/>
                  </a:cubicBezTo>
                  <a:cubicBezTo>
                    <a:pt x="221607" y="171816"/>
                    <a:pt x="172164" y="221412"/>
                    <a:pt x="111052" y="221606"/>
                  </a:cubicBezTo>
                  <a:close/>
                  <a:moveTo>
                    <a:pt x="111052" y="79442"/>
                  </a:moveTo>
                  <a:cubicBezTo>
                    <a:pt x="93704" y="79306"/>
                    <a:pt x="79532" y="93257"/>
                    <a:pt x="79393" y="110604"/>
                  </a:cubicBezTo>
                  <a:cubicBezTo>
                    <a:pt x="79260" y="127950"/>
                    <a:pt x="93208" y="142123"/>
                    <a:pt x="110555" y="142260"/>
                  </a:cubicBezTo>
                  <a:cubicBezTo>
                    <a:pt x="127903" y="142397"/>
                    <a:pt x="142074" y="128446"/>
                    <a:pt x="142213" y="111099"/>
                  </a:cubicBezTo>
                  <a:cubicBezTo>
                    <a:pt x="142213" y="110967"/>
                    <a:pt x="142213" y="110836"/>
                    <a:pt x="142213" y="110704"/>
                  </a:cubicBezTo>
                  <a:cubicBezTo>
                    <a:pt x="142134" y="93511"/>
                    <a:pt x="128245" y="79578"/>
                    <a:pt x="111052" y="79442"/>
                  </a:cubicBezTo>
                  <a:close/>
                </a:path>
              </a:pathLst>
            </a:custGeom>
            <a:solidFill>
              <a:srgbClr val="C42828"/>
            </a:solidFill>
            <a:ln w="4953" cap="flat">
              <a:noFill/>
              <a:prstDash val="solid"/>
              <a:miter/>
            </a:ln>
          </p:spPr>
          <p:txBody>
            <a:bodyPr rtlCol="0" anchor="ctr"/>
            <a:lstStyle/>
            <a:p>
              <a:endParaRPr lang="en-BE"/>
            </a:p>
          </p:txBody>
        </p:sp>
        <p:sp>
          <p:nvSpPr>
            <p:cNvPr id="22" name="Freeform 21">
              <a:extLst>
                <a:ext uri="{FF2B5EF4-FFF2-40B4-BE49-F238E27FC236}">
                  <a16:creationId xmlns:a16="http://schemas.microsoft.com/office/drawing/2014/main" id="{5270D38E-89E2-89BE-09D4-42B1116CE90E}"/>
                </a:ext>
              </a:extLst>
            </p:cNvPr>
            <p:cNvSpPr/>
            <p:nvPr/>
          </p:nvSpPr>
          <p:spPr>
            <a:xfrm>
              <a:off x="3296613" y="3055602"/>
              <a:ext cx="362231" cy="268745"/>
            </a:xfrm>
            <a:custGeom>
              <a:avLst/>
              <a:gdLst>
                <a:gd name="connsiteX0" fmla="*/ 322535 w 362231"/>
                <a:gd name="connsiteY0" fmla="*/ 268746 h 268745"/>
                <a:gd name="connsiteX1" fmla="*/ 282838 w 362231"/>
                <a:gd name="connsiteY1" fmla="*/ 229049 h 268745"/>
                <a:gd name="connsiteX2" fmla="*/ 282838 w 362231"/>
                <a:gd name="connsiteY2" fmla="*/ 181116 h 268745"/>
                <a:gd name="connsiteX3" fmla="*/ 181116 w 362231"/>
                <a:gd name="connsiteY3" fmla="*/ 79393 h 268745"/>
                <a:gd name="connsiteX4" fmla="*/ 79393 w 362231"/>
                <a:gd name="connsiteY4" fmla="*/ 181116 h 268745"/>
                <a:gd name="connsiteX5" fmla="*/ 79393 w 362231"/>
                <a:gd name="connsiteY5" fmla="*/ 229049 h 268745"/>
                <a:gd name="connsiteX6" fmla="*/ 39697 w 362231"/>
                <a:gd name="connsiteY6" fmla="*/ 268746 h 268745"/>
                <a:gd name="connsiteX7" fmla="*/ 0 w 362231"/>
                <a:gd name="connsiteY7" fmla="*/ 229049 h 268745"/>
                <a:gd name="connsiteX8" fmla="*/ 0 w 362231"/>
                <a:gd name="connsiteY8" fmla="*/ 181116 h 268745"/>
                <a:gd name="connsiteX9" fmla="*/ 181116 w 362231"/>
                <a:gd name="connsiteY9" fmla="*/ 0 h 268745"/>
                <a:gd name="connsiteX10" fmla="*/ 362231 w 362231"/>
                <a:gd name="connsiteY10" fmla="*/ 181116 h 268745"/>
                <a:gd name="connsiteX11" fmla="*/ 362231 w 362231"/>
                <a:gd name="connsiteY11" fmla="*/ 229049 h 268745"/>
                <a:gd name="connsiteX12" fmla="*/ 322535 w 362231"/>
                <a:gd name="connsiteY12" fmla="*/ 268746 h 268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231" h="268745">
                  <a:moveTo>
                    <a:pt x="322535" y="268746"/>
                  </a:moveTo>
                  <a:cubicBezTo>
                    <a:pt x="300612" y="268746"/>
                    <a:pt x="282838" y="250972"/>
                    <a:pt x="282838" y="229049"/>
                  </a:cubicBezTo>
                  <a:lnTo>
                    <a:pt x="282838" y="181116"/>
                  </a:lnTo>
                  <a:cubicBezTo>
                    <a:pt x="282838" y="124935"/>
                    <a:pt x="237296" y="79393"/>
                    <a:pt x="181116" y="79393"/>
                  </a:cubicBezTo>
                  <a:cubicBezTo>
                    <a:pt x="124935" y="79393"/>
                    <a:pt x="79393" y="124935"/>
                    <a:pt x="79393" y="181116"/>
                  </a:cubicBezTo>
                  <a:lnTo>
                    <a:pt x="79393" y="229049"/>
                  </a:lnTo>
                  <a:cubicBezTo>
                    <a:pt x="79393" y="250972"/>
                    <a:pt x="61619" y="268746"/>
                    <a:pt x="39697" y="268746"/>
                  </a:cubicBezTo>
                  <a:cubicBezTo>
                    <a:pt x="17774" y="268746"/>
                    <a:pt x="0" y="250972"/>
                    <a:pt x="0" y="229049"/>
                  </a:cubicBezTo>
                  <a:lnTo>
                    <a:pt x="0" y="181116"/>
                  </a:lnTo>
                  <a:cubicBezTo>
                    <a:pt x="0" y="81090"/>
                    <a:pt x="81090" y="0"/>
                    <a:pt x="181116" y="0"/>
                  </a:cubicBezTo>
                  <a:cubicBezTo>
                    <a:pt x="281141" y="0"/>
                    <a:pt x="362231" y="81090"/>
                    <a:pt x="362231" y="181116"/>
                  </a:cubicBezTo>
                  <a:lnTo>
                    <a:pt x="362231" y="229049"/>
                  </a:lnTo>
                  <a:cubicBezTo>
                    <a:pt x="362231" y="250972"/>
                    <a:pt x="344457" y="268746"/>
                    <a:pt x="322535" y="268746"/>
                  </a:cubicBezTo>
                  <a:close/>
                </a:path>
              </a:pathLst>
            </a:custGeom>
            <a:solidFill>
              <a:srgbClr val="EF463C"/>
            </a:solidFill>
            <a:ln w="4953" cap="flat">
              <a:noFill/>
              <a:prstDash val="solid"/>
              <a:miter/>
            </a:ln>
          </p:spPr>
          <p:txBody>
            <a:bodyPr rtlCol="0" anchor="ctr"/>
            <a:lstStyle/>
            <a:p>
              <a:endParaRPr lang="en-BE"/>
            </a:p>
          </p:txBody>
        </p:sp>
      </p:grpSp>
      <p:grpSp>
        <p:nvGrpSpPr>
          <p:cNvPr id="23" name="Picture Placeholder 81">
            <a:extLst>
              <a:ext uri="{FF2B5EF4-FFF2-40B4-BE49-F238E27FC236}">
                <a16:creationId xmlns:a16="http://schemas.microsoft.com/office/drawing/2014/main" id="{C3190F9F-61BB-56B8-66F2-7E42CC8608B5}"/>
              </a:ext>
            </a:extLst>
          </p:cNvPr>
          <p:cNvGrpSpPr>
            <a:grpSpLocks noChangeAspect="1"/>
          </p:cNvGrpSpPr>
          <p:nvPr/>
        </p:nvGrpSpPr>
        <p:grpSpPr>
          <a:xfrm>
            <a:off x="491374" y="3985087"/>
            <a:ext cx="593661" cy="632285"/>
            <a:chOff x="9430097" y="4772002"/>
            <a:chExt cx="790163" cy="841570"/>
          </a:xfrm>
        </p:grpSpPr>
        <p:grpSp>
          <p:nvGrpSpPr>
            <p:cNvPr id="24" name="Picture Placeholder 81">
              <a:extLst>
                <a:ext uri="{FF2B5EF4-FFF2-40B4-BE49-F238E27FC236}">
                  <a16:creationId xmlns:a16="http://schemas.microsoft.com/office/drawing/2014/main" id="{73E0CE25-CD21-6F14-4AEC-100F074B7E4F}"/>
                </a:ext>
              </a:extLst>
            </p:cNvPr>
            <p:cNvGrpSpPr/>
            <p:nvPr/>
          </p:nvGrpSpPr>
          <p:grpSpPr>
            <a:xfrm>
              <a:off x="9430097" y="4772002"/>
              <a:ext cx="483755" cy="841570"/>
              <a:chOff x="9430097" y="4772002"/>
              <a:chExt cx="483755" cy="841570"/>
            </a:xfrm>
          </p:grpSpPr>
          <p:sp>
            <p:nvSpPr>
              <p:cNvPr id="32" name="Freeform 31">
                <a:extLst>
                  <a:ext uri="{FF2B5EF4-FFF2-40B4-BE49-F238E27FC236}">
                    <a16:creationId xmlns:a16="http://schemas.microsoft.com/office/drawing/2014/main" id="{FAD516E2-68A7-BF4C-20EB-878DD1E5BDA8}"/>
                  </a:ext>
                </a:extLst>
              </p:cNvPr>
              <p:cNvSpPr/>
              <p:nvPr/>
            </p:nvSpPr>
            <p:spPr>
              <a:xfrm>
                <a:off x="9430097" y="4772002"/>
                <a:ext cx="483755" cy="841570"/>
              </a:xfrm>
              <a:custGeom>
                <a:avLst/>
                <a:gdLst>
                  <a:gd name="connsiteX0" fmla="*/ 444059 w 483755"/>
                  <a:gd name="connsiteY0" fmla="*/ 841571 h 841570"/>
                  <a:gd name="connsiteX1" fmla="*/ 349333 w 483755"/>
                  <a:gd name="connsiteY1" fmla="*/ 841571 h 841570"/>
                  <a:gd name="connsiteX2" fmla="*/ 309636 w 483755"/>
                  <a:gd name="connsiteY2" fmla="*/ 801874 h 841570"/>
                  <a:gd name="connsiteX3" fmla="*/ 309636 w 483755"/>
                  <a:gd name="connsiteY3" fmla="*/ 729527 h 841570"/>
                  <a:gd name="connsiteX4" fmla="*/ 267508 w 483755"/>
                  <a:gd name="connsiteY4" fmla="*/ 713847 h 841570"/>
                  <a:gd name="connsiteX5" fmla="*/ 207020 w 483755"/>
                  <a:gd name="connsiteY5" fmla="*/ 778354 h 841570"/>
                  <a:gd name="connsiteX6" fmla="*/ 150907 w 483755"/>
                  <a:gd name="connsiteY6" fmla="*/ 780076 h 841570"/>
                  <a:gd name="connsiteX7" fmla="*/ 149708 w 483755"/>
                  <a:gd name="connsiteY7" fmla="*/ 778900 h 841570"/>
                  <a:gd name="connsiteX8" fmla="*/ 61632 w 483755"/>
                  <a:gd name="connsiteY8" fmla="*/ 688491 h 841570"/>
                  <a:gd name="connsiteX9" fmla="*/ 62128 w 483755"/>
                  <a:gd name="connsiteY9" fmla="*/ 632568 h 841570"/>
                  <a:gd name="connsiteX10" fmla="*/ 128272 w 483755"/>
                  <a:gd name="connsiteY10" fmla="*/ 567168 h 841570"/>
                  <a:gd name="connsiteX11" fmla="*/ 111550 w 483755"/>
                  <a:gd name="connsiteY11" fmla="*/ 522510 h 841570"/>
                  <a:gd name="connsiteX12" fmla="*/ 40642 w 483755"/>
                  <a:gd name="connsiteY12" fmla="*/ 524197 h 841570"/>
                  <a:gd name="connsiteX13" fmla="*/ 11 w 483755"/>
                  <a:gd name="connsiteY13" fmla="*/ 485458 h 841570"/>
                  <a:gd name="connsiteX14" fmla="*/ 3 w 483755"/>
                  <a:gd name="connsiteY14" fmla="*/ 484054 h 841570"/>
                  <a:gd name="connsiteX15" fmla="*/ 1491 w 483755"/>
                  <a:gd name="connsiteY15" fmla="*/ 358017 h 841570"/>
                  <a:gd name="connsiteX16" fmla="*/ 41188 w 483755"/>
                  <a:gd name="connsiteY16" fmla="*/ 318767 h 841570"/>
                  <a:gd name="connsiteX17" fmla="*/ 112096 w 483755"/>
                  <a:gd name="connsiteY17" fmla="*/ 318767 h 841570"/>
                  <a:gd name="connsiteX18" fmla="*/ 128868 w 483755"/>
                  <a:gd name="connsiteY18" fmla="*/ 271578 h 841570"/>
                  <a:gd name="connsiteX19" fmla="*/ 62574 w 483755"/>
                  <a:gd name="connsiteY19" fmla="*/ 209304 h 841570"/>
                  <a:gd name="connsiteX20" fmla="*/ 50219 w 483755"/>
                  <a:gd name="connsiteY20" fmla="*/ 180722 h 841570"/>
                  <a:gd name="connsiteX21" fmla="*/ 62177 w 483755"/>
                  <a:gd name="connsiteY21" fmla="*/ 151942 h 841570"/>
                  <a:gd name="connsiteX22" fmla="*/ 152189 w 483755"/>
                  <a:gd name="connsiteY22" fmla="*/ 63866 h 841570"/>
                  <a:gd name="connsiteX23" fmla="*/ 208112 w 483755"/>
                  <a:gd name="connsiteY23" fmla="*/ 64312 h 841570"/>
                  <a:gd name="connsiteX24" fmla="*/ 268203 w 483755"/>
                  <a:gd name="connsiteY24" fmla="*/ 124850 h 841570"/>
                  <a:gd name="connsiteX25" fmla="*/ 313953 w 483755"/>
                  <a:gd name="connsiteY25" fmla="*/ 109021 h 841570"/>
                  <a:gd name="connsiteX26" fmla="*/ 312663 w 483755"/>
                  <a:gd name="connsiteY26" fmla="*/ 40494 h 841570"/>
                  <a:gd name="connsiteX27" fmla="*/ 351554 w 483755"/>
                  <a:gd name="connsiteY27" fmla="*/ 8 h 841570"/>
                  <a:gd name="connsiteX28" fmla="*/ 352905 w 483755"/>
                  <a:gd name="connsiteY28" fmla="*/ 4 h 841570"/>
                  <a:gd name="connsiteX29" fmla="*/ 439692 w 483755"/>
                  <a:gd name="connsiteY29" fmla="*/ 847 h 841570"/>
                  <a:gd name="connsiteX30" fmla="*/ 479041 w 483755"/>
                  <a:gd name="connsiteY30" fmla="*/ 40544 h 841570"/>
                  <a:gd name="connsiteX31" fmla="*/ 479041 w 483755"/>
                  <a:gd name="connsiteY31" fmla="*/ 280907 h 841570"/>
                  <a:gd name="connsiteX32" fmla="*/ 439345 w 483755"/>
                  <a:gd name="connsiteY32" fmla="*/ 320603 h 841570"/>
                  <a:gd name="connsiteX33" fmla="*/ 439345 w 483755"/>
                  <a:gd name="connsiteY33" fmla="*/ 320603 h 841570"/>
                  <a:gd name="connsiteX34" fmla="*/ 399648 w 483755"/>
                  <a:gd name="connsiteY34" fmla="*/ 280907 h 841570"/>
                  <a:gd name="connsiteX35" fmla="*/ 399648 w 483755"/>
                  <a:gd name="connsiteY35" fmla="*/ 79844 h 841570"/>
                  <a:gd name="connsiteX36" fmla="*/ 392602 w 483755"/>
                  <a:gd name="connsiteY36" fmla="*/ 79844 h 841570"/>
                  <a:gd name="connsiteX37" fmla="*/ 393793 w 483755"/>
                  <a:gd name="connsiteY37" fmla="*/ 141175 h 841570"/>
                  <a:gd name="connsiteX38" fmla="*/ 359058 w 483755"/>
                  <a:gd name="connsiteY38" fmla="*/ 181367 h 841570"/>
                  <a:gd name="connsiteX39" fmla="*/ 281501 w 483755"/>
                  <a:gd name="connsiteY39" fmla="*/ 207518 h 841570"/>
                  <a:gd name="connsiteX40" fmla="*/ 232575 w 483755"/>
                  <a:gd name="connsiteY40" fmla="*/ 201662 h 841570"/>
                  <a:gd name="connsiteX41" fmla="*/ 179531 w 483755"/>
                  <a:gd name="connsiteY41" fmla="*/ 148171 h 841570"/>
                  <a:gd name="connsiteX42" fmla="*/ 147128 w 483755"/>
                  <a:gd name="connsiteY42" fmla="*/ 179780 h 841570"/>
                  <a:gd name="connsiteX43" fmla="*/ 202852 w 483755"/>
                  <a:gd name="connsiteY43" fmla="*/ 232030 h 841570"/>
                  <a:gd name="connsiteX44" fmla="*/ 212429 w 483755"/>
                  <a:gd name="connsiteY44" fmla="*/ 275994 h 841570"/>
                  <a:gd name="connsiteX45" fmla="*/ 180771 w 483755"/>
                  <a:gd name="connsiteY45" fmla="*/ 367197 h 841570"/>
                  <a:gd name="connsiteX46" fmla="*/ 142067 w 483755"/>
                  <a:gd name="connsiteY46" fmla="*/ 398111 h 841570"/>
                  <a:gd name="connsiteX47" fmla="*/ 80438 w 483755"/>
                  <a:gd name="connsiteY47" fmla="*/ 398111 h 841570"/>
                  <a:gd name="connsiteX48" fmla="*/ 79991 w 483755"/>
                  <a:gd name="connsiteY48" fmla="*/ 443861 h 841570"/>
                  <a:gd name="connsiteX49" fmla="*/ 141025 w 483755"/>
                  <a:gd name="connsiteY49" fmla="*/ 442372 h 841570"/>
                  <a:gd name="connsiteX50" fmla="*/ 180721 w 483755"/>
                  <a:gd name="connsiteY50" fmla="*/ 473385 h 841570"/>
                  <a:gd name="connsiteX51" fmla="*/ 211387 w 483755"/>
                  <a:gd name="connsiteY51" fmla="*/ 555607 h 841570"/>
                  <a:gd name="connsiteX52" fmla="*/ 204688 w 483755"/>
                  <a:gd name="connsiteY52" fmla="*/ 603193 h 841570"/>
                  <a:gd name="connsiteX53" fmla="*/ 145987 w 483755"/>
                  <a:gd name="connsiteY53" fmla="*/ 661448 h 841570"/>
                  <a:gd name="connsiteX54" fmla="*/ 177595 w 483755"/>
                  <a:gd name="connsiteY54" fmla="*/ 693800 h 841570"/>
                  <a:gd name="connsiteX55" fmla="*/ 230689 w 483755"/>
                  <a:gd name="connsiteY55" fmla="*/ 637382 h 841570"/>
                  <a:gd name="connsiteX56" fmla="*/ 280806 w 483755"/>
                  <a:gd name="connsiteY56" fmla="*/ 631030 h 841570"/>
                  <a:gd name="connsiteX57" fmla="*/ 355585 w 483755"/>
                  <a:gd name="connsiteY57" fmla="*/ 658669 h 841570"/>
                  <a:gd name="connsiteX58" fmla="*/ 389029 w 483755"/>
                  <a:gd name="connsiteY58" fmla="*/ 697869 h 841570"/>
                  <a:gd name="connsiteX59" fmla="*/ 389029 w 483755"/>
                  <a:gd name="connsiteY59" fmla="*/ 762376 h 841570"/>
                  <a:gd name="connsiteX60" fmla="*/ 404362 w 483755"/>
                  <a:gd name="connsiteY60" fmla="*/ 762376 h 841570"/>
                  <a:gd name="connsiteX61" fmla="*/ 404362 w 483755"/>
                  <a:gd name="connsiteY61" fmla="*/ 558931 h 841570"/>
                  <a:gd name="connsiteX62" fmla="*/ 444059 w 483755"/>
                  <a:gd name="connsiteY62" fmla="*/ 519235 h 841570"/>
                  <a:gd name="connsiteX63" fmla="*/ 444059 w 483755"/>
                  <a:gd name="connsiteY63" fmla="*/ 519235 h 841570"/>
                  <a:gd name="connsiteX64" fmla="*/ 483755 w 483755"/>
                  <a:gd name="connsiteY64" fmla="*/ 558931 h 841570"/>
                  <a:gd name="connsiteX65" fmla="*/ 483755 w 483755"/>
                  <a:gd name="connsiteY65" fmla="*/ 802073 h 841570"/>
                  <a:gd name="connsiteX66" fmla="*/ 444059 w 483755"/>
                  <a:gd name="connsiteY66" fmla="*/ 841571 h 84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483755" h="841570">
                    <a:moveTo>
                      <a:pt x="444059" y="841571"/>
                    </a:moveTo>
                    <a:lnTo>
                      <a:pt x="349333" y="841571"/>
                    </a:lnTo>
                    <a:cubicBezTo>
                      <a:pt x="327409" y="841571"/>
                      <a:pt x="309636" y="823797"/>
                      <a:pt x="309636" y="801874"/>
                    </a:cubicBezTo>
                    <a:lnTo>
                      <a:pt x="309636" y="729527"/>
                    </a:lnTo>
                    <a:cubicBezTo>
                      <a:pt x="295186" y="725468"/>
                      <a:pt x="281096" y="720223"/>
                      <a:pt x="267508" y="713847"/>
                    </a:cubicBezTo>
                    <a:lnTo>
                      <a:pt x="207020" y="778354"/>
                    </a:lnTo>
                    <a:cubicBezTo>
                      <a:pt x="192001" y="794327"/>
                      <a:pt x="166878" y="795096"/>
                      <a:pt x="150907" y="780076"/>
                    </a:cubicBezTo>
                    <a:cubicBezTo>
                      <a:pt x="150499" y="779694"/>
                      <a:pt x="150100" y="779302"/>
                      <a:pt x="149708" y="778900"/>
                    </a:cubicBezTo>
                    <a:lnTo>
                      <a:pt x="61632" y="688491"/>
                    </a:lnTo>
                    <a:cubicBezTo>
                      <a:pt x="46409" y="672875"/>
                      <a:pt x="46631" y="647911"/>
                      <a:pt x="62128" y="632568"/>
                    </a:cubicBezTo>
                    <a:lnTo>
                      <a:pt x="128272" y="567168"/>
                    </a:lnTo>
                    <a:cubicBezTo>
                      <a:pt x="121770" y="552644"/>
                      <a:pt x="116185" y="537733"/>
                      <a:pt x="111550" y="522510"/>
                    </a:cubicBezTo>
                    <a:lnTo>
                      <a:pt x="40642" y="524197"/>
                    </a:lnTo>
                    <a:cubicBezTo>
                      <a:pt x="18724" y="524718"/>
                      <a:pt x="533" y="507375"/>
                      <a:pt x="11" y="485458"/>
                    </a:cubicBezTo>
                    <a:cubicBezTo>
                      <a:pt x="0" y="484992"/>
                      <a:pt x="-3" y="484520"/>
                      <a:pt x="3" y="484054"/>
                    </a:cubicBezTo>
                    <a:lnTo>
                      <a:pt x="1491" y="358017"/>
                    </a:lnTo>
                    <a:cubicBezTo>
                      <a:pt x="1736" y="336268"/>
                      <a:pt x="19437" y="318766"/>
                      <a:pt x="41188" y="318767"/>
                    </a:cubicBezTo>
                    <a:lnTo>
                      <a:pt x="112096" y="318767"/>
                    </a:lnTo>
                    <a:cubicBezTo>
                      <a:pt x="117405" y="302293"/>
                      <a:pt x="123707" y="285124"/>
                      <a:pt x="128868" y="271578"/>
                    </a:cubicBezTo>
                    <a:lnTo>
                      <a:pt x="62574" y="209304"/>
                    </a:lnTo>
                    <a:cubicBezTo>
                      <a:pt x="54735" y="201857"/>
                      <a:pt x="50273" y="191535"/>
                      <a:pt x="50219" y="180722"/>
                    </a:cubicBezTo>
                    <a:cubicBezTo>
                      <a:pt x="50068" y="169891"/>
                      <a:pt x="54395" y="159478"/>
                      <a:pt x="62177" y="151942"/>
                    </a:cubicBezTo>
                    <a:lnTo>
                      <a:pt x="152189" y="63866"/>
                    </a:lnTo>
                    <a:cubicBezTo>
                      <a:pt x="167789" y="48630"/>
                      <a:pt x="192757" y="48830"/>
                      <a:pt x="208112" y="64312"/>
                    </a:cubicBezTo>
                    <a:lnTo>
                      <a:pt x="268203" y="124850"/>
                    </a:lnTo>
                    <a:cubicBezTo>
                      <a:pt x="282938" y="118188"/>
                      <a:pt x="298252" y="112890"/>
                      <a:pt x="313953" y="109021"/>
                    </a:cubicBezTo>
                    <a:lnTo>
                      <a:pt x="312663" y="40494"/>
                    </a:lnTo>
                    <a:cubicBezTo>
                      <a:pt x="312222" y="18575"/>
                      <a:pt x="329634" y="449"/>
                      <a:pt x="351554" y="8"/>
                    </a:cubicBezTo>
                    <a:cubicBezTo>
                      <a:pt x="352004" y="-1"/>
                      <a:pt x="352455" y="-2"/>
                      <a:pt x="352905" y="4"/>
                    </a:cubicBezTo>
                    <a:lnTo>
                      <a:pt x="439692" y="847"/>
                    </a:lnTo>
                    <a:cubicBezTo>
                      <a:pt x="461480" y="1038"/>
                      <a:pt x="479041" y="18755"/>
                      <a:pt x="479041" y="40544"/>
                    </a:cubicBezTo>
                    <a:lnTo>
                      <a:pt x="479041" y="280907"/>
                    </a:lnTo>
                    <a:cubicBezTo>
                      <a:pt x="479041" y="302830"/>
                      <a:pt x="461269" y="320603"/>
                      <a:pt x="439345" y="320603"/>
                    </a:cubicBezTo>
                    <a:lnTo>
                      <a:pt x="439345" y="320603"/>
                    </a:lnTo>
                    <a:cubicBezTo>
                      <a:pt x="417421" y="320603"/>
                      <a:pt x="399648" y="302830"/>
                      <a:pt x="399648" y="280907"/>
                    </a:cubicBezTo>
                    <a:lnTo>
                      <a:pt x="399648" y="79844"/>
                    </a:lnTo>
                    <a:lnTo>
                      <a:pt x="392602" y="79844"/>
                    </a:lnTo>
                    <a:lnTo>
                      <a:pt x="393793" y="141175"/>
                    </a:lnTo>
                    <a:cubicBezTo>
                      <a:pt x="394206" y="161487"/>
                      <a:pt x="379216" y="178832"/>
                      <a:pt x="359058" y="181367"/>
                    </a:cubicBezTo>
                    <a:cubicBezTo>
                      <a:pt x="331616" y="184360"/>
                      <a:pt x="305153" y="193283"/>
                      <a:pt x="281501" y="207518"/>
                    </a:cubicBezTo>
                    <a:cubicBezTo>
                      <a:pt x="265808" y="217149"/>
                      <a:pt x="245552" y="214725"/>
                      <a:pt x="232575" y="201662"/>
                    </a:cubicBezTo>
                    <a:lnTo>
                      <a:pt x="179531" y="148171"/>
                    </a:lnTo>
                    <a:lnTo>
                      <a:pt x="147128" y="179780"/>
                    </a:lnTo>
                    <a:lnTo>
                      <a:pt x="202852" y="232030"/>
                    </a:lnTo>
                    <a:cubicBezTo>
                      <a:pt x="214844" y="243286"/>
                      <a:pt x="218652" y="260771"/>
                      <a:pt x="212429" y="275994"/>
                    </a:cubicBezTo>
                    <a:cubicBezTo>
                      <a:pt x="205532" y="292865"/>
                      <a:pt x="186477" y="342089"/>
                      <a:pt x="180771" y="367197"/>
                    </a:cubicBezTo>
                    <a:cubicBezTo>
                      <a:pt x="176670" y="385274"/>
                      <a:pt x="160604" y="398107"/>
                      <a:pt x="142067" y="398111"/>
                    </a:cubicBezTo>
                    <a:lnTo>
                      <a:pt x="80438" y="398111"/>
                    </a:lnTo>
                    <a:lnTo>
                      <a:pt x="79991" y="443861"/>
                    </a:lnTo>
                    <a:lnTo>
                      <a:pt x="141025" y="442372"/>
                    </a:lnTo>
                    <a:cubicBezTo>
                      <a:pt x="159962" y="441915"/>
                      <a:pt x="176584" y="454901"/>
                      <a:pt x="180721" y="473385"/>
                    </a:cubicBezTo>
                    <a:cubicBezTo>
                      <a:pt x="186900" y="502135"/>
                      <a:pt x="197230" y="529834"/>
                      <a:pt x="211387" y="555607"/>
                    </a:cubicBezTo>
                    <a:cubicBezTo>
                      <a:pt x="220099" y="571173"/>
                      <a:pt x="217359" y="590639"/>
                      <a:pt x="204688" y="603193"/>
                    </a:cubicBezTo>
                    <a:lnTo>
                      <a:pt x="145987" y="661448"/>
                    </a:lnTo>
                    <a:lnTo>
                      <a:pt x="177595" y="693800"/>
                    </a:lnTo>
                    <a:lnTo>
                      <a:pt x="230689" y="637382"/>
                    </a:lnTo>
                    <a:cubicBezTo>
                      <a:pt x="243719" y="623537"/>
                      <a:pt x="264735" y="620873"/>
                      <a:pt x="280806" y="631030"/>
                    </a:cubicBezTo>
                    <a:cubicBezTo>
                      <a:pt x="303596" y="645227"/>
                      <a:pt x="329040" y="654630"/>
                      <a:pt x="355585" y="658669"/>
                    </a:cubicBezTo>
                    <a:cubicBezTo>
                      <a:pt x="374851" y="661740"/>
                      <a:pt x="389029" y="678358"/>
                      <a:pt x="389029" y="697869"/>
                    </a:cubicBezTo>
                    <a:lnTo>
                      <a:pt x="389029" y="762376"/>
                    </a:lnTo>
                    <a:lnTo>
                      <a:pt x="404362" y="762376"/>
                    </a:lnTo>
                    <a:lnTo>
                      <a:pt x="404362" y="558931"/>
                    </a:lnTo>
                    <a:cubicBezTo>
                      <a:pt x="404362" y="537009"/>
                      <a:pt x="422135" y="519235"/>
                      <a:pt x="444059" y="519235"/>
                    </a:cubicBezTo>
                    <a:lnTo>
                      <a:pt x="444059" y="519235"/>
                    </a:lnTo>
                    <a:cubicBezTo>
                      <a:pt x="465983" y="519235"/>
                      <a:pt x="483755" y="537009"/>
                      <a:pt x="483755" y="558931"/>
                    </a:cubicBezTo>
                    <a:lnTo>
                      <a:pt x="483755" y="802073"/>
                    </a:lnTo>
                    <a:cubicBezTo>
                      <a:pt x="483646" y="823921"/>
                      <a:pt x="465905" y="841571"/>
                      <a:pt x="444059" y="841571"/>
                    </a:cubicBezTo>
                    <a:close/>
                  </a:path>
                </a:pathLst>
              </a:custGeom>
              <a:solidFill>
                <a:srgbClr val="C42828"/>
              </a:solidFill>
              <a:ln w="4953" cap="flat">
                <a:noFill/>
                <a:prstDash val="solid"/>
                <a:miter/>
              </a:ln>
            </p:spPr>
            <p:txBody>
              <a:bodyPr rtlCol="0" anchor="ctr"/>
              <a:lstStyle/>
              <a:p>
                <a:endParaRPr lang="en-BE"/>
              </a:p>
            </p:txBody>
          </p:sp>
          <p:sp>
            <p:nvSpPr>
              <p:cNvPr id="33" name="Freeform 32">
                <a:extLst>
                  <a:ext uri="{FF2B5EF4-FFF2-40B4-BE49-F238E27FC236}">
                    <a16:creationId xmlns:a16="http://schemas.microsoft.com/office/drawing/2014/main" id="{46A441FA-7DB5-9790-C3A0-EE9BC5766B97}"/>
                  </a:ext>
                </a:extLst>
              </p:cNvPr>
              <p:cNvSpPr/>
              <p:nvPr/>
            </p:nvSpPr>
            <p:spPr>
              <a:xfrm>
                <a:off x="9691799" y="5015644"/>
                <a:ext cx="222052" cy="354787"/>
              </a:xfrm>
              <a:custGeom>
                <a:avLst/>
                <a:gdLst>
                  <a:gd name="connsiteX0" fmla="*/ 182356 w 222052"/>
                  <a:gd name="connsiteY0" fmla="*/ 354788 h 354787"/>
                  <a:gd name="connsiteX1" fmla="*/ 0 w 222052"/>
                  <a:gd name="connsiteY1" fmla="*/ 177394 h 354787"/>
                  <a:gd name="connsiteX2" fmla="*/ 177394 w 222052"/>
                  <a:gd name="connsiteY2" fmla="*/ 0 h 354787"/>
                  <a:gd name="connsiteX3" fmla="*/ 217091 w 222052"/>
                  <a:gd name="connsiteY3" fmla="*/ 39697 h 354787"/>
                  <a:gd name="connsiteX4" fmla="*/ 177394 w 222052"/>
                  <a:gd name="connsiteY4" fmla="*/ 79393 h 354787"/>
                  <a:gd name="connsiteX5" fmla="*/ 79393 w 222052"/>
                  <a:gd name="connsiteY5" fmla="*/ 177394 h 354787"/>
                  <a:gd name="connsiteX6" fmla="*/ 182356 w 222052"/>
                  <a:gd name="connsiteY6" fmla="*/ 275395 h 354787"/>
                  <a:gd name="connsiteX7" fmla="*/ 222053 w 222052"/>
                  <a:gd name="connsiteY7" fmla="*/ 315091 h 354787"/>
                  <a:gd name="connsiteX8" fmla="*/ 182356 w 222052"/>
                  <a:gd name="connsiteY8" fmla="*/ 354788 h 354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052" h="354787">
                    <a:moveTo>
                      <a:pt x="182356" y="354788"/>
                    </a:moveTo>
                    <a:cubicBezTo>
                      <a:pt x="83512" y="354788"/>
                      <a:pt x="0" y="273559"/>
                      <a:pt x="0" y="177394"/>
                    </a:cubicBezTo>
                    <a:cubicBezTo>
                      <a:pt x="109" y="79468"/>
                      <a:pt x="79468" y="109"/>
                      <a:pt x="177394" y="0"/>
                    </a:cubicBezTo>
                    <a:cubicBezTo>
                      <a:pt x="199318" y="0"/>
                      <a:pt x="217091" y="17773"/>
                      <a:pt x="217091" y="39697"/>
                    </a:cubicBezTo>
                    <a:cubicBezTo>
                      <a:pt x="217091" y="61620"/>
                      <a:pt x="199318" y="79393"/>
                      <a:pt x="177394" y="79393"/>
                    </a:cubicBezTo>
                    <a:cubicBezTo>
                      <a:pt x="123292" y="79448"/>
                      <a:pt x="79448" y="123292"/>
                      <a:pt x="79393" y="177394"/>
                    </a:cubicBezTo>
                    <a:cubicBezTo>
                      <a:pt x="79393" y="230488"/>
                      <a:pt x="126533" y="275395"/>
                      <a:pt x="182356" y="275395"/>
                    </a:cubicBezTo>
                    <a:cubicBezTo>
                      <a:pt x="204280" y="275395"/>
                      <a:pt x="222053" y="293169"/>
                      <a:pt x="222053" y="315091"/>
                    </a:cubicBezTo>
                    <a:cubicBezTo>
                      <a:pt x="222053" y="337014"/>
                      <a:pt x="204280" y="354788"/>
                      <a:pt x="182356" y="354788"/>
                    </a:cubicBezTo>
                    <a:close/>
                  </a:path>
                </a:pathLst>
              </a:custGeom>
              <a:solidFill>
                <a:srgbClr val="EF463C"/>
              </a:solidFill>
              <a:ln w="4953" cap="flat">
                <a:noFill/>
                <a:prstDash val="solid"/>
                <a:miter/>
              </a:ln>
            </p:spPr>
            <p:txBody>
              <a:bodyPr rtlCol="0" anchor="ctr"/>
              <a:lstStyle/>
              <a:p>
                <a:endParaRPr lang="en-BE"/>
              </a:p>
            </p:txBody>
          </p:sp>
        </p:grpSp>
        <p:sp>
          <p:nvSpPr>
            <p:cNvPr id="25" name="Freeform 24">
              <a:extLst>
                <a:ext uri="{FF2B5EF4-FFF2-40B4-BE49-F238E27FC236}">
                  <a16:creationId xmlns:a16="http://schemas.microsoft.com/office/drawing/2014/main" id="{26C794F3-C035-FA80-5B3B-44C0A1879F5A}"/>
                </a:ext>
              </a:extLst>
            </p:cNvPr>
            <p:cNvSpPr/>
            <p:nvPr/>
          </p:nvSpPr>
          <p:spPr>
            <a:xfrm>
              <a:off x="9987440" y="4860976"/>
              <a:ext cx="88920" cy="88920"/>
            </a:xfrm>
            <a:custGeom>
              <a:avLst/>
              <a:gdLst>
                <a:gd name="connsiteX0" fmla="*/ 88920 w 88920"/>
                <a:gd name="connsiteY0" fmla="*/ 44460 h 88920"/>
                <a:gd name="connsiteX1" fmla="*/ 44460 w 88920"/>
                <a:gd name="connsiteY1" fmla="*/ 88920 h 88920"/>
                <a:gd name="connsiteX2" fmla="*/ 0 w 88920"/>
                <a:gd name="connsiteY2" fmla="*/ 44460 h 88920"/>
                <a:gd name="connsiteX3" fmla="*/ 44460 w 88920"/>
                <a:gd name="connsiteY3" fmla="*/ 0 h 88920"/>
                <a:gd name="connsiteX4" fmla="*/ 88920 w 88920"/>
                <a:gd name="connsiteY4" fmla="*/ 44460 h 8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0" h="88920">
                  <a:moveTo>
                    <a:pt x="88920" y="44460"/>
                  </a:moveTo>
                  <a:cubicBezTo>
                    <a:pt x="88920" y="69015"/>
                    <a:pt x="69015" y="88920"/>
                    <a:pt x="44460" y="88920"/>
                  </a:cubicBezTo>
                  <a:cubicBezTo>
                    <a:pt x="19905" y="88920"/>
                    <a:pt x="0" y="69015"/>
                    <a:pt x="0" y="44460"/>
                  </a:cubicBezTo>
                  <a:cubicBezTo>
                    <a:pt x="0" y="19905"/>
                    <a:pt x="19905" y="0"/>
                    <a:pt x="44460" y="0"/>
                  </a:cubicBezTo>
                  <a:cubicBezTo>
                    <a:pt x="69015" y="0"/>
                    <a:pt x="88920" y="19905"/>
                    <a:pt x="88920" y="44460"/>
                  </a:cubicBezTo>
                  <a:close/>
                </a:path>
              </a:pathLst>
            </a:custGeom>
            <a:solidFill>
              <a:srgbClr val="C42828"/>
            </a:solidFill>
            <a:ln w="4953" cap="flat">
              <a:noFill/>
              <a:prstDash val="solid"/>
              <a:miter/>
            </a:ln>
          </p:spPr>
          <p:txBody>
            <a:bodyPr rtlCol="0" anchor="ctr"/>
            <a:lstStyle/>
            <a:p>
              <a:endParaRPr lang="en-BE"/>
            </a:p>
          </p:txBody>
        </p:sp>
        <p:sp>
          <p:nvSpPr>
            <p:cNvPr id="26" name="Freeform 25">
              <a:extLst>
                <a:ext uri="{FF2B5EF4-FFF2-40B4-BE49-F238E27FC236}">
                  <a16:creationId xmlns:a16="http://schemas.microsoft.com/office/drawing/2014/main" id="{C0DD5C70-341A-F573-02FC-2DA4DED25D47}"/>
                </a:ext>
              </a:extLst>
            </p:cNvPr>
            <p:cNvSpPr/>
            <p:nvPr/>
          </p:nvSpPr>
          <p:spPr>
            <a:xfrm>
              <a:off x="9987440" y="5426652"/>
              <a:ext cx="88920" cy="88920"/>
            </a:xfrm>
            <a:custGeom>
              <a:avLst/>
              <a:gdLst>
                <a:gd name="connsiteX0" fmla="*/ 88920 w 88920"/>
                <a:gd name="connsiteY0" fmla="*/ 44460 h 88920"/>
                <a:gd name="connsiteX1" fmla="*/ 44460 w 88920"/>
                <a:gd name="connsiteY1" fmla="*/ 88920 h 88920"/>
                <a:gd name="connsiteX2" fmla="*/ 0 w 88920"/>
                <a:gd name="connsiteY2" fmla="*/ 44460 h 88920"/>
                <a:gd name="connsiteX3" fmla="*/ 44460 w 88920"/>
                <a:gd name="connsiteY3" fmla="*/ 0 h 88920"/>
                <a:gd name="connsiteX4" fmla="*/ 88920 w 88920"/>
                <a:gd name="connsiteY4" fmla="*/ 44460 h 8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0" h="88920">
                  <a:moveTo>
                    <a:pt x="88920" y="44460"/>
                  </a:moveTo>
                  <a:cubicBezTo>
                    <a:pt x="88920" y="69015"/>
                    <a:pt x="69015" y="88920"/>
                    <a:pt x="44460" y="88920"/>
                  </a:cubicBezTo>
                  <a:cubicBezTo>
                    <a:pt x="19905" y="88920"/>
                    <a:pt x="0" y="69015"/>
                    <a:pt x="0" y="44460"/>
                  </a:cubicBezTo>
                  <a:cubicBezTo>
                    <a:pt x="0" y="19905"/>
                    <a:pt x="19905" y="0"/>
                    <a:pt x="44460" y="0"/>
                  </a:cubicBezTo>
                  <a:cubicBezTo>
                    <a:pt x="69015" y="0"/>
                    <a:pt x="88920" y="19905"/>
                    <a:pt x="88920" y="44460"/>
                  </a:cubicBezTo>
                  <a:close/>
                </a:path>
              </a:pathLst>
            </a:custGeom>
            <a:solidFill>
              <a:srgbClr val="C42828"/>
            </a:solidFill>
            <a:ln w="4953" cap="flat">
              <a:noFill/>
              <a:prstDash val="solid"/>
              <a:miter/>
            </a:ln>
          </p:spPr>
          <p:txBody>
            <a:bodyPr rtlCol="0" anchor="ctr"/>
            <a:lstStyle/>
            <a:p>
              <a:endParaRPr lang="en-BE"/>
            </a:p>
          </p:txBody>
        </p:sp>
        <p:sp>
          <p:nvSpPr>
            <p:cNvPr id="27" name="Freeform 26">
              <a:extLst>
                <a:ext uri="{FF2B5EF4-FFF2-40B4-BE49-F238E27FC236}">
                  <a16:creationId xmlns:a16="http://schemas.microsoft.com/office/drawing/2014/main" id="{21DFFD04-4A59-7DFB-6907-2EAF0B1B35EC}"/>
                </a:ext>
              </a:extLst>
            </p:cNvPr>
            <p:cNvSpPr/>
            <p:nvPr/>
          </p:nvSpPr>
          <p:spPr>
            <a:xfrm>
              <a:off x="10131340" y="5332372"/>
              <a:ext cx="88920" cy="88920"/>
            </a:xfrm>
            <a:custGeom>
              <a:avLst/>
              <a:gdLst>
                <a:gd name="connsiteX0" fmla="*/ 88920 w 88920"/>
                <a:gd name="connsiteY0" fmla="*/ 44460 h 88920"/>
                <a:gd name="connsiteX1" fmla="*/ 44460 w 88920"/>
                <a:gd name="connsiteY1" fmla="*/ 88920 h 88920"/>
                <a:gd name="connsiteX2" fmla="*/ 0 w 88920"/>
                <a:gd name="connsiteY2" fmla="*/ 44460 h 88920"/>
                <a:gd name="connsiteX3" fmla="*/ 44460 w 88920"/>
                <a:gd name="connsiteY3" fmla="*/ 0 h 88920"/>
                <a:gd name="connsiteX4" fmla="*/ 88920 w 88920"/>
                <a:gd name="connsiteY4" fmla="*/ 44460 h 8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0" h="88920">
                  <a:moveTo>
                    <a:pt x="88920" y="44460"/>
                  </a:moveTo>
                  <a:cubicBezTo>
                    <a:pt x="88920" y="69015"/>
                    <a:pt x="69015" y="88920"/>
                    <a:pt x="44460" y="88920"/>
                  </a:cubicBezTo>
                  <a:cubicBezTo>
                    <a:pt x="19905" y="88920"/>
                    <a:pt x="0" y="69015"/>
                    <a:pt x="0" y="44460"/>
                  </a:cubicBezTo>
                  <a:cubicBezTo>
                    <a:pt x="0" y="19906"/>
                    <a:pt x="19905" y="0"/>
                    <a:pt x="44460" y="0"/>
                  </a:cubicBezTo>
                  <a:cubicBezTo>
                    <a:pt x="69015" y="0"/>
                    <a:pt x="88920" y="19906"/>
                    <a:pt x="88920" y="44460"/>
                  </a:cubicBezTo>
                  <a:close/>
                </a:path>
              </a:pathLst>
            </a:custGeom>
            <a:solidFill>
              <a:srgbClr val="C42828"/>
            </a:solidFill>
            <a:ln w="4953" cap="flat">
              <a:noFill/>
              <a:prstDash val="solid"/>
              <a:miter/>
            </a:ln>
          </p:spPr>
          <p:txBody>
            <a:bodyPr rtlCol="0" anchor="ctr"/>
            <a:lstStyle/>
            <a:p>
              <a:endParaRPr lang="en-BE"/>
            </a:p>
          </p:txBody>
        </p:sp>
        <p:sp>
          <p:nvSpPr>
            <p:cNvPr id="28" name="Freeform 27">
              <a:extLst>
                <a:ext uri="{FF2B5EF4-FFF2-40B4-BE49-F238E27FC236}">
                  <a16:creationId xmlns:a16="http://schemas.microsoft.com/office/drawing/2014/main" id="{8D498778-17F1-9A3B-17C1-EAA7D991EA1D}"/>
                </a:ext>
              </a:extLst>
            </p:cNvPr>
            <p:cNvSpPr/>
            <p:nvPr/>
          </p:nvSpPr>
          <p:spPr>
            <a:xfrm>
              <a:off x="9987440" y="5049535"/>
              <a:ext cx="88920" cy="88920"/>
            </a:xfrm>
            <a:custGeom>
              <a:avLst/>
              <a:gdLst>
                <a:gd name="connsiteX0" fmla="*/ 88920 w 88920"/>
                <a:gd name="connsiteY0" fmla="*/ 44460 h 88920"/>
                <a:gd name="connsiteX1" fmla="*/ 44460 w 88920"/>
                <a:gd name="connsiteY1" fmla="*/ 88920 h 88920"/>
                <a:gd name="connsiteX2" fmla="*/ 0 w 88920"/>
                <a:gd name="connsiteY2" fmla="*/ 44460 h 88920"/>
                <a:gd name="connsiteX3" fmla="*/ 44460 w 88920"/>
                <a:gd name="connsiteY3" fmla="*/ 0 h 88920"/>
                <a:gd name="connsiteX4" fmla="*/ 88920 w 88920"/>
                <a:gd name="connsiteY4" fmla="*/ 44460 h 8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0" h="88920">
                  <a:moveTo>
                    <a:pt x="88920" y="44460"/>
                  </a:moveTo>
                  <a:cubicBezTo>
                    <a:pt x="88920" y="69015"/>
                    <a:pt x="69015" y="88920"/>
                    <a:pt x="44460" y="88920"/>
                  </a:cubicBezTo>
                  <a:cubicBezTo>
                    <a:pt x="19905" y="88920"/>
                    <a:pt x="0" y="69015"/>
                    <a:pt x="0" y="44460"/>
                  </a:cubicBezTo>
                  <a:cubicBezTo>
                    <a:pt x="0" y="19905"/>
                    <a:pt x="19905" y="0"/>
                    <a:pt x="44460" y="0"/>
                  </a:cubicBezTo>
                  <a:cubicBezTo>
                    <a:pt x="69015" y="0"/>
                    <a:pt x="88920" y="19905"/>
                    <a:pt x="88920" y="44460"/>
                  </a:cubicBezTo>
                  <a:close/>
                </a:path>
              </a:pathLst>
            </a:custGeom>
            <a:solidFill>
              <a:srgbClr val="C42828"/>
            </a:solidFill>
            <a:ln w="4953" cap="flat">
              <a:noFill/>
              <a:prstDash val="solid"/>
              <a:miter/>
            </a:ln>
          </p:spPr>
          <p:txBody>
            <a:bodyPr rtlCol="0" anchor="ctr"/>
            <a:lstStyle/>
            <a:p>
              <a:endParaRPr lang="en-BE"/>
            </a:p>
          </p:txBody>
        </p:sp>
        <p:sp>
          <p:nvSpPr>
            <p:cNvPr id="29" name="Freeform 28">
              <a:extLst>
                <a:ext uri="{FF2B5EF4-FFF2-40B4-BE49-F238E27FC236}">
                  <a16:creationId xmlns:a16="http://schemas.microsoft.com/office/drawing/2014/main" id="{AE9B92A7-6CCA-92CD-CB37-34E25521E16B}"/>
                </a:ext>
              </a:extLst>
            </p:cNvPr>
            <p:cNvSpPr/>
            <p:nvPr/>
          </p:nvSpPr>
          <p:spPr>
            <a:xfrm>
              <a:off x="9987440" y="5238093"/>
              <a:ext cx="88920" cy="88920"/>
            </a:xfrm>
            <a:custGeom>
              <a:avLst/>
              <a:gdLst>
                <a:gd name="connsiteX0" fmla="*/ 88920 w 88920"/>
                <a:gd name="connsiteY0" fmla="*/ 44460 h 88920"/>
                <a:gd name="connsiteX1" fmla="*/ 44460 w 88920"/>
                <a:gd name="connsiteY1" fmla="*/ 88920 h 88920"/>
                <a:gd name="connsiteX2" fmla="*/ 0 w 88920"/>
                <a:gd name="connsiteY2" fmla="*/ 44460 h 88920"/>
                <a:gd name="connsiteX3" fmla="*/ 44460 w 88920"/>
                <a:gd name="connsiteY3" fmla="*/ 0 h 88920"/>
                <a:gd name="connsiteX4" fmla="*/ 88920 w 88920"/>
                <a:gd name="connsiteY4" fmla="*/ 44460 h 8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0" h="88920">
                  <a:moveTo>
                    <a:pt x="88920" y="44460"/>
                  </a:moveTo>
                  <a:cubicBezTo>
                    <a:pt x="88920" y="69015"/>
                    <a:pt x="69015" y="88920"/>
                    <a:pt x="44460" y="88920"/>
                  </a:cubicBezTo>
                  <a:cubicBezTo>
                    <a:pt x="19905" y="88920"/>
                    <a:pt x="0" y="69015"/>
                    <a:pt x="0" y="44460"/>
                  </a:cubicBezTo>
                  <a:cubicBezTo>
                    <a:pt x="0" y="19905"/>
                    <a:pt x="19905" y="0"/>
                    <a:pt x="44460" y="0"/>
                  </a:cubicBezTo>
                  <a:cubicBezTo>
                    <a:pt x="69015" y="0"/>
                    <a:pt x="88920" y="19905"/>
                    <a:pt x="88920" y="44460"/>
                  </a:cubicBezTo>
                  <a:close/>
                </a:path>
              </a:pathLst>
            </a:custGeom>
            <a:solidFill>
              <a:srgbClr val="C42828"/>
            </a:solidFill>
            <a:ln w="4953" cap="flat">
              <a:noFill/>
              <a:prstDash val="solid"/>
              <a:miter/>
            </a:ln>
          </p:spPr>
          <p:txBody>
            <a:bodyPr rtlCol="0" anchor="ctr"/>
            <a:lstStyle/>
            <a:p>
              <a:endParaRPr lang="en-BE"/>
            </a:p>
          </p:txBody>
        </p:sp>
        <p:sp>
          <p:nvSpPr>
            <p:cNvPr id="30" name="Freeform 29">
              <a:extLst>
                <a:ext uri="{FF2B5EF4-FFF2-40B4-BE49-F238E27FC236}">
                  <a16:creationId xmlns:a16="http://schemas.microsoft.com/office/drawing/2014/main" id="{148F5005-8E18-D7F0-E948-FB44AE54BAFA}"/>
                </a:ext>
              </a:extLst>
            </p:cNvPr>
            <p:cNvSpPr/>
            <p:nvPr/>
          </p:nvSpPr>
          <p:spPr>
            <a:xfrm>
              <a:off x="10126378" y="5148776"/>
              <a:ext cx="88920" cy="88920"/>
            </a:xfrm>
            <a:custGeom>
              <a:avLst/>
              <a:gdLst>
                <a:gd name="connsiteX0" fmla="*/ 88920 w 88920"/>
                <a:gd name="connsiteY0" fmla="*/ 44460 h 88920"/>
                <a:gd name="connsiteX1" fmla="*/ 44460 w 88920"/>
                <a:gd name="connsiteY1" fmla="*/ 88920 h 88920"/>
                <a:gd name="connsiteX2" fmla="*/ 0 w 88920"/>
                <a:gd name="connsiteY2" fmla="*/ 44460 h 88920"/>
                <a:gd name="connsiteX3" fmla="*/ 44460 w 88920"/>
                <a:gd name="connsiteY3" fmla="*/ 0 h 88920"/>
                <a:gd name="connsiteX4" fmla="*/ 88920 w 88920"/>
                <a:gd name="connsiteY4" fmla="*/ 44460 h 8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0" h="88920">
                  <a:moveTo>
                    <a:pt x="88920" y="44460"/>
                  </a:moveTo>
                  <a:cubicBezTo>
                    <a:pt x="88920" y="69015"/>
                    <a:pt x="69015" y="88920"/>
                    <a:pt x="44460" y="88920"/>
                  </a:cubicBezTo>
                  <a:cubicBezTo>
                    <a:pt x="19905" y="88920"/>
                    <a:pt x="0" y="69015"/>
                    <a:pt x="0" y="44460"/>
                  </a:cubicBezTo>
                  <a:cubicBezTo>
                    <a:pt x="0" y="19905"/>
                    <a:pt x="19905" y="0"/>
                    <a:pt x="44460" y="0"/>
                  </a:cubicBezTo>
                  <a:cubicBezTo>
                    <a:pt x="69015" y="0"/>
                    <a:pt x="88920" y="19905"/>
                    <a:pt x="88920" y="44460"/>
                  </a:cubicBezTo>
                  <a:close/>
                </a:path>
              </a:pathLst>
            </a:custGeom>
            <a:solidFill>
              <a:srgbClr val="C42828"/>
            </a:solidFill>
            <a:ln w="4953" cap="flat">
              <a:noFill/>
              <a:prstDash val="solid"/>
              <a:miter/>
            </a:ln>
          </p:spPr>
          <p:txBody>
            <a:bodyPr rtlCol="0" anchor="ctr"/>
            <a:lstStyle/>
            <a:p>
              <a:endParaRPr lang="en-BE"/>
            </a:p>
          </p:txBody>
        </p:sp>
        <p:sp>
          <p:nvSpPr>
            <p:cNvPr id="31" name="Freeform 30">
              <a:extLst>
                <a:ext uri="{FF2B5EF4-FFF2-40B4-BE49-F238E27FC236}">
                  <a16:creationId xmlns:a16="http://schemas.microsoft.com/office/drawing/2014/main" id="{660AAAD7-D262-6056-89A3-D5EA9140E4F7}"/>
                </a:ext>
              </a:extLst>
            </p:cNvPr>
            <p:cNvSpPr/>
            <p:nvPr/>
          </p:nvSpPr>
          <p:spPr>
            <a:xfrm>
              <a:off x="10121416" y="4955255"/>
              <a:ext cx="88920" cy="88920"/>
            </a:xfrm>
            <a:custGeom>
              <a:avLst/>
              <a:gdLst>
                <a:gd name="connsiteX0" fmla="*/ 88920 w 88920"/>
                <a:gd name="connsiteY0" fmla="*/ 44460 h 88920"/>
                <a:gd name="connsiteX1" fmla="*/ 44460 w 88920"/>
                <a:gd name="connsiteY1" fmla="*/ 88920 h 88920"/>
                <a:gd name="connsiteX2" fmla="*/ 0 w 88920"/>
                <a:gd name="connsiteY2" fmla="*/ 44460 h 88920"/>
                <a:gd name="connsiteX3" fmla="*/ 44460 w 88920"/>
                <a:gd name="connsiteY3" fmla="*/ 0 h 88920"/>
                <a:gd name="connsiteX4" fmla="*/ 88920 w 88920"/>
                <a:gd name="connsiteY4" fmla="*/ 44460 h 88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0" h="88920">
                  <a:moveTo>
                    <a:pt x="88920" y="44460"/>
                  </a:moveTo>
                  <a:cubicBezTo>
                    <a:pt x="88920" y="69015"/>
                    <a:pt x="69015" y="88920"/>
                    <a:pt x="44460" y="88920"/>
                  </a:cubicBezTo>
                  <a:cubicBezTo>
                    <a:pt x="19905" y="88920"/>
                    <a:pt x="0" y="69015"/>
                    <a:pt x="0" y="44460"/>
                  </a:cubicBezTo>
                  <a:cubicBezTo>
                    <a:pt x="0" y="19905"/>
                    <a:pt x="19905" y="0"/>
                    <a:pt x="44460" y="0"/>
                  </a:cubicBezTo>
                  <a:cubicBezTo>
                    <a:pt x="69015" y="0"/>
                    <a:pt x="88920" y="19905"/>
                    <a:pt x="88920" y="44460"/>
                  </a:cubicBezTo>
                  <a:close/>
                </a:path>
              </a:pathLst>
            </a:custGeom>
            <a:solidFill>
              <a:srgbClr val="C42828"/>
            </a:solidFill>
            <a:ln w="4953" cap="flat">
              <a:noFill/>
              <a:prstDash val="solid"/>
              <a:miter/>
            </a:ln>
          </p:spPr>
          <p:txBody>
            <a:bodyPr rtlCol="0" anchor="ctr"/>
            <a:lstStyle/>
            <a:p>
              <a:endParaRPr lang="en-BE"/>
            </a:p>
          </p:txBody>
        </p:sp>
      </p:grpSp>
      <p:grpSp>
        <p:nvGrpSpPr>
          <p:cNvPr id="34" name="Group 33">
            <a:extLst>
              <a:ext uri="{FF2B5EF4-FFF2-40B4-BE49-F238E27FC236}">
                <a16:creationId xmlns:a16="http://schemas.microsoft.com/office/drawing/2014/main" id="{24060A55-4B61-AC8D-614F-D9A2808CEC8C}"/>
              </a:ext>
            </a:extLst>
          </p:cNvPr>
          <p:cNvGrpSpPr/>
          <p:nvPr/>
        </p:nvGrpSpPr>
        <p:grpSpPr>
          <a:xfrm>
            <a:off x="8794904" y="4272053"/>
            <a:ext cx="1946030" cy="1946030"/>
            <a:chOff x="8794904" y="4272053"/>
            <a:chExt cx="1946030" cy="1946030"/>
          </a:xfrm>
        </p:grpSpPr>
        <p:sp>
          <p:nvSpPr>
            <p:cNvPr id="35" name="Oval 34">
              <a:hlinkClick r:id="rId4"/>
              <a:extLst>
                <a:ext uri="{FF2B5EF4-FFF2-40B4-BE49-F238E27FC236}">
                  <a16:creationId xmlns:a16="http://schemas.microsoft.com/office/drawing/2014/main" id="{1E759258-C403-1D5D-548F-DCDADB73F87D}"/>
                </a:ext>
              </a:extLst>
            </p:cNvPr>
            <p:cNvSpPr/>
            <p:nvPr/>
          </p:nvSpPr>
          <p:spPr>
            <a:xfrm>
              <a:off x="8794904" y="4272053"/>
              <a:ext cx="1946030" cy="19460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700" b="1"/>
                <a:t>Watch our international story</a:t>
              </a:r>
            </a:p>
            <a:p>
              <a:pPr algn="ctr">
                <a:lnSpc>
                  <a:spcPct val="150000"/>
                </a:lnSpc>
              </a:pPr>
              <a:endParaRPr lang="en-US"/>
            </a:p>
          </p:txBody>
        </p:sp>
        <p:pic>
          <p:nvPicPr>
            <p:cNvPr id="36" name="Graphic 35">
              <a:hlinkClick r:id="rId4"/>
              <a:extLst>
                <a:ext uri="{FF2B5EF4-FFF2-40B4-BE49-F238E27FC236}">
                  <a16:creationId xmlns:a16="http://schemas.microsoft.com/office/drawing/2014/main" id="{BB126F70-A228-EB76-A08E-80862C9E5BC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560029" y="5561753"/>
              <a:ext cx="438104" cy="438104"/>
            </a:xfrm>
            <a:prstGeom prst="rect">
              <a:avLst/>
            </a:prstGeom>
          </p:spPr>
        </p:pic>
      </p:grpSp>
      <p:grpSp>
        <p:nvGrpSpPr>
          <p:cNvPr id="37" name="Picture Placeholder 20">
            <a:extLst>
              <a:ext uri="{FF2B5EF4-FFF2-40B4-BE49-F238E27FC236}">
                <a16:creationId xmlns:a16="http://schemas.microsoft.com/office/drawing/2014/main" id="{9D39EB47-BFBB-7BF7-DAA9-CD03F279D077}"/>
              </a:ext>
            </a:extLst>
          </p:cNvPr>
          <p:cNvGrpSpPr/>
          <p:nvPr/>
        </p:nvGrpSpPr>
        <p:grpSpPr>
          <a:xfrm>
            <a:off x="413375" y="2703091"/>
            <a:ext cx="692100" cy="697150"/>
            <a:chOff x="433388" y="2582924"/>
            <a:chExt cx="837441" cy="843551"/>
          </a:xfrm>
        </p:grpSpPr>
        <p:grpSp>
          <p:nvGrpSpPr>
            <p:cNvPr id="38" name="Picture Placeholder 20">
              <a:extLst>
                <a:ext uri="{FF2B5EF4-FFF2-40B4-BE49-F238E27FC236}">
                  <a16:creationId xmlns:a16="http://schemas.microsoft.com/office/drawing/2014/main" id="{FC9F8D70-6131-90D9-83B5-BE366BCC79F3}"/>
                </a:ext>
              </a:extLst>
            </p:cNvPr>
            <p:cNvGrpSpPr/>
            <p:nvPr/>
          </p:nvGrpSpPr>
          <p:grpSpPr>
            <a:xfrm>
              <a:off x="464649" y="2607734"/>
              <a:ext cx="746420" cy="818741"/>
              <a:chOff x="464649" y="2607734"/>
              <a:chExt cx="746420" cy="818741"/>
            </a:xfrm>
          </p:grpSpPr>
          <p:grpSp>
            <p:nvGrpSpPr>
              <p:cNvPr id="51" name="Picture Placeholder 20">
                <a:extLst>
                  <a:ext uri="{FF2B5EF4-FFF2-40B4-BE49-F238E27FC236}">
                    <a16:creationId xmlns:a16="http://schemas.microsoft.com/office/drawing/2014/main" id="{C8B67135-3EFC-DD91-AD8F-49DA140B21E6}"/>
                  </a:ext>
                </a:extLst>
              </p:cNvPr>
              <p:cNvGrpSpPr/>
              <p:nvPr/>
            </p:nvGrpSpPr>
            <p:grpSpPr>
              <a:xfrm>
                <a:off x="464649" y="2725831"/>
                <a:ext cx="427730" cy="586020"/>
                <a:chOff x="464649" y="2725831"/>
                <a:chExt cx="427730" cy="586020"/>
              </a:xfrm>
            </p:grpSpPr>
            <p:sp>
              <p:nvSpPr>
                <p:cNvPr id="54" name="Freeform 53">
                  <a:extLst>
                    <a:ext uri="{FF2B5EF4-FFF2-40B4-BE49-F238E27FC236}">
                      <a16:creationId xmlns:a16="http://schemas.microsoft.com/office/drawing/2014/main" id="{02A0A8E8-5C89-F0F1-C6D6-2BAEDCD72F05}"/>
                    </a:ext>
                  </a:extLst>
                </p:cNvPr>
                <p:cNvSpPr/>
                <p:nvPr/>
              </p:nvSpPr>
              <p:spPr>
                <a:xfrm>
                  <a:off x="464649" y="2725831"/>
                  <a:ext cx="427730" cy="416317"/>
                </a:xfrm>
                <a:custGeom>
                  <a:avLst/>
                  <a:gdLst>
                    <a:gd name="connsiteX0" fmla="*/ 294251 w 427730"/>
                    <a:gd name="connsiteY0" fmla="*/ 416318 h 416317"/>
                    <a:gd name="connsiteX1" fmla="*/ 257035 w 427730"/>
                    <a:gd name="connsiteY1" fmla="*/ 390515 h 416317"/>
                    <a:gd name="connsiteX2" fmla="*/ 280357 w 427730"/>
                    <a:gd name="connsiteY2" fmla="*/ 339405 h 416317"/>
                    <a:gd name="connsiteX3" fmla="*/ 348834 w 427730"/>
                    <a:gd name="connsiteY3" fmla="*/ 209399 h 416317"/>
                    <a:gd name="connsiteX4" fmla="*/ 214362 w 427730"/>
                    <a:gd name="connsiteY4" fmla="*/ 79393 h 416317"/>
                    <a:gd name="connsiteX5" fmla="*/ 79889 w 427730"/>
                    <a:gd name="connsiteY5" fmla="*/ 209399 h 416317"/>
                    <a:gd name="connsiteX6" fmla="*/ 150847 w 427730"/>
                    <a:gd name="connsiteY6" fmla="*/ 338909 h 416317"/>
                    <a:gd name="connsiteX7" fmla="*/ 173176 w 427730"/>
                    <a:gd name="connsiteY7" fmla="*/ 390515 h 416317"/>
                    <a:gd name="connsiteX8" fmla="*/ 121571 w 427730"/>
                    <a:gd name="connsiteY8" fmla="*/ 412844 h 416317"/>
                    <a:gd name="connsiteX9" fmla="*/ 0 w 427730"/>
                    <a:gd name="connsiteY9" fmla="*/ 209399 h 416317"/>
                    <a:gd name="connsiteX10" fmla="*/ 213865 w 427730"/>
                    <a:gd name="connsiteY10" fmla="*/ 0 h 416317"/>
                    <a:gd name="connsiteX11" fmla="*/ 427731 w 427730"/>
                    <a:gd name="connsiteY11" fmla="*/ 209399 h 416317"/>
                    <a:gd name="connsiteX12" fmla="*/ 307649 w 427730"/>
                    <a:gd name="connsiteY12" fmla="*/ 413837 h 416317"/>
                    <a:gd name="connsiteX13" fmla="*/ 294251 w 427730"/>
                    <a:gd name="connsiteY13" fmla="*/ 416318 h 41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7730" h="416317">
                      <a:moveTo>
                        <a:pt x="294251" y="416318"/>
                      </a:moveTo>
                      <a:cubicBezTo>
                        <a:pt x="278372" y="416318"/>
                        <a:pt x="262990" y="406393"/>
                        <a:pt x="257035" y="390515"/>
                      </a:cubicBezTo>
                      <a:cubicBezTo>
                        <a:pt x="249096" y="370170"/>
                        <a:pt x="259516" y="347345"/>
                        <a:pt x="280357" y="339405"/>
                      </a:cubicBezTo>
                      <a:cubicBezTo>
                        <a:pt x="348834" y="313603"/>
                        <a:pt x="348834" y="235202"/>
                        <a:pt x="348834" y="209399"/>
                      </a:cubicBezTo>
                      <a:cubicBezTo>
                        <a:pt x="348834" y="133976"/>
                        <a:pt x="292266" y="79393"/>
                        <a:pt x="214362" y="79393"/>
                      </a:cubicBezTo>
                      <a:cubicBezTo>
                        <a:pt x="136457" y="79393"/>
                        <a:pt x="79889" y="133976"/>
                        <a:pt x="79889" y="209399"/>
                      </a:cubicBezTo>
                      <a:cubicBezTo>
                        <a:pt x="79889" y="256043"/>
                        <a:pt x="92295" y="316084"/>
                        <a:pt x="150847" y="338909"/>
                      </a:cubicBezTo>
                      <a:cubicBezTo>
                        <a:pt x="171192" y="346849"/>
                        <a:pt x="181116" y="369674"/>
                        <a:pt x="173176" y="390515"/>
                      </a:cubicBezTo>
                      <a:cubicBezTo>
                        <a:pt x="165237" y="410859"/>
                        <a:pt x="141915" y="420783"/>
                        <a:pt x="121571" y="412844"/>
                      </a:cubicBezTo>
                      <a:cubicBezTo>
                        <a:pt x="43170" y="382079"/>
                        <a:pt x="0" y="310129"/>
                        <a:pt x="0" y="209399"/>
                      </a:cubicBezTo>
                      <a:cubicBezTo>
                        <a:pt x="0" y="90310"/>
                        <a:pt x="91798" y="0"/>
                        <a:pt x="213865" y="0"/>
                      </a:cubicBezTo>
                      <a:cubicBezTo>
                        <a:pt x="335932" y="0"/>
                        <a:pt x="427731" y="89813"/>
                        <a:pt x="427731" y="209399"/>
                      </a:cubicBezTo>
                      <a:cubicBezTo>
                        <a:pt x="427731" y="312114"/>
                        <a:pt x="385057" y="385057"/>
                        <a:pt x="307649" y="413837"/>
                      </a:cubicBezTo>
                      <a:cubicBezTo>
                        <a:pt x="303679" y="415821"/>
                        <a:pt x="298717" y="416318"/>
                        <a:pt x="294251" y="416318"/>
                      </a:cubicBezTo>
                      <a:close/>
                    </a:path>
                  </a:pathLst>
                </a:custGeom>
                <a:solidFill>
                  <a:schemeClr val="tx2"/>
                </a:solidFill>
                <a:ln w="4953"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0703DA-E798-ED77-043E-51DD8CB9C2D7}"/>
                    </a:ext>
                  </a:extLst>
                </p:cNvPr>
                <p:cNvSpPr/>
                <p:nvPr/>
              </p:nvSpPr>
              <p:spPr>
                <a:xfrm>
                  <a:off x="576295" y="3118331"/>
                  <a:ext cx="205429" cy="79393"/>
                </a:xfrm>
                <a:custGeom>
                  <a:avLst/>
                  <a:gdLst>
                    <a:gd name="connsiteX0" fmla="*/ 165733 w 205429"/>
                    <a:gd name="connsiteY0" fmla="*/ 79393 h 79393"/>
                    <a:gd name="connsiteX1" fmla="*/ 39697 w 205429"/>
                    <a:gd name="connsiteY1" fmla="*/ 79393 h 79393"/>
                    <a:gd name="connsiteX2" fmla="*/ 0 w 205429"/>
                    <a:gd name="connsiteY2" fmla="*/ 39697 h 79393"/>
                    <a:gd name="connsiteX3" fmla="*/ 39697 w 205429"/>
                    <a:gd name="connsiteY3" fmla="*/ 0 h 79393"/>
                    <a:gd name="connsiteX4" fmla="*/ 165733 w 205429"/>
                    <a:gd name="connsiteY4" fmla="*/ 0 h 79393"/>
                    <a:gd name="connsiteX5" fmla="*/ 205430 w 205429"/>
                    <a:gd name="connsiteY5" fmla="*/ 39697 h 79393"/>
                    <a:gd name="connsiteX6" fmla="*/ 165733 w 205429"/>
                    <a:gd name="connsiteY6" fmla="*/ 79393 h 7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429" h="79393">
                      <a:moveTo>
                        <a:pt x="165733" y="79393"/>
                      </a:moveTo>
                      <a:lnTo>
                        <a:pt x="39697" y="79393"/>
                      </a:lnTo>
                      <a:cubicBezTo>
                        <a:pt x="17863" y="79393"/>
                        <a:pt x="0" y="61530"/>
                        <a:pt x="0" y="39697"/>
                      </a:cubicBezTo>
                      <a:cubicBezTo>
                        <a:pt x="0" y="17863"/>
                        <a:pt x="17863" y="0"/>
                        <a:pt x="39697" y="0"/>
                      </a:cubicBezTo>
                      <a:lnTo>
                        <a:pt x="165733" y="0"/>
                      </a:lnTo>
                      <a:cubicBezTo>
                        <a:pt x="187566" y="0"/>
                        <a:pt x="205430" y="17863"/>
                        <a:pt x="205430" y="39697"/>
                      </a:cubicBezTo>
                      <a:cubicBezTo>
                        <a:pt x="205430" y="61530"/>
                        <a:pt x="187566" y="79393"/>
                        <a:pt x="165733" y="79393"/>
                      </a:cubicBezTo>
                      <a:close/>
                    </a:path>
                  </a:pathLst>
                </a:custGeom>
                <a:solidFill>
                  <a:schemeClr val="tx2"/>
                </a:solidFill>
                <a:ln w="495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D2F70A9D-3E2F-98BE-819D-B0E39D013DB3}"/>
                    </a:ext>
                  </a:extLst>
                </p:cNvPr>
                <p:cNvSpPr/>
                <p:nvPr/>
              </p:nvSpPr>
              <p:spPr>
                <a:xfrm>
                  <a:off x="576295" y="3232458"/>
                  <a:ext cx="201956" cy="79393"/>
                </a:xfrm>
                <a:custGeom>
                  <a:avLst/>
                  <a:gdLst>
                    <a:gd name="connsiteX0" fmla="*/ 162260 w 201956"/>
                    <a:gd name="connsiteY0" fmla="*/ 79393 h 79393"/>
                    <a:gd name="connsiteX1" fmla="*/ 39697 w 201956"/>
                    <a:gd name="connsiteY1" fmla="*/ 79393 h 79393"/>
                    <a:gd name="connsiteX2" fmla="*/ 0 w 201956"/>
                    <a:gd name="connsiteY2" fmla="*/ 39697 h 79393"/>
                    <a:gd name="connsiteX3" fmla="*/ 39697 w 201956"/>
                    <a:gd name="connsiteY3" fmla="*/ 0 h 79393"/>
                    <a:gd name="connsiteX4" fmla="*/ 162260 w 201956"/>
                    <a:gd name="connsiteY4" fmla="*/ 0 h 79393"/>
                    <a:gd name="connsiteX5" fmla="*/ 201956 w 201956"/>
                    <a:gd name="connsiteY5" fmla="*/ 39697 h 79393"/>
                    <a:gd name="connsiteX6" fmla="*/ 162260 w 201956"/>
                    <a:gd name="connsiteY6" fmla="*/ 79393 h 79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1956" h="79393">
                      <a:moveTo>
                        <a:pt x="162260" y="79393"/>
                      </a:moveTo>
                      <a:lnTo>
                        <a:pt x="39697" y="79393"/>
                      </a:lnTo>
                      <a:cubicBezTo>
                        <a:pt x="17863" y="79393"/>
                        <a:pt x="0" y="61530"/>
                        <a:pt x="0" y="39697"/>
                      </a:cubicBezTo>
                      <a:cubicBezTo>
                        <a:pt x="0" y="17863"/>
                        <a:pt x="17863" y="0"/>
                        <a:pt x="39697" y="0"/>
                      </a:cubicBezTo>
                      <a:lnTo>
                        <a:pt x="162260" y="0"/>
                      </a:lnTo>
                      <a:cubicBezTo>
                        <a:pt x="184093" y="0"/>
                        <a:pt x="201956" y="17863"/>
                        <a:pt x="201956" y="39697"/>
                      </a:cubicBezTo>
                      <a:cubicBezTo>
                        <a:pt x="201956" y="61530"/>
                        <a:pt x="184589" y="79393"/>
                        <a:pt x="162260" y="79393"/>
                      </a:cubicBezTo>
                      <a:close/>
                    </a:path>
                  </a:pathLst>
                </a:custGeom>
                <a:solidFill>
                  <a:srgbClr val="FF2F2F"/>
                </a:solidFill>
                <a:ln w="495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5340C64C-8583-48D6-672F-8B12CCAEB2A4}"/>
                    </a:ext>
                  </a:extLst>
                </p:cNvPr>
                <p:cNvSpPr/>
                <p:nvPr/>
              </p:nvSpPr>
              <p:spPr>
                <a:xfrm>
                  <a:off x="562898" y="3063748"/>
                  <a:ext cx="232721" cy="248103"/>
                </a:xfrm>
                <a:custGeom>
                  <a:avLst/>
                  <a:gdLst>
                    <a:gd name="connsiteX0" fmla="*/ 193025 w 232721"/>
                    <a:gd name="connsiteY0" fmla="*/ 248103 h 248103"/>
                    <a:gd name="connsiteX1" fmla="*/ 39697 w 232721"/>
                    <a:gd name="connsiteY1" fmla="*/ 248103 h 248103"/>
                    <a:gd name="connsiteX2" fmla="*/ 0 w 232721"/>
                    <a:gd name="connsiteY2" fmla="*/ 208407 h 248103"/>
                    <a:gd name="connsiteX3" fmla="*/ 0 w 232721"/>
                    <a:gd name="connsiteY3" fmla="*/ 39697 h 248103"/>
                    <a:gd name="connsiteX4" fmla="*/ 39697 w 232721"/>
                    <a:gd name="connsiteY4" fmla="*/ 0 h 248103"/>
                    <a:gd name="connsiteX5" fmla="*/ 79393 w 232721"/>
                    <a:gd name="connsiteY5" fmla="*/ 39697 h 248103"/>
                    <a:gd name="connsiteX6" fmla="*/ 79393 w 232721"/>
                    <a:gd name="connsiteY6" fmla="*/ 168710 h 248103"/>
                    <a:gd name="connsiteX7" fmla="*/ 153328 w 232721"/>
                    <a:gd name="connsiteY7" fmla="*/ 168710 h 248103"/>
                    <a:gd name="connsiteX8" fmla="*/ 153328 w 232721"/>
                    <a:gd name="connsiteY8" fmla="*/ 42178 h 248103"/>
                    <a:gd name="connsiteX9" fmla="*/ 193025 w 232721"/>
                    <a:gd name="connsiteY9" fmla="*/ 2481 h 248103"/>
                    <a:gd name="connsiteX10" fmla="*/ 232721 w 232721"/>
                    <a:gd name="connsiteY10" fmla="*/ 42178 h 248103"/>
                    <a:gd name="connsiteX11" fmla="*/ 232721 w 232721"/>
                    <a:gd name="connsiteY11" fmla="*/ 208407 h 248103"/>
                    <a:gd name="connsiteX12" fmla="*/ 193025 w 232721"/>
                    <a:gd name="connsiteY12" fmla="*/ 248103 h 248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721" h="248103">
                      <a:moveTo>
                        <a:pt x="193025" y="248103"/>
                      </a:moveTo>
                      <a:lnTo>
                        <a:pt x="39697" y="248103"/>
                      </a:lnTo>
                      <a:cubicBezTo>
                        <a:pt x="17863" y="248103"/>
                        <a:pt x="0" y="230240"/>
                        <a:pt x="0" y="208407"/>
                      </a:cubicBezTo>
                      <a:lnTo>
                        <a:pt x="0" y="39697"/>
                      </a:lnTo>
                      <a:cubicBezTo>
                        <a:pt x="0" y="17863"/>
                        <a:pt x="17863" y="0"/>
                        <a:pt x="39697" y="0"/>
                      </a:cubicBezTo>
                      <a:cubicBezTo>
                        <a:pt x="61530" y="0"/>
                        <a:pt x="79393" y="17863"/>
                        <a:pt x="79393" y="39697"/>
                      </a:cubicBezTo>
                      <a:lnTo>
                        <a:pt x="79393" y="168710"/>
                      </a:lnTo>
                      <a:lnTo>
                        <a:pt x="153328" y="168710"/>
                      </a:lnTo>
                      <a:lnTo>
                        <a:pt x="153328" y="42178"/>
                      </a:lnTo>
                      <a:cubicBezTo>
                        <a:pt x="153328" y="20344"/>
                        <a:pt x="171192" y="2481"/>
                        <a:pt x="193025" y="2481"/>
                      </a:cubicBezTo>
                      <a:cubicBezTo>
                        <a:pt x="214858" y="2481"/>
                        <a:pt x="232721" y="20344"/>
                        <a:pt x="232721" y="42178"/>
                      </a:cubicBezTo>
                      <a:lnTo>
                        <a:pt x="232721" y="208407"/>
                      </a:lnTo>
                      <a:cubicBezTo>
                        <a:pt x="232721" y="230240"/>
                        <a:pt x="214858" y="248103"/>
                        <a:pt x="193025" y="248103"/>
                      </a:cubicBezTo>
                      <a:close/>
                    </a:path>
                  </a:pathLst>
                </a:custGeom>
                <a:solidFill>
                  <a:schemeClr val="tx2"/>
                </a:solidFill>
                <a:ln w="4953" cap="flat">
                  <a:noFill/>
                  <a:prstDash val="solid"/>
                  <a:miter/>
                </a:ln>
              </p:spPr>
              <p:txBody>
                <a:bodyPr rtlCol="0" anchor="ctr"/>
                <a:lstStyle/>
                <a:p>
                  <a:endParaRPr lang="en-US"/>
                </a:p>
              </p:txBody>
            </p:sp>
          </p:grpSp>
          <p:sp>
            <p:nvSpPr>
              <p:cNvPr id="52" name="Freeform 51">
                <a:extLst>
                  <a:ext uri="{FF2B5EF4-FFF2-40B4-BE49-F238E27FC236}">
                    <a16:creationId xmlns:a16="http://schemas.microsoft.com/office/drawing/2014/main" id="{D5536B34-E159-39A0-79F2-57A85C2CBAA3}"/>
                  </a:ext>
                </a:extLst>
              </p:cNvPr>
              <p:cNvSpPr/>
              <p:nvPr/>
            </p:nvSpPr>
            <p:spPr>
              <a:xfrm>
                <a:off x="640802" y="2607734"/>
                <a:ext cx="570266" cy="366200"/>
              </a:xfrm>
              <a:custGeom>
                <a:avLst/>
                <a:gdLst>
                  <a:gd name="connsiteX0" fmla="*/ 437159 w 570266"/>
                  <a:gd name="connsiteY0" fmla="*/ 366201 h 366200"/>
                  <a:gd name="connsiteX1" fmla="*/ 421776 w 570266"/>
                  <a:gd name="connsiteY1" fmla="*/ 363223 h 366200"/>
                  <a:gd name="connsiteX2" fmla="*/ 397462 w 570266"/>
                  <a:gd name="connsiteY2" fmla="*/ 326504 h 366200"/>
                  <a:gd name="connsiteX3" fmla="*/ 397462 w 570266"/>
                  <a:gd name="connsiteY3" fmla="*/ 79393 h 366200"/>
                  <a:gd name="connsiteX4" fmla="*/ 79393 w 570266"/>
                  <a:gd name="connsiteY4" fmla="*/ 79393 h 366200"/>
                  <a:gd name="connsiteX5" fmla="*/ 79393 w 570266"/>
                  <a:gd name="connsiteY5" fmla="*/ 157298 h 366200"/>
                  <a:gd name="connsiteX6" fmla="*/ 39697 w 570266"/>
                  <a:gd name="connsiteY6" fmla="*/ 196994 h 366200"/>
                  <a:gd name="connsiteX7" fmla="*/ 0 w 570266"/>
                  <a:gd name="connsiteY7" fmla="*/ 157298 h 366200"/>
                  <a:gd name="connsiteX8" fmla="*/ 0 w 570266"/>
                  <a:gd name="connsiteY8" fmla="*/ 39697 h 366200"/>
                  <a:gd name="connsiteX9" fmla="*/ 39697 w 570266"/>
                  <a:gd name="connsiteY9" fmla="*/ 0 h 366200"/>
                  <a:gd name="connsiteX10" fmla="*/ 437159 w 570266"/>
                  <a:gd name="connsiteY10" fmla="*/ 0 h 366200"/>
                  <a:gd name="connsiteX11" fmla="*/ 476855 w 570266"/>
                  <a:gd name="connsiteY11" fmla="*/ 39697 h 366200"/>
                  <a:gd name="connsiteX12" fmla="*/ 476855 w 570266"/>
                  <a:gd name="connsiteY12" fmla="*/ 230736 h 366200"/>
                  <a:gd name="connsiteX13" fmla="*/ 502658 w 570266"/>
                  <a:gd name="connsiteY13" fmla="*/ 204933 h 366200"/>
                  <a:gd name="connsiteX14" fmla="*/ 558730 w 570266"/>
                  <a:gd name="connsiteY14" fmla="*/ 204933 h 366200"/>
                  <a:gd name="connsiteX15" fmla="*/ 558730 w 570266"/>
                  <a:gd name="connsiteY15" fmla="*/ 261005 h 366200"/>
                  <a:gd name="connsiteX16" fmla="*/ 465443 w 570266"/>
                  <a:gd name="connsiteY16" fmla="*/ 354292 h 366200"/>
                  <a:gd name="connsiteX17" fmla="*/ 437159 w 570266"/>
                  <a:gd name="connsiteY17" fmla="*/ 366201 h 36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0266" h="366200">
                    <a:moveTo>
                      <a:pt x="437159" y="366201"/>
                    </a:moveTo>
                    <a:cubicBezTo>
                      <a:pt x="432197" y="366201"/>
                      <a:pt x="426738" y="365208"/>
                      <a:pt x="421776" y="363223"/>
                    </a:cubicBezTo>
                    <a:cubicBezTo>
                      <a:pt x="406890" y="357269"/>
                      <a:pt x="397462" y="342383"/>
                      <a:pt x="397462" y="326504"/>
                    </a:cubicBezTo>
                    <a:lnTo>
                      <a:pt x="397462" y="79393"/>
                    </a:lnTo>
                    <a:lnTo>
                      <a:pt x="79393" y="79393"/>
                    </a:lnTo>
                    <a:lnTo>
                      <a:pt x="79393" y="157298"/>
                    </a:lnTo>
                    <a:cubicBezTo>
                      <a:pt x="79393" y="179131"/>
                      <a:pt x="61530" y="196994"/>
                      <a:pt x="39697" y="196994"/>
                    </a:cubicBezTo>
                    <a:cubicBezTo>
                      <a:pt x="17863" y="196994"/>
                      <a:pt x="0" y="179131"/>
                      <a:pt x="0" y="157298"/>
                    </a:cubicBezTo>
                    <a:lnTo>
                      <a:pt x="0" y="39697"/>
                    </a:lnTo>
                    <a:cubicBezTo>
                      <a:pt x="0" y="17863"/>
                      <a:pt x="17863" y="0"/>
                      <a:pt x="39697" y="0"/>
                    </a:cubicBezTo>
                    <a:lnTo>
                      <a:pt x="437159" y="0"/>
                    </a:lnTo>
                    <a:cubicBezTo>
                      <a:pt x="458992" y="0"/>
                      <a:pt x="476855" y="17863"/>
                      <a:pt x="476855" y="39697"/>
                    </a:cubicBezTo>
                    <a:lnTo>
                      <a:pt x="476855" y="230736"/>
                    </a:lnTo>
                    <a:lnTo>
                      <a:pt x="502658" y="204933"/>
                    </a:lnTo>
                    <a:cubicBezTo>
                      <a:pt x="518041" y="189551"/>
                      <a:pt x="543347" y="189551"/>
                      <a:pt x="558730" y="204933"/>
                    </a:cubicBezTo>
                    <a:cubicBezTo>
                      <a:pt x="574112" y="220316"/>
                      <a:pt x="574112" y="245622"/>
                      <a:pt x="558730" y="261005"/>
                    </a:cubicBezTo>
                    <a:lnTo>
                      <a:pt x="465443" y="354292"/>
                    </a:lnTo>
                    <a:cubicBezTo>
                      <a:pt x="457503" y="362231"/>
                      <a:pt x="447579" y="366201"/>
                      <a:pt x="437159" y="366201"/>
                    </a:cubicBezTo>
                    <a:close/>
                  </a:path>
                </a:pathLst>
              </a:custGeom>
              <a:solidFill>
                <a:schemeClr val="tx2"/>
              </a:solidFill>
              <a:ln w="495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38E9E22B-A147-069F-D03C-DDF2F1C077DC}"/>
                  </a:ext>
                </a:extLst>
              </p:cNvPr>
              <p:cNvSpPr/>
              <p:nvPr/>
            </p:nvSpPr>
            <p:spPr>
              <a:xfrm>
                <a:off x="579769" y="3258261"/>
                <a:ext cx="198482" cy="168214"/>
              </a:xfrm>
              <a:custGeom>
                <a:avLst/>
                <a:gdLst>
                  <a:gd name="connsiteX0" fmla="*/ 99241 w 198482"/>
                  <a:gd name="connsiteY0" fmla="*/ 168214 h 168214"/>
                  <a:gd name="connsiteX1" fmla="*/ 0 w 198482"/>
                  <a:gd name="connsiteY1" fmla="*/ 68973 h 168214"/>
                  <a:gd name="connsiteX2" fmla="*/ 0 w 198482"/>
                  <a:gd name="connsiteY2" fmla="*/ 39697 h 168214"/>
                  <a:gd name="connsiteX3" fmla="*/ 39697 w 198482"/>
                  <a:gd name="connsiteY3" fmla="*/ 0 h 168214"/>
                  <a:gd name="connsiteX4" fmla="*/ 79393 w 198482"/>
                  <a:gd name="connsiteY4" fmla="*/ 39697 h 168214"/>
                  <a:gd name="connsiteX5" fmla="*/ 79393 w 198482"/>
                  <a:gd name="connsiteY5" fmla="*/ 68973 h 168214"/>
                  <a:gd name="connsiteX6" fmla="*/ 99241 w 198482"/>
                  <a:gd name="connsiteY6" fmla="*/ 88821 h 168214"/>
                  <a:gd name="connsiteX7" fmla="*/ 119090 w 198482"/>
                  <a:gd name="connsiteY7" fmla="*/ 68973 h 168214"/>
                  <a:gd name="connsiteX8" fmla="*/ 119090 w 198482"/>
                  <a:gd name="connsiteY8" fmla="*/ 39697 h 168214"/>
                  <a:gd name="connsiteX9" fmla="*/ 158786 w 198482"/>
                  <a:gd name="connsiteY9" fmla="*/ 0 h 168214"/>
                  <a:gd name="connsiteX10" fmla="*/ 198483 w 198482"/>
                  <a:gd name="connsiteY10" fmla="*/ 39697 h 168214"/>
                  <a:gd name="connsiteX11" fmla="*/ 198483 w 198482"/>
                  <a:gd name="connsiteY11" fmla="*/ 68973 h 168214"/>
                  <a:gd name="connsiteX12" fmla="*/ 99241 w 198482"/>
                  <a:gd name="connsiteY12" fmla="*/ 168214 h 16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8482" h="168214">
                    <a:moveTo>
                      <a:pt x="99241" y="168214"/>
                    </a:moveTo>
                    <a:cubicBezTo>
                      <a:pt x="44659" y="168214"/>
                      <a:pt x="0" y="123555"/>
                      <a:pt x="0" y="68973"/>
                    </a:cubicBezTo>
                    <a:lnTo>
                      <a:pt x="0" y="39697"/>
                    </a:lnTo>
                    <a:cubicBezTo>
                      <a:pt x="0" y="17863"/>
                      <a:pt x="17863" y="0"/>
                      <a:pt x="39697" y="0"/>
                    </a:cubicBezTo>
                    <a:cubicBezTo>
                      <a:pt x="61530" y="0"/>
                      <a:pt x="79393" y="17863"/>
                      <a:pt x="79393" y="39697"/>
                    </a:cubicBezTo>
                    <a:lnTo>
                      <a:pt x="79393" y="68973"/>
                    </a:lnTo>
                    <a:cubicBezTo>
                      <a:pt x="79393" y="79889"/>
                      <a:pt x="88325" y="88821"/>
                      <a:pt x="99241" y="88821"/>
                    </a:cubicBezTo>
                    <a:cubicBezTo>
                      <a:pt x="110158" y="88821"/>
                      <a:pt x="119090" y="79889"/>
                      <a:pt x="119090" y="68973"/>
                    </a:cubicBezTo>
                    <a:lnTo>
                      <a:pt x="119090" y="39697"/>
                    </a:lnTo>
                    <a:cubicBezTo>
                      <a:pt x="119090" y="17863"/>
                      <a:pt x="136953" y="0"/>
                      <a:pt x="158786" y="0"/>
                    </a:cubicBezTo>
                    <a:cubicBezTo>
                      <a:pt x="180620" y="0"/>
                      <a:pt x="198483" y="17863"/>
                      <a:pt x="198483" y="39697"/>
                    </a:cubicBezTo>
                    <a:lnTo>
                      <a:pt x="198483" y="68973"/>
                    </a:lnTo>
                    <a:cubicBezTo>
                      <a:pt x="198483" y="123555"/>
                      <a:pt x="153824" y="168214"/>
                      <a:pt x="99241" y="168214"/>
                    </a:cubicBezTo>
                    <a:close/>
                  </a:path>
                </a:pathLst>
              </a:custGeom>
              <a:solidFill>
                <a:schemeClr val="tx2"/>
              </a:solidFill>
              <a:ln w="4953" cap="flat">
                <a:noFill/>
                <a:prstDash val="solid"/>
                <a:miter/>
              </a:ln>
            </p:spPr>
            <p:txBody>
              <a:bodyPr rtlCol="0" anchor="ctr"/>
              <a:lstStyle/>
              <a:p>
                <a:endParaRPr lang="en-US"/>
              </a:p>
            </p:txBody>
          </p:sp>
        </p:grpSp>
        <p:grpSp>
          <p:nvGrpSpPr>
            <p:cNvPr id="39" name="Picture Placeholder 20">
              <a:extLst>
                <a:ext uri="{FF2B5EF4-FFF2-40B4-BE49-F238E27FC236}">
                  <a16:creationId xmlns:a16="http://schemas.microsoft.com/office/drawing/2014/main" id="{5FF4B835-B6F7-1F82-A519-4E4743DD9FAD}"/>
                </a:ext>
              </a:extLst>
            </p:cNvPr>
            <p:cNvGrpSpPr/>
            <p:nvPr/>
          </p:nvGrpSpPr>
          <p:grpSpPr>
            <a:xfrm>
              <a:off x="884968" y="3026530"/>
              <a:ext cx="385860" cy="399945"/>
              <a:chOff x="884968" y="3026530"/>
              <a:chExt cx="385860" cy="399945"/>
            </a:xfrm>
            <a:solidFill>
              <a:srgbClr val="FF2F2F"/>
            </a:solidFill>
          </p:grpSpPr>
          <p:sp>
            <p:nvSpPr>
              <p:cNvPr id="42" name="Freeform 41">
                <a:extLst>
                  <a:ext uri="{FF2B5EF4-FFF2-40B4-BE49-F238E27FC236}">
                    <a16:creationId xmlns:a16="http://schemas.microsoft.com/office/drawing/2014/main" id="{C5787FA2-AD02-7180-6D48-C5F9430BF405}"/>
                  </a:ext>
                </a:extLst>
              </p:cNvPr>
              <p:cNvSpPr/>
              <p:nvPr/>
            </p:nvSpPr>
            <p:spPr>
              <a:xfrm>
                <a:off x="997573" y="3026530"/>
                <a:ext cx="98750" cy="149360"/>
              </a:xfrm>
              <a:custGeom>
                <a:avLst/>
                <a:gdLst>
                  <a:gd name="connsiteX0" fmla="*/ 59051 w 98750"/>
                  <a:gd name="connsiteY0" fmla="*/ 149361 h 149360"/>
                  <a:gd name="connsiteX1" fmla="*/ 20843 w 98750"/>
                  <a:gd name="connsiteY1" fmla="*/ 120085 h 149360"/>
                  <a:gd name="connsiteX2" fmla="*/ 1491 w 98750"/>
                  <a:gd name="connsiteY2" fmla="*/ 50120 h 149360"/>
                  <a:gd name="connsiteX3" fmla="*/ 29279 w 98750"/>
                  <a:gd name="connsiteY3" fmla="*/ 1491 h 149360"/>
                  <a:gd name="connsiteX4" fmla="*/ 77907 w 98750"/>
                  <a:gd name="connsiteY4" fmla="*/ 29279 h 149360"/>
                  <a:gd name="connsiteX5" fmla="*/ 97259 w 98750"/>
                  <a:gd name="connsiteY5" fmla="*/ 99244 h 149360"/>
                  <a:gd name="connsiteX6" fmla="*/ 69472 w 98750"/>
                  <a:gd name="connsiteY6" fmla="*/ 147872 h 149360"/>
                  <a:gd name="connsiteX7" fmla="*/ 59051 w 98750"/>
                  <a:gd name="connsiteY7" fmla="*/ 149361 h 149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750" h="149360">
                    <a:moveTo>
                      <a:pt x="59051" y="149361"/>
                    </a:moveTo>
                    <a:cubicBezTo>
                      <a:pt x="41684" y="149361"/>
                      <a:pt x="25806" y="137948"/>
                      <a:pt x="20843" y="120085"/>
                    </a:cubicBezTo>
                    <a:lnTo>
                      <a:pt x="1491" y="50120"/>
                    </a:lnTo>
                    <a:cubicBezTo>
                      <a:pt x="-4463" y="28783"/>
                      <a:pt x="7942" y="6950"/>
                      <a:pt x="29279" y="1491"/>
                    </a:cubicBezTo>
                    <a:cubicBezTo>
                      <a:pt x="50616" y="-4463"/>
                      <a:pt x="72449" y="7942"/>
                      <a:pt x="77907" y="29279"/>
                    </a:cubicBezTo>
                    <a:lnTo>
                      <a:pt x="97259" y="99244"/>
                    </a:lnTo>
                    <a:cubicBezTo>
                      <a:pt x="103214" y="120581"/>
                      <a:pt x="90809" y="142414"/>
                      <a:pt x="69472" y="147872"/>
                    </a:cubicBezTo>
                    <a:cubicBezTo>
                      <a:pt x="66494" y="148865"/>
                      <a:pt x="62525" y="149361"/>
                      <a:pt x="59051" y="149361"/>
                    </a:cubicBezTo>
                    <a:close/>
                  </a:path>
                </a:pathLst>
              </a:custGeom>
              <a:solidFill>
                <a:schemeClr val="bg2"/>
              </a:solidFill>
              <a:ln w="495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2894965-766C-8224-3291-AF0E0402738B}"/>
                  </a:ext>
                </a:extLst>
              </p:cNvPr>
              <p:cNvSpPr/>
              <p:nvPr/>
            </p:nvSpPr>
            <p:spPr>
              <a:xfrm>
                <a:off x="1086557" y="3044556"/>
                <a:ext cx="117280" cy="141754"/>
              </a:xfrm>
              <a:custGeom>
                <a:avLst/>
                <a:gdLst>
                  <a:gd name="connsiteX0" fmla="*/ 39536 w 117280"/>
                  <a:gd name="connsiteY0" fmla="*/ 141755 h 141754"/>
                  <a:gd name="connsiteX1" fmla="*/ 19192 w 117280"/>
                  <a:gd name="connsiteY1" fmla="*/ 135800 h 141754"/>
                  <a:gd name="connsiteX2" fmla="*/ 5794 w 117280"/>
                  <a:gd name="connsiteY2" fmla="*/ 81218 h 141754"/>
                  <a:gd name="connsiteX3" fmla="*/ 43506 w 117280"/>
                  <a:gd name="connsiteY3" fmla="*/ 19192 h 141754"/>
                  <a:gd name="connsiteX4" fmla="*/ 98089 w 117280"/>
                  <a:gd name="connsiteY4" fmla="*/ 5794 h 141754"/>
                  <a:gd name="connsiteX5" fmla="*/ 111486 w 117280"/>
                  <a:gd name="connsiteY5" fmla="*/ 60377 h 141754"/>
                  <a:gd name="connsiteX6" fmla="*/ 73775 w 117280"/>
                  <a:gd name="connsiteY6" fmla="*/ 122403 h 141754"/>
                  <a:gd name="connsiteX7" fmla="*/ 39536 w 117280"/>
                  <a:gd name="connsiteY7" fmla="*/ 141755 h 141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280" h="141754">
                    <a:moveTo>
                      <a:pt x="39536" y="141755"/>
                    </a:moveTo>
                    <a:cubicBezTo>
                      <a:pt x="32589" y="141755"/>
                      <a:pt x="25643" y="139770"/>
                      <a:pt x="19192" y="135800"/>
                    </a:cubicBezTo>
                    <a:cubicBezTo>
                      <a:pt x="336" y="124388"/>
                      <a:pt x="-5619" y="100074"/>
                      <a:pt x="5794" y="81218"/>
                    </a:cubicBezTo>
                    <a:lnTo>
                      <a:pt x="43506" y="19192"/>
                    </a:lnTo>
                    <a:cubicBezTo>
                      <a:pt x="54919" y="336"/>
                      <a:pt x="79233" y="-5618"/>
                      <a:pt x="98089" y="5794"/>
                    </a:cubicBezTo>
                    <a:cubicBezTo>
                      <a:pt x="116945" y="17207"/>
                      <a:pt x="122899" y="41521"/>
                      <a:pt x="111486" y="60377"/>
                    </a:cubicBezTo>
                    <a:lnTo>
                      <a:pt x="73775" y="122403"/>
                    </a:lnTo>
                    <a:cubicBezTo>
                      <a:pt x="65835" y="135304"/>
                      <a:pt x="52934" y="141755"/>
                      <a:pt x="39536" y="141755"/>
                    </a:cubicBezTo>
                    <a:close/>
                  </a:path>
                </a:pathLst>
              </a:custGeom>
              <a:solidFill>
                <a:schemeClr val="bg2"/>
              </a:solidFill>
              <a:ln w="495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69727EF-E677-A3F8-96C7-5F431304BCB7}"/>
                  </a:ext>
                </a:extLst>
              </p:cNvPr>
              <p:cNvSpPr/>
              <p:nvPr/>
            </p:nvSpPr>
            <p:spPr>
              <a:xfrm>
                <a:off x="1138655" y="3153222"/>
                <a:ext cx="132173" cy="90152"/>
              </a:xfrm>
              <a:custGeom>
                <a:avLst/>
                <a:gdLst>
                  <a:gd name="connsiteX0" fmla="*/ 39540 w 132173"/>
                  <a:gd name="connsiteY0" fmla="*/ 90153 h 90152"/>
                  <a:gd name="connsiteX1" fmla="*/ 836 w 132173"/>
                  <a:gd name="connsiteY1" fmla="*/ 58395 h 90152"/>
                  <a:gd name="connsiteX2" fmla="*/ 31600 w 132173"/>
                  <a:gd name="connsiteY2" fmla="*/ 11752 h 90152"/>
                  <a:gd name="connsiteX3" fmla="*/ 84695 w 132173"/>
                  <a:gd name="connsiteY3" fmla="*/ 836 h 90152"/>
                  <a:gd name="connsiteX4" fmla="*/ 131338 w 132173"/>
                  <a:gd name="connsiteY4" fmla="*/ 31600 h 90152"/>
                  <a:gd name="connsiteX5" fmla="*/ 100573 w 132173"/>
                  <a:gd name="connsiteY5" fmla="*/ 78244 h 90152"/>
                  <a:gd name="connsiteX6" fmla="*/ 47479 w 132173"/>
                  <a:gd name="connsiteY6" fmla="*/ 89160 h 90152"/>
                  <a:gd name="connsiteX7" fmla="*/ 39540 w 132173"/>
                  <a:gd name="connsiteY7" fmla="*/ 90153 h 90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173" h="90152">
                    <a:moveTo>
                      <a:pt x="39540" y="90153"/>
                    </a:moveTo>
                    <a:cubicBezTo>
                      <a:pt x="21180" y="90153"/>
                      <a:pt x="4309" y="77251"/>
                      <a:pt x="836" y="58395"/>
                    </a:cubicBezTo>
                    <a:cubicBezTo>
                      <a:pt x="-3630" y="37059"/>
                      <a:pt x="10263" y="15722"/>
                      <a:pt x="31600" y="11752"/>
                    </a:cubicBezTo>
                    <a:lnTo>
                      <a:pt x="84695" y="836"/>
                    </a:lnTo>
                    <a:cubicBezTo>
                      <a:pt x="106031" y="-3630"/>
                      <a:pt x="127368" y="10263"/>
                      <a:pt x="131338" y="31600"/>
                    </a:cubicBezTo>
                    <a:cubicBezTo>
                      <a:pt x="135804" y="52937"/>
                      <a:pt x="121910" y="74274"/>
                      <a:pt x="100573" y="78244"/>
                    </a:cubicBezTo>
                    <a:lnTo>
                      <a:pt x="47479" y="89160"/>
                    </a:lnTo>
                    <a:cubicBezTo>
                      <a:pt x="44502" y="89657"/>
                      <a:pt x="42021" y="90153"/>
                      <a:pt x="39540" y="90153"/>
                    </a:cubicBezTo>
                    <a:close/>
                  </a:path>
                </a:pathLst>
              </a:custGeom>
              <a:solidFill>
                <a:schemeClr val="bg2"/>
              </a:solidFill>
              <a:ln w="495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A3A9F2B-9E86-67CD-051E-E3C28D4D7B90}"/>
                  </a:ext>
                </a:extLst>
              </p:cNvPr>
              <p:cNvSpPr/>
              <p:nvPr/>
            </p:nvSpPr>
            <p:spPr>
              <a:xfrm>
                <a:off x="1122780" y="3236588"/>
                <a:ext cx="135144" cy="112974"/>
              </a:xfrm>
              <a:custGeom>
                <a:avLst/>
                <a:gdLst>
                  <a:gd name="connsiteX0" fmla="*/ 95112 w 135144"/>
                  <a:gd name="connsiteY0" fmla="*/ 112975 h 112974"/>
                  <a:gd name="connsiteX1" fmla="*/ 74767 w 135144"/>
                  <a:gd name="connsiteY1" fmla="*/ 107020 h 112974"/>
                  <a:gd name="connsiteX2" fmla="*/ 19192 w 135144"/>
                  <a:gd name="connsiteY2" fmla="*/ 73775 h 112974"/>
                  <a:gd name="connsiteX3" fmla="*/ 5794 w 135144"/>
                  <a:gd name="connsiteY3" fmla="*/ 19192 h 112974"/>
                  <a:gd name="connsiteX4" fmla="*/ 60377 w 135144"/>
                  <a:gd name="connsiteY4" fmla="*/ 5794 h 112974"/>
                  <a:gd name="connsiteX5" fmla="*/ 115952 w 135144"/>
                  <a:gd name="connsiteY5" fmla="*/ 39040 h 112974"/>
                  <a:gd name="connsiteX6" fmla="*/ 129350 w 135144"/>
                  <a:gd name="connsiteY6" fmla="*/ 93623 h 112974"/>
                  <a:gd name="connsiteX7" fmla="*/ 95112 w 135144"/>
                  <a:gd name="connsiteY7" fmla="*/ 112975 h 112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44" h="112974">
                    <a:moveTo>
                      <a:pt x="95112" y="112975"/>
                    </a:moveTo>
                    <a:cubicBezTo>
                      <a:pt x="88165" y="112975"/>
                      <a:pt x="81218" y="110990"/>
                      <a:pt x="74767" y="107020"/>
                    </a:cubicBezTo>
                    <a:lnTo>
                      <a:pt x="19192" y="73775"/>
                    </a:lnTo>
                    <a:cubicBezTo>
                      <a:pt x="336" y="62362"/>
                      <a:pt x="-5619" y="38048"/>
                      <a:pt x="5794" y="19192"/>
                    </a:cubicBezTo>
                    <a:cubicBezTo>
                      <a:pt x="17207" y="336"/>
                      <a:pt x="41521" y="-5618"/>
                      <a:pt x="60377" y="5794"/>
                    </a:cubicBezTo>
                    <a:lnTo>
                      <a:pt x="115952" y="39040"/>
                    </a:lnTo>
                    <a:cubicBezTo>
                      <a:pt x="134808" y="50453"/>
                      <a:pt x="140763" y="74767"/>
                      <a:pt x="129350" y="93623"/>
                    </a:cubicBezTo>
                    <a:cubicBezTo>
                      <a:pt x="121411" y="106524"/>
                      <a:pt x="108509" y="112975"/>
                      <a:pt x="95112" y="112975"/>
                    </a:cubicBezTo>
                    <a:close/>
                  </a:path>
                </a:pathLst>
              </a:custGeom>
              <a:solidFill>
                <a:schemeClr val="bg2"/>
              </a:solidFill>
              <a:ln w="4953"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A03C015-9A8C-B7CA-C536-B6D7E93D0240}"/>
                  </a:ext>
                </a:extLst>
              </p:cNvPr>
              <p:cNvSpPr/>
              <p:nvPr/>
            </p:nvSpPr>
            <p:spPr>
              <a:xfrm>
                <a:off x="1057548" y="3294912"/>
                <a:ext cx="91934" cy="131562"/>
              </a:xfrm>
              <a:custGeom>
                <a:avLst/>
                <a:gdLst>
                  <a:gd name="connsiteX0" fmla="*/ 52170 w 91934"/>
                  <a:gd name="connsiteY0" fmla="*/ 131563 h 131562"/>
                  <a:gd name="connsiteX1" fmla="*/ 13466 w 91934"/>
                  <a:gd name="connsiteY1" fmla="*/ 101294 h 131562"/>
                  <a:gd name="connsiteX2" fmla="*/ 1061 w 91934"/>
                  <a:gd name="connsiteY2" fmla="*/ 49193 h 131562"/>
                  <a:gd name="connsiteX3" fmla="*/ 30337 w 91934"/>
                  <a:gd name="connsiteY3" fmla="*/ 1061 h 131562"/>
                  <a:gd name="connsiteX4" fmla="*/ 78469 w 91934"/>
                  <a:gd name="connsiteY4" fmla="*/ 30337 h 131562"/>
                  <a:gd name="connsiteX5" fmla="*/ 90874 w 91934"/>
                  <a:gd name="connsiteY5" fmla="*/ 82438 h 131562"/>
                  <a:gd name="connsiteX6" fmla="*/ 61598 w 91934"/>
                  <a:gd name="connsiteY6" fmla="*/ 130571 h 131562"/>
                  <a:gd name="connsiteX7" fmla="*/ 52170 w 91934"/>
                  <a:gd name="connsiteY7" fmla="*/ 131563 h 131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934" h="131562">
                    <a:moveTo>
                      <a:pt x="52170" y="131563"/>
                    </a:moveTo>
                    <a:cubicBezTo>
                      <a:pt x="34306" y="131563"/>
                      <a:pt x="17932" y="119158"/>
                      <a:pt x="13466" y="101294"/>
                    </a:cubicBezTo>
                    <a:lnTo>
                      <a:pt x="1061" y="49193"/>
                    </a:lnTo>
                    <a:cubicBezTo>
                      <a:pt x="-3902" y="27856"/>
                      <a:pt x="9000" y="6519"/>
                      <a:pt x="30337" y="1061"/>
                    </a:cubicBezTo>
                    <a:cubicBezTo>
                      <a:pt x="51674" y="-3902"/>
                      <a:pt x="73011" y="9000"/>
                      <a:pt x="78469" y="30337"/>
                    </a:cubicBezTo>
                    <a:lnTo>
                      <a:pt x="90874" y="82438"/>
                    </a:lnTo>
                    <a:cubicBezTo>
                      <a:pt x="95836" y="103775"/>
                      <a:pt x="82935" y="125112"/>
                      <a:pt x="61598" y="130571"/>
                    </a:cubicBezTo>
                    <a:cubicBezTo>
                      <a:pt x="58124" y="131067"/>
                      <a:pt x="55147" y="131563"/>
                      <a:pt x="52170" y="131563"/>
                    </a:cubicBezTo>
                    <a:close/>
                  </a:path>
                </a:pathLst>
              </a:custGeom>
              <a:solidFill>
                <a:schemeClr val="bg2"/>
              </a:solidFill>
              <a:ln w="4953"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7B83684-1D38-4D5C-62C8-59EEB4BA1976}"/>
                  </a:ext>
                </a:extLst>
              </p:cNvPr>
              <p:cNvSpPr/>
              <p:nvPr/>
            </p:nvSpPr>
            <p:spPr>
              <a:xfrm>
                <a:off x="952567" y="3275279"/>
                <a:ext cx="110857" cy="133333"/>
              </a:xfrm>
              <a:custGeom>
                <a:avLst/>
                <a:gdLst>
                  <a:gd name="connsiteX0" fmla="*/ 39550 w 110857"/>
                  <a:gd name="connsiteY0" fmla="*/ 133333 h 133333"/>
                  <a:gd name="connsiteX1" fmla="*/ 19702 w 110857"/>
                  <a:gd name="connsiteY1" fmla="*/ 127875 h 133333"/>
                  <a:gd name="connsiteX2" fmla="*/ 5312 w 110857"/>
                  <a:gd name="connsiteY2" fmla="*/ 73788 h 133333"/>
                  <a:gd name="connsiteX3" fmla="*/ 37069 w 110857"/>
                  <a:gd name="connsiteY3" fmla="*/ 19702 h 133333"/>
                  <a:gd name="connsiteX4" fmla="*/ 91156 w 110857"/>
                  <a:gd name="connsiteY4" fmla="*/ 5312 h 133333"/>
                  <a:gd name="connsiteX5" fmla="*/ 105546 w 110857"/>
                  <a:gd name="connsiteY5" fmla="*/ 59398 h 133333"/>
                  <a:gd name="connsiteX6" fmla="*/ 73788 w 110857"/>
                  <a:gd name="connsiteY6" fmla="*/ 113485 h 133333"/>
                  <a:gd name="connsiteX7" fmla="*/ 39550 w 110857"/>
                  <a:gd name="connsiteY7" fmla="*/ 133333 h 133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857" h="133333">
                    <a:moveTo>
                      <a:pt x="39550" y="133333"/>
                    </a:moveTo>
                    <a:cubicBezTo>
                      <a:pt x="32603" y="133333"/>
                      <a:pt x="25656" y="131348"/>
                      <a:pt x="19702" y="127875"/>
                    </a:cubicBezTo>
                    <a:cubicBezTo>
                      <a:pt x="846" y="116958"/>
                      <a:pt x="-5605" y="92644"/>
                      <a:pt x="5312" y="73788"/>
                    </a:cubicBezTo>
                    <a:lnTo>
                      <a:pt x="37069" y="19702"/>
                    </a:lnTo>
                    <a:cubicBezTo>
                      <a:pt x="47986" y="846"/>
                      <a:pt x="72300" y="-5605"/>
                      <a:pt x="91156" y="5312"/>
                    </a:cubicBezTo>
                    <a:cubicBezTo>
                      <a:pt x="110012" y="16228"/>
                      <a:pt x="116462" y="40543"/>
                      <a:pt x="105546" y="59398"/>
                    </a:cubicBezTo>
                    <a:lnTo>
                      <a:pt x="73788" y="113485"/>
                    </a:lnTo>
                    <a:cubicBezTo>
                      <a:pt x="66842" y="125890"/>
                      <a:pt x="53444" y="133333"/>
                      <a:pt x="39550" y="133333"/>
                    </a:cubicBezTo>
                    <a:close/>
                  </a:path>
                </a:pathLst>
              </a:custGeom>
              <a:solidFill>
                <a:schemeClr val="bg2"/>
              </a:solidFill>
              <a:ln w="4953"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2C6CC6D0-595B-350C-EA20-DCE2F22DD4C2}"/>
                  </a:ext>
                </a:extLst>
              </p:cNvPr>
              <p:cNvSpPr/>
              <p:nvPr/>
            </p:nvSpPr>
            <p:spPr>
              <a:xfrm>
                <a:off x="884968" y="3209665"/>
                <a:ext cx="138377" cy="95239"/>
              </a:xfrm>
              <a:custGeom>
                <a:avLst/>
                <a:gdLst>
                  <a:gd name="connsiteX0" fmla="*/ 39664 w 138377"/>
                  <a:gd name="connsiteY0" fmla="*/ 95240 h 95239"/>
                  <a:gd name="connsiteX1" fmla="*/ 1457 w 138377"/>
                  <a:gd name="connsiteY1" fmla="*/ 65963 h 95239"/>
                  <a:gd name="connsiteX2" fmla="*/ 29244 w 138377"/>
                  <a:gd name="connsiteY2" fmla="*/ 17335 h 95239"/>
                  <a:gd name="connsiteX3" fmla="*/ 88293 w 138377"/>
                  <a:gd name="connsiteY3" fmla="*/ 1456 h 95239"/>
                  <a:gd name="connsiteX4" fmla="*/ 136921 w 138377"/>
                  <a:gd name="connsiteY4" fmla="*/ 29244 h 95239"/>
                  <a:gd name="connsiteX5" fmla="*/ 109134 w 138377"/>
                  <a:gd name="connsiteY5" fmla="*/ 77872 h 95239"/>
                  <a:gd name="connsiteX6" fmla="*/ 50085 w 138377"/>
                  <a:gd name="connsiteY6" fmla="*/ 93751 h 95239"/>
                  <a:gd name="connsiteX7" fmla="*/ 39664 w 138377"/>
                  <a:gd name="connsiteY7" fmla="*/ 95240 h 9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77" h="95239">
                    <a:moveTo>
                      <a:pt x="39664" y="95240"/>
                    </a:moveTo>
                    <a:cubicBezTo>
                      <a:pt x="22297" y="95240"/>
                      <a:pt x="6419" y="83827"/>
                      <a:pt x="1457" y="65963"/>
                    </a:cubicBezTo>
                    <a:cubicBezTo>
                      <a:pt x="-4498" y="44627"/>
                      <a:pt x="8403" y="22793"/>
                      <a:pt x="29244" y="17335"/>
                    </a:cubicBezTo>
                    <a:lnTo>
                      <a:pt x="88293" y="1456"/>
                    </a:lnTo>
                    <a:cubicBezTo>
                      <a:pt x="109630" y="-4498"/>
                      <a:pt x="131463" y="8403"/>
                      <a:pt x="136921" y="29244"/>
                    </a:cubicBezTo>
                    <a:cubicBezTo>
                      <a:pt x="142876" y="50581"/>
                      <a:pt x="129974" y="72414"/>
                      <a:pt x="109134" y="77872"/>
                    </a:cubicBezTo>
                    <a:lnTo>
                      <a:pt x="50085" y="93751"/>
                    </a:lnTo>
                    <a:cubicBezTo>
                      <a:pt x="46611" y="94743"/>
                      <a:pt x="43138" y="95240"/>
                      <a:pt x="39664" y="95240"/>
                    </a:cubicBezTo>
                    <a:close/>
                  </a:path>
                </a:pathLst>
              </a:custGeom>
              <a:solidFill>
                <a:schemeClr val="bg2"/>
              </a:solidFill>
              <a:ln w="4953"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D0E0C3A-136E-1EB7-9AF7-D2EC42CE9143}"/>
                  </a:ext>
                </a:extLst>
              </p:cNvPr>
              <p:cNvSpPr/>
              <p:nvPr/>
            </p:nvSpPr>
            <p:spPr>
              <a:xfrm>
                <a:off x="898318" y="3098963"/>
                <a:ext cx="135992" cy="116128"/>
              </a:xfrm>
              <a:custGeom>
                <a:avLst/>
                <a:gdLst>
                  <a:gd name="connsiteX0" fmla="*/ 96280 w 135992"/>
                  <a:gd name="connsiteY0" fmla="*/ 116128 h 116128"/>
                  <a:gd name="connsiteX1" fmla="*/ 74447 w 135992"/>
                  <a:gd name="connsiteY1" fmla="*/ 109677 h 116128"/>
                  <a:gd name="connsiteX2" fmla="*/ 17879 w 135992"/>
                  <a:gd name="connsiteY2" fmla="*/ 72958 h 116128"/>
                  <a:gd name="connsiteX3" fmla="*/ 6466 w 135992"/>
                  <a:gd name="connsiteY3" fmla="*/ 17879 h 116128"/>
                  <a:gd name="connsiteX4" fmla="*/ 61545 w 135992"/>
                  <a:gd name="connsiteY4" fmla="*/ 6466 h 116128"/>
                  <a:gd name="connsiteX5" fmla="*/ 118113 w 135992"/>
                  <a:gd name="connsiteY5" fmla="*/ 43186 h 116128"/>
                  <a:gd name="connsiteX6" fmla="*/ 129526 w 135992"/>
                  <a:gd name="connsiteY6" fmla="*/ 98265 h 116128"/>
                  <a:gd name="connsiteX7" fmla="*/ 96280 w 135992"/>
                  <a:gd name="connsiteY7" fmla="*/ 116128 h 116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992" h="116128">
                    <a:moveTo>
                      <a:pt x="96280" y="116128"/>
                    </a:moveTo>
                    <a:cubicBezTo>
                      <a:pt x="88837" y="116128"/>
                      <a:pt x="81394" y="114143"/>
                      <a:pt x="74447" y="109677"/>
                    </a:cubicBezTo>
                    <a:lnTo>
                      <a:pt x="17879" y="72958"/>
                    </a:lnTo>
                    <a:cubicBezTo>
                      <a:pt x="-480" y="61049"/>
                      <a:pt x="-5443" y="36239"/>
                      <a:pt x="6466" y="17879"/>
                    </a:cubicBezTo>
                    <a:cubicBezTo>
                      <a:pt x="18375" y="-480"/>
                      <a:pt x="43186" y="-5443"/>
                      <a:pt x="61545" y="6466"/>
                    </a:cubicBezTo>
                    <a:lnTo>
                      <a:pt x="118113" y="43186"/>
                    </a:lnTo>
                    <a:cubicBezTo>
                      <a:pt x="136473" y="55095"/>
                      <a:pt x="141435" y="79905"/>
                      <a:pt x="129526" y="98265"/>
                    </a:cubicBezTo>
                    <a:cubicBezTo>
                      <a:pt x="122083" y="110174"/>
                      <a:pt x="109678" y="116128"/>
                      <a:pt x="96280" y="116128"/>
                    </a:cubicBezTo>
                    <a:close/>
                  </a:path>
                </a:pathLst>
              </a:custGeom>
              <a:solidFill>
                <a:schemeClr val="bg2"/>
              </a:solidFill>
              <a:ln w="4953"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85417367-3683-39AA-3D42-AF96995C4AD3}"/>
                  </a:ext>
                </a:extLst>
              </p:cNvPr>
              <p:cNvSpPr/>
              <p:nvPr/>
            </p:nvSpPr>
            <p:spPr>
              <a:xfrm>
                <a:off x="943228" y="3093756"/>
                <a:ext cx="271450" cy="271189"/>
              </a:xfrm>
              <a:custGeom>
                <a:avLst/>
                <a:gdLst>
                  <a:gd name="connsiteX0" fmla="*/ 135229 w 271450"/>
                  <a:gd name="connsiteY0" fmla="*/ 271190 h 271189"/>
                  <a:gd name="connsiteX1" fmla="*/ 64271 w 271450"/>
                  <a:gd name="connsiteY1" fmla="*/ 250845 h 271189"/>
                  <a:gd name="connsiteX2" fmla="*/ 3734 w 271450"/>
                  <a:gd name="connsiteY2" fmla="*/ 166490 h 271189"/>
                  <a:gd name="connsiteX3" fmla="*/ 20605 w 271450"/>
                  <a:gd name="connsiteY3" fmla="*/ 64271 h 271189"/>
                  <a:gd name="connsiteX4" fmla="*/ 104960 w 271450"/>
                  <a:gd name="connsiteY4" fmla="*/ 3734 h 271189"/>
                  <a:gd name="connsiteX5" fmla="*/ 207179 w 271450"/>
                  <a:gd name="connsiteY5" fmla="*/ 20605 h 271189"/>
                  <a:gd name="connsiteX6" fmla="*/ 267716 w 271450"/>
                  <a:gd name="connsiteY6" fmla="*/ 104960 h 271189"/>
                  <a:gd name="connsiteX7" fmla="*/ 250845 w 271450"/>
                  <a:gd name="connsiteY7" fmla="*/ 207179 h 271189"/>
                  <a:gd name="connsiteX8" fmla="*/ 166490 w 271450"/>
                  <a:gd name="connsiteY8" fmla="*/ 267716 h 271189"/>
                  <a:gd name="connsiteX9" fmla="*/ 135229 w 271450"/>
                  <a:gd name="connsiteY9" fmla="*/ 271190 h 271189"/>
                  <a:gd name="connsiteX10" fmla="*/ 135725 w 271450"/>
                  <a:gd name="connsiteY10" fmla="*/ 79654 h 271189"/>
                  <a:gd name="connsiteX11" fmla="*/ 122824 w 271450"/>
                  <a:gd name="connsiteY11" fmla="*/ 81142 h 271189"/>
                  <a:gd name="connsiteX12" fmla="*/ 88089 w 271450"/>
                  <a:gd name="connsiteY12" fmla="*/ 105953 h 271189"/>
                  <a:gd name="connsiteX13" fmla="*/ 81142 w 271450"/>
                  <a:gd name="connsiteY13" fmla="*/ 148130 h 271189"/>
                  <a:gd name="connsiteX14" fmla="*/ 105953 w 271450"/>
                  <a:gd name="connsiteY14" fmla="*/ 182865 h 271189"/>
                  <a:gd name="connsiteX15" fmla="*/ 148130 w 271450"/>
                  <a:gd name="connsiteY15" fmla="*/ 189812 h 271189"/>
                  <a:gd name="connsiteX16" fmla="*/ 182865 w 271450"/>
                  <a:gd name="connsiteY16" fmla="*/ 165001 h 271189"/>
                  <a:gd name="connsiteX17" fmla="*/ 189812 w 271450"/>
                  <a:gd name="connsiteY17" fmla="*/ 122824 h 271189"/>
                  <a:gd name="connsiteX18" fmla="*/ 189812 w 271450"/>
                  <a:gd name="connsiteY18" fmla="*/ 122824 h 271189"/>
                  <a:gd name="connsiteX19" fmla="*/ 165002 w 271450"/>
                  <a:gd name="connsiteY19" fmla="*/ 88089 h 271189"/>
                  <a:gd name="connsiteX20" fmla="*/ 135725 w 271450"/>
                  <a:gd name="connsiteY20" fmla="*/ 79654 h 271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1450" h="271189">
                    <a:moveTo>
                      <a:pt x="135229" y="271190"/>
                    </a:moveTo>
                    <a:cubicBezTo>
                      <a:pt x="110419" y="271190"/>
                      <a:pt x="85608" y="264243"/>
                      <a:pt x="64271" y="250845"/>
                    </a:cubicBezTo>
                    <a:cubicBezTo>
                      <a:pt x="33507" y="231989"/>
                      <a:pt x="12170" y="201721"/>
                      <a:pt x="3734" y="166490"/>
                    </a:cubicBezTo>
                    <a:cubicBezTo>
                      <a:pt x="-4701" y="131259"/>
                      <a:pt x="1253" y="95036"/>
                      <a:pt x="20605" y="64271"/>
                    </a:cubicBezTo>
                    <a:cubicBezTo>
                      <a:pt x="39461" y="33507"/>
                      <a:pt x="69730" y="12170"/>
                      <a:pt x="104960" y="3734"/>
                    </a:cubicBezTo>
                    <a:cubicBezTo>
                      <a:pt x="140191" y="-4701"/>
                      <a:pt x="176414" y="1253"/>
                      <a:pt x="207179" y="20605"/>
                    </a:cubicBezTo>
                    <a:cubicBezTo>
                      <a:pt x="237944" y="39461"/>
                      <a:pt x="259281" y="69730"/>
                      <a:pt x="267716" y="104960"/>
                    </a:cubicBezTo>
                    <a:cubicBezTo>
                      <a:pt x="276152" y="140191"/>
                      <a:pt x="270197" y="176414"/>
                      <a:pt x="250845" y="207179"/>
                    </a:cubicBezTo>
                    <a:cubicBezTo>
                      <a:pt x="231990" y="237944"/>
                      <a:pt x="201721" y="259281"/>
                      <a:pt x="166490" y="267716"/>
                    </a:cubicBezTo>
                    <a:cubicBezTo>
                      <a:pt x="156070" y="270197"/>
                      <a:pt x="145649" y="271190"/>
                      <a:pt x="135229" y="271190"/>
                    </a:cubicBezTo>
                    <a:close/>
                    <a:moveTo>
                      <a:pt x="135725" y="79654"/>
                    </a:moveTo>
                    <a:cubicBezTo>
                      <a:pt x="131259" y="79654"/>
                      <a:pt x="127290" y="80150"/>
                      <a:pt x="122824" y="81142"/>
                    </a:cubicBezTo>
                    <a:cubicBezTo>
                      <a:pt x="108434" y="84616"/>
                      <a:pt x="96029" y="93548"/>
                      <a:pt x="88089" y="105953"/>
                    </a:cubicBezTo>
                    <a:cubicBezTo>
                      <a:pt x="80150" y="118358"/>
                      <a:pt x="77669" y="133740"/>
                      <a:pt x="81142" y="148130"/>
                    </a:cubicBezTo>
                    <a:cubicBezTo>
                      <a:pt x="84616" y="162520"/>
                      <a:pt x="93548" y="174925"/>
                      <a:pt x="105953" y="182865"/>
                    </a:cubicBezTo>
                    <a:cubicBezTo>
                      <a:pt x="118854" y="190804"/>
                      <a:pt x="133740" y="193285"/>
                      <a:pt x="148130" y="189812"/>
                    </a:cubicBezTo>
                    <a:cubicBezTo>
                      <a:pt x="162520" y="186338"/>
                      <a:pt x="174926" y="177406"/>
                      <a:pt x="182865" y="165001"/>
                    </a:cubicBezTo>
                    <a:cubicBezTo>
                      <a:pt x="190804" y="152596"/>
                      <a:pt x="193285" y="137214"/>
                      <a:pt x="189812" y="122824"/>
                    </a:cubicBezTo>
                    <a:lnTo>
                      <a:pt x="189812" y="122824"/>
                    </a:lnTo>
                    <a:cubicBezTo>
                      <a:pt x="186338" y="108434"/>
                      <a:pt x="177407" y="96029"/>
                      <a:pt x="165002" y="88089"/>
                    </a:cubicBezTo>
                    <a:cubicBezTo>
                      <a:pt x="156070" y="82631"/>
                      <a:pt x="145649" y="79654"/>
                      <a:pt x="135725" y="79654"/>
                    </a:cubicBezTo>
                    <a:close/>
                  </a:path>
                </a:pathLst>
              </a:custGeom>
              <a:solidFill>
                <a:schemeClr val="bg2"/>
              </a:solidFill>
              <a:ln w="4953" cap="flat">
                <a:noFill/>
                <a:prstDash val="solid"/>
                <a:miter/>
              </a:ln>
            </p:spPr>
            <p:txBody>
              <a:bodyPr rtlCol="0" anchor="ctr"/>
              <a:lstStyle/>
              <a:p>
                <a:endParaRPr lang="en-US"/>
              </a:p>
            </p:txBody>
          </p:sp>
        </p:grpSp>
        <p:sp>
          <p:nvSpPr>
            <p:cNvPr id="40" name="Freeform 39">
              <a:extLst>
                <a:ext uri="{FF2B5EF4-FFF2-40B4-BE49-F238E27FC236}">
                  <a16:creationId xmlns:a16="http://schemas.microsoft.com/office/drawing/2014/main" id="{5DA46E6F-73DC-1F78-8AE4-C07DC77A8295}"/>
                </a:ext>
              </a:extLst>
            </p:cNvPr>
            <p:cNvSpPr/>
            <p:nvPr/>
          </p:nvSpPr>
          <p:spPr>
            <a:xfrm>
              <a:off x="433388" y="2582924"/>
              <a:ext cx="4962" cy="4962"/>
            </a:xfrm>
            <a:custGeom>
              <a:avLst/>
              <a:gdLst/>
              <a:ahLst/>
              <a:cxnLst/>
              <a:rect l="l" t="t" r="r" b="b"/>
              <a:pathLst>
                <a:path w="4962" h="4962"/>
              </a:pathLst>
            </a:custGeom>
            <a:noFill/>
            <a:ln w="79248" cap="rnd">
              <a:solidFill>
                <a:srgbClr val="D5001B"/>
              </a:solidFill>
              <a:prstDash val="solid"/>
              <a:round/>
            </a:ln>
          </p:spPr>
          <p:txBody>
            <a:bodyPr rtlCol="0" anchor="ctr"/>
            <a:lstStyle/>
            <a:p>
              <a:endParaRPr lang="en-US"/>
            </a:p>
          </p:txBody>
        </p:sp>
        <p:sp>
          <p:nvSpPr>
            <p:cNvPr id="41" name="Freeform 40">
              <a:extLst>
                <a:ext uri="{FF2B5EF4-FFF2-40B4-BE49-F238E27FC236}">
                  <a16:creationId xmlns:a16="http://schemas.microsoft.com/office/drawing/2014/main" id="{BF18092F-5BE8-A8AB-EED7-B31BA131BC6A}"/>
                </a:ext>
              </a:extLst>
            </p:cNvPr>
            <p:cNvSpPr/>
            <p:nvPr/>
          </p:nvSpPr>
          <p:spPr>
            <a:xfrm>
              <a:off x="944357" y="2801627"/>
              <a:ext cx="172432" cy="172307"/>
            </a:xfrm>
            <a:custGeom>
              <a:avLst/>
              <a:gdLst>
                <a:gd name="connsiteX0" fmla="*/ 133108 w 172432"/>
                <a:gd name="connsiteY0" fmla="*/ 172308 h 172307"/>
                <a:gd name="connsiteX1" fmla="*/ 104824 w 172432"/>
                <a:gd name="connsiteY1" fmla="*/ 160895 h 172307"/>
                <a:gd name="connsiteX2" fmla="*/ 11537 w 172432"/>
                <a:gd name="connsiteY2" fmla="*/ 67608 h 172307"/>
                <a:gd name="connsiteX3" fmla="*/ 11537 w 172432"/>
                <a:gd name="connsiteY3" fmla="*/ 11537 h 172307"/>
                <a:gd name="connsiteX4" fmla="*/ 67608 w 172432"/>
                <a:gd name="connsiteY4" fmla="*/ 11537 h 172307"/>
                <a:gd name="connsiteX5" fmla="*/ 160895 w 172432"/>
                <a:gd name="connsiteY5" fmla="*/ 104824 h 172307"/>
                <a:gd name="connsiteX6" fmla="*/ 160895 w 172432"/>
                <a:gd name="connsiteY6" fmla="*/ 160895 h 172307"/>
                <a:gd name="connsiteX7" fmla="*/ 133108 w 172432"/>
                <a:gd name="connsiteY7" fmla="*/ 172308 h 17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32" h="172307">
                  <a:moveTo>
                    <a:pt x="133108" y="172308"/>
                  </a:moveTo>
                  <a:cubicBezTo>
                    <a:pt x="123184" y="172308"/>
                    <a:pt x="112763" y="168338"/>
                    <a:pt x="104824" y="160895"/>
                  </a:cubicBezTo>
                  <a:lnTo>
                    <a:pt x="11537" y="67608"/>
                  </a:lnTo>
                  <a:cubicBezTo>
                    <a:pt x="-3846" y="52226"/>
                    <a:pt x="-3846" y="26919"/>
                    <a:pt x="11537" y="11537"/>
                  </a:cubicBezTo>
                  <a:cubicBezTo>
                    <a:pt x="26919" y="-3846"/>
                    <a:pt x="52226" y="-3846"/>
                    <a:pt x="67608" y="11537"/>
                  </a:cubicBezTo>
                  <a:lnTo>
                    <a:pt x="160895" y="104824"/>
                  </a:lnTo>
                  <a:cubicBezTo>
                    <a:pt x="176278" y="120206"/>
                    <a:pt x="176278" y="145513"/>
                    <a:pt x="160895" y="160895"/>
                  </a:cubicBezTo>
                  <a:cubicBezTo>
                    <a:pt x="153452" y="168338"/>
                    <a:pt x="143032" y="172308"/>
                    <a:pt x="133108" y="172308"/>
                  </a:cubicBezTo>
                  <a:close/>
                </a:path>
              </a:pathLst>
            </a:custGeom>
            <a:solidFill>
              <a:schemeClr val="tx2"/>
            </a:solidFill>
            <a:ln w="4953" cap="flat">
              <a:noFill/>
              <a:prstDash val="solid"/>
              <a:miter/>
            </a:ln>
          </p:spPr>
          <p:txBody>
            <a:bodyPr rtlCol="0" anchor="ctr"/>
            <a:lstStyle/>
            <a:p>
              <a:endParaRPr lang="en-US"/>
            </a:p>
          </p:txBody>
        </p:sp>
      </p:grpSp>
      <p:grpSp>
        <p:nvGrpSpPr>
          <p:cNvPr id="58" name="Graphic 12">
            <a:extLst>
              <a:ext uri="{FF2B5EF4-FFF2-40B4-BE49-F238E27FC236}">
                <a16:creationId xmlns:a16="http://schemas.microsoft.com/office/drawing/2014/main" id="{E0C25F1C-E30B-4AAB-14BA-6A8A1BE74542}"/>
              </a:ext>
            </a:extLst>
          </p:cNvPr>
          <p:cNvGrpSpPr/>
          <p:nvPr/>
        </p:nvGrpSpPr>
        <p:grpSpPr>
          <a:xfrm>
            <a:off x="11631155" y="6261617"/>
            <a:ext cx="239815" cy="358508"/>
            <a:chOff x="5681378" y="2802294"/>
            <a:chExt cx="837801" cy="1252460"/>
          </a:xfrm>
        </p:grpSpPr>
        <p:sp>
          <p:nvSpPr>
            <p:cNvPr id="59" name="Freeform 58">
              <a:extLst>
                <a:ext uri="{FF2B5EF4-FFF2-40B4-BE49-F238E27FC236}">
                  <a16:creationId xmlns:a16="http://schemas.microsoft.com/office/drawing/2014/main" id="{53AE16E2-775C-AEA0-A9B8-EE38F9045701}"/>
                </a:ext>
              </a:extLst>
            </p:cNvPr>
            <p:cNvSpPr/>
            <p:nvPr/>
          </p:nvSpPr>
          <p:spPr>
            <a:xfrm>
              <a:off x="5681378" y="2802294"/>
              <a:ext cx="837801" cy="1252460"/>
            </a:xfrm>
            <a:custGeom>
              <a:avLst/>
              <a:gdLst>
                <a:gd name="connsiteX0" fmla="*/ 837801 w 837801"/>
                <a:gd name="connsiteY0" fmla="*/ 0 h 1252460"/>
                <a:gd name="connsiteX1" fmla="*/ 837801 w 837801"/>
                <a:gd name="connsiteY1" fmla="*/ 835925 h 1252460"/>
                <a:gd name="connsiteX2" fmla="*/ 400357 w 837801"/>
                <a:gd name="connsiteY2" fmla="*/ 1252461 h 1252460"/>
                <a:gd name="connsiteX3" fmla="*/ 0 w 837801"/>
                <a:gd name="connsiteY3" fmla="*/ 835925 h 1252460"/>
                <a:gd name="connsiteX4" fmla="*/ 400357 w 837801"/>
                <a:gd name="connsiteY4" fmla="*/ 419389 h 1252460"/>
                <a:gd name="connsiteX5" fmla="*/ 699911 w 837801"/>
                <a:gd name="connsiteY5" fmla="*/ 576303 h 1252460"/>
                <a:gd name="connsiteX6" fmla="*/ 699911 w 837801"/>
                <a:gd name="connsiteY6" fmla="*/ 0 h 1252460"/>
                <a:gd name="connsiteX7" fmla="*/ 837801 w 837801"/>
                <a:gd name="connsiteY7" fmla="*/ 0 h 1252460"/>
                <a:gd name="connsiteX8" fmla="*/ 699911 w 837801"/>
                <a:gd name="connsiteY8" fmla="*/ 836876 h 1252460"/>
                <a:gd name="connsiteX9" fmla="*/ 418425 w 837801"/>
                <a:gd name="connsiteY9" fmla="*/ 553479 h 1252460"/>
                <a:gd name="connsiteX10" fmla="*/ 137890 w 837801"/>
                <a:gd name="connsiteY10" fmla="*/ 836876 h 1252460"/>
                <a:gd name="connsiteX11" fmla="*/ 418425 w 837801"/>
                <a:gd name="connsiteY11" fmla="*/ 1120272 h 1252460"/>
                <a:gd name="connsiteX12" fmla="*/ 699911 w 837801"/>
                <a:gd name="connsiteY12" fmla="*/ 836876 h 1252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7801" h="1252460">
                  <a:moveTo>
                    <a:pt x="837801" y="0"/>
                  </a:moveTo>
                  <a:cubicBezTo>
                    <a:pt x="837801" y="0"/>
                    <a:pt x="837801" y="654285"/>
                    <a:pt x="837801" y="835925"/>
                  </a:cubicBezTo>
                  <a:cubicBezTo>
                    <a:pt x="837801" y="1006153"/>
                    <a:pt x="710372" y="1252461"/>
                    <a:pt x="400357" y="1252461"/>
                  </a:cubicBezTo>
                  <a:cubicBezTo>
                    <a:pt x="180684" y="1252461"/>
                    <a:pt x="0" y="1070821"/>
                    <a:pt x="0" y="835925"/>
                  </a:cubicBezTo>
                  <a:cubicBezTo>
                    <a:pt x="0" y="601029"/>
                    <a:pt x="180684" y="419389"/>
                    <a:pt x="400357" y="419389"/>
                  </a:cubicBezTo>
                  <a:cubicBezTo>
                    <a:pt x="535394" y="419389"/>
                    <a:pt x="636196" y="479302"/>
                    <a:pt x="699911" y="576303"/>
                  </a:cubicBezTo>
                  <a:lnTo>
                    <a:pt x="699911" y="0"/>
                  </a:lnTo>
                  <a:lnTo>
                    <a:pt x="837801" y="0"/>
                  </a:lnTo>
                  <a:close/>
                  <a:moveTo>
                    <a:pt x="699911" y="836876"/>
                  </a:moveTo>
                  <a:cubicBezTo>
                    <a:pt x="699911" y="675207"/>
                    <a:pt x="578187" y="553479"/>
                    <a:pt x="418425" y="553479"/>
                  </a:cubicBezTo>
                  <a:cubicBezTo>
                    <a:pt x="259614" y="553479"/>
                    <a:pt x="137890" y="675207"/>
                    <a:pt x="137890" y="836876"/>
                  </a:cubicBezTo>
                  <a:cubicBezTo>
                    <a:pt x="137890" y="998545"/>
                    <a:pt x="259614" y="1120272"/>
                    <a:pt x="418425" y="1120272"/>
                  </a:cubicBezTo>
                  <a:cubicBezTo>
                    <a:pt x="578187" y="1120272"/>
                    <a:pt x="699911" y="998545"/>
                    <a:pt x="699911" y="836876"/>
                  </a:cubicBezTo>
                  <a:close/>
                </a:path>
              </a:pathLst>
            </a:custGeom>
            <a:solidFill>
              <a:schemeClr val="bg1"/>
            </a:solidFill>
            <a:ln w="9479"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9502AB7F-6697-BCC5-BEE8-870D8A2C1531}"/>
                </a:ext>
              </a:extLst>
            </p:cNvPr>
            <p:cNvSpPr/>
            <p:nvPr/>
          </p:nvSpPr>
          <p:spPr>
            <a:xfrm>
              <a:off x="5819268" y="3355773"/>
              <a:ext cx="562020" cy="566793"/>
            </a:xfrm>
            <a:custGeom>
              <a:avLst/>
              <a:gdLst>
                <a:gd name="connsiteX0" fmla="*/ 562021 w 562020"/>
                <a:gd name="connsiteY0" fmla="*/ 283397 h 566793"/>
                <a:gd name="connsiteX1" fmla="*/ 280535 w 562020"/>
                <a:gd name="connsiteY1" fmla="*/ 0 h 566793"/>
                <a:gd name="connsiteX2" fmla="*/ 0 w 562020"/>
                <a:gd name="connsiteY2" fmla="*/ 283397 h 566793"/>
                <a:gd name="connsiteX3" fmla="*/ 280535 w 562020"/>
                <a:gd name="connsiteY3" fmla="*/ 566793 h 566793"/>
                <a:gd name="connsiteX4" fmla="*/ 562021 w 562020"/>
                <a:gd name="connsiteY4" fmla="*/ 283397 h 5667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020" h="566793">
                  <a:moveTo>
                    <a:pt x="562021" y="283397"/>
                  </a:moveTo>
                  <a:cubicBezTo>
                    <a:pt x="562021" y="121727"/>
                    <a:pt x="440297" y="0"/>
                    <a:pt x="280535" y="0"/>
                  </a:cubicBezTo>
                  <a:cubicBezTo>
                    <a:pt x="121724" y="0"/>
                    <a:pt x="0" y="121727"/>
                    <a:pt x="0" y="283397"/>
                  </a:cubicBezTo>
                  <a:cubicBezTo>
                    <a:pt x="0" y="445066"/>
                    <a:pt x="121724" y="566793"/>
                    <a:pt x="280535" y="566793"/>
                  </a:cubicBezTo>
                  <a:cubicBezTo>
                    <a:pt x="440297" y="566793"/>
                    <a:pt x="562021" y="445066"/>
                    <a:pt x="562021" y="283397"/>
                  </a:cubicBezTo>
                  <a:close/>
                </a:path>
              </a:pathLst>
            </a:custGeom>
            <a:solidFill>
              <a:srgbClr val="EF463C"/>
            </a:solidFill>
            <a:ln w="9479" cap="flat">
              <a:noFill/>
              <a:prstDash val="solid"/>
              <a:miter/>
            </a:ln>
          </p:spPr>
          <p:txBody>
            <a:bodyPr rtlCol="0" anchor="ctr"/>
            <a:lstStyle/>
            <a:p>
              <a:endParaRPr lang="en-US"/>
            </a:p>
          </p:txBody>
        </p:sp>
      </p:grpSp>
    </p:spTree>
    <p:extLst>
      <p:ext uri="{BB962C8B-B14F-4D97-AF65-F5344CB8AC3E}">
        <p14:creationId xmlns:p14="http://schemas.microsoft.com/office/powerpoint/2010/main" val="251841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NEW_SS_delaware">
      <a:dk1>
        <a:srgbClr val="3C3C3C"/>
      </a:dk1>
      <a:lt1>
        <a:srgbClr val="FFFFFF"/>
      </a:lt1>
      <a:dk2>
        <a:srgbClr val="C42828"/>
      </a:dk2>
      <a:lt2>
        <a:srgbClr val="EF463C"/>
      </a:lt2>
      <a:accent1>
        <a:srgbClr val="EE7684"/>
      </a:accent1>
      <a:accent2>
        <a:srgbClr val="941914"/>
      </a:accent2>
      <a:accent3>
        <a:srgbClr val="72C4BF"/>
      </a:accent3>
      <a:accent4>
        <a:srgbClr val="AD9BCB"/>
      </a:accent4>
      <a:accent5>
        <a:srgbClr val="999999"/>
      </a:accent5>
      <a:accent6>
        <a:srgbClr val="E5E5E5"/>
      </a:accent6>
      <a:hlink>
        <a:srgbClr val="C42828"/>
      </a:hlink>
      <a:folHlink>
        <a:srgbClr val="EF463C"/>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laware_powerpoint_template_FINAL" id="{6E04F68C-E666-6E40-A787-577235D93716}" vid="{DDF68110-A17B-E541-939E-7CC60C52E0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59EFA36632CAB4294B09A62AB9718F1" ma:contentTypeVersion="14" ma:contentTypeDescription="Create a new document." ma:contentTypeScope="" ma:versionID="1f99cdbce63efab8f3104af853a1c524">
  <xsd:schema xmlns:xsd="http://www.w3.org/2001/XMLSchema" xmlns:xs="http://www.w3.org/2001/XMLSchema" xmlns:p="http://schemas.microsoft.com/office/2006/metadata/properties" xmlns:ns2="2597b60d-6fba-4cd6-ae9a-0566d44dd046" xmlns:ns3="1caef41e-d653-4fe0-bcbc-054922b52833" targetNamespace="http://schemas.microsoft.com/office/2006/metadata/properties" ma:root="true" ma:fieldsID="39b583a681d5de79f1ac96b1b0422415" ns2:_="" ns3:_="">
    <xsd:import namespace="2597b60d-6fba-4cd6-ae9a-0566d44dd046"/>
    <xsd:import namespace="1caef41e-d653-4fe0-bcbc-054922b5283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97b60d-6fba-4cd6-ae9a-0566d44dd0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d5fe21e-add4-4519-9c57-30a638ac1fe9"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aef41e-d653-4fe0-bcbc-054922b5283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9307b805-ea12-45c3-9cd1-06bdc631aff7}" ma:internalName="TaxCatchAll" ma:showField="CatchAllData" ma:web="1caef41e-d653-4fe0-bcbc-054922b5283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caef41e-d653-4fe0-bcbc-054922b52833" xsi:nil="true"/>
    <lcf76f155ced4ddcb4097134ff3c332f xmlns="2597b60d-6fba-4cd6-ae9a-0566d44dd046">
      <Terms xmlns="http://schemas.microsoft.com/office/infopath/2007/PartnerControls"/>
    </lcf76f155ced4ddcb4097134ff3c332f>
    <SharedWithUsers xmlns="1caef41e-d653-4fe0-bcbc-054922b52833">
      <UserInfo>
        <DisplayName>Tamaro, William</DisplayName>
        <AccountId>12</AccountId>
        <AccountType/>
      </UserInfo>
      <UserInfo>
        <DisplayName>Fassoli, Rafael</DisplayName>
        <AccountId>13</AccountId>
        <AccountType/>
      </UserInfo>
      <UserInfo>
        <DisplayName>Placco, Carolina</DisplayName>
        <AccountId>48</AccountId>
        <AccountType/>
      </UserInfo>
      <UserInfo>
        <DisplayName>Veiga, Tayna</DisplayName>
        <AccountId>18</AccountId>
        <AccountType/>
      </UserInfo>
      <UserInfo>
        <DisplayName>Santos, Francielle</DisplayName>
        <AccountId>59</AccountId>
        <AccountType/>
      </UserInfo>
      <UserInfo>
        <DisplayName>Duriez, Baptiste</DisplayName>
        <AccountId>60</AccountId>
        <AccountType/>
      </UserInfo>
      <UserInfo>
        <DisplayName>Merahi, Nadir</DisplayName>
        <AccountId>61</AccountId>
        <AccountType/>
      </UserInfo>
      <UserInfo>
        <DisplayName>Heissler, Bruno</DisplayName>
        <AccountId>63</AccountId>
        <AccountType/>
      </UserInfo>
      <UserInfo>
        <DisplayName>Cowell, Steve</DisplayName>
        <AccountId>64</AccountId>
        <AccountType/>
      </UserInfo>
      <UserInfo>
        <DisplayName>Pole, Martha</DisplayName>
        <AccountId>70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C5D0AA-8FE6-4C97-9286-8D94E5AAD9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97b60d-6fba-4cd6-ae9a-0566d44dd046"/>
    <ds:schemaRef ds:uri="1caef41e-d653-4fe0-bcbc-054922b528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52A2C4-28DE-417D-9627-7504F7BAA1EE}">
  <ds:schemaRefs>
    <ds:schemaRef ds:uri="http://purl.org/dc/elements/1.1/"/>
    <ds:schemaRef ds:uri="2597b60d-6fba-4cd6-ae9a-0566d44dd046"/>
    <ds:schemaRef ds:uri="http://purl.org/dc/dcmitype/"/>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1caef41e-d653-4fe0-bcbc-054922b5283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11D0DBCC-B92C-47AA-8B09-5872635842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6483</TotalTime>
  <Words>2178</Words>
  <Application>Microsoft Office PowerPoint</Application>
  <PresentationFormat>Widescreen</PresentationFormat>
  <Paragraphs>268</Paragraphs>
  <Slides>27</Slides>
  <Notes>9</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72</vt:lpstr>
      <vt:lpstr>Arial</vt:lpstr>
      <vt:lpstr>Avenir Light</vt:lpstr>
      <vt:lpstr>Avenir Next</vt:lpstr>
      <vt:lpstr>Calibri</vt:lpstr>
      <vt:lpstr>Calibri Light</vt:lpstr>
      <vt:lpstr>Century Gothic</vt:lpstr>
      <vt:lpstr>System Font Regular</vt:lpstr>
      <vt:lpstr>var(--ionFontFamily)</vt:lpstr>
      <vt:lpstr>Office Theme</vt:lpstr>
      <vt:lpstr>PowerPoint Presentation</vt:lpstr>
      <vt:lpstr>PowerPoint Presentation</vt:lpstr>
      <vt:lpstr>welcome to a new era financial planning &amp; analysis</vt:lpstr>
      <vt:lpstr>agenda</vt:lpstr>
      <vt:lpstr>financial planning &amp; analysis</vt:lpstr>
      <vt:lpstr>PowerPoint Presentation</vt:lpstr>
      <vt:lpstr>trends &amp; facts</vt:lpstr>
      <vt:lpstr>challenges</vt:lpstr>
      <vt:lpstr>about delaware</vt:lpstr>
      <vt:lpstr>delaware today</vt:lpstr>
      <vt:lpstr>our purpose</vt:lpstr>
      <vt:lpstr>delaware runs SAP</vt:lpstr>
      <vt:lpstr>our success cases – ourselves</vt:lpstr>
      <vt:lpstr>our success cases</vt:lpstr>
      <vt:lpstr>our success cases</vt:lpstr>
      <vt:lpstr>our success cases</vt:lpstr>
      <vt:lpstr>our success cases</vt:lpstr>
      <vt:lpstr>our success cases</vt:lpstr>
      <vt:lpstr>FP&amp;A digital transformation journey</vt:lpstr>
      <vt:lpstr>the journey</vt:lpstr>
      <vt:lpstr>benefits </vt:lpstr>
      <vt:lpstr>our solutions</vt:lpstr>
      <vt:lpstr>why delaware?</vt:lpstr>
      <vt:lpstr>delaware store </vt:lpstr>
      <vt:lpstr>delaware store</vt:lpstr>
      <vt:lpstr>PowerPoint Presentation</vt:lpstr>
      <vt:lpstr>thank you for your time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Wong, Marilyn</dc:creator>
  <cp:keywords/>
  <dc:description/>
  <cp:lastModifiedBy>Tamaro, William</cp:lastModifiedBy>
  <cp:revision>20</cp:revision>
  <dcterms:created xsi:type="dcterms:W3CDTF">2021-03-24T08:29:05Z</dcterms:created>
  <dcterms:modified xsi:type="dcterms:W3CDTF">2024-03-13T13:06:04Z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0x010100559EFA36632CAB4294B09A62AB9718F1</vt:lpwstr>
  </property>
  <property fmtid="{D5CDD505-2E9C-101B-9397-08002B2CF9AE}" pid="3" name="MediaServiceImageTags">
    <vt:lpwstr/>
  </property>
</Properties>
</file>