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8"/>
  </p:notesMasterIdLst>
  <p:sldIdLst>
    <p:sldId id="270" r:id="rId5"/>
    <p:sldId id="2105884354" r:id="rId6"/>
    <p:sldId id="210588435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slides" id="{BF44616A-0BBC-F04D-B77A-71B27F00BF89}">
          <p14:sldIdLst>
            <p14:sldId id="270"/>
            <p14:sldId id="2105884354"/>
            <p14:sldId id="210588435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EBFBAC-D0CD-2712-2F4D-92DA8B783D38}" name="Vanparys, Lotte" initials="VL" userId="S::vanparysl@delawareconsulting.com::c58dab7b-ea24-4982-ba6a-5298ee5b3c8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2828"/>
    <a:srgbClr val="EF46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D1FF2C-BE38-4412-A2F8-6AFDA280D300}" v="3" dt="2023-11-10T09:37:35.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7"/>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54142-DEDA-1343-ACBF-88E53F7A9F8A}"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F3E68-592D-874C-9621-BB6EA5CE7433}" type="slidenum">
              <a:rPr lang="en-US" smtClean="0"/>
              <a:t>‹#›</a:t>
            </a:fld>
            <a:endParaRPr lang="en-US"/>
          </a:p>
        </p:txBody>
      </p:sp>
    </p:spTree>
    <p:extLst>
      <p:ext uri="{BB962C8B-B14F-4D97-AF65-F5344CB8AC3E}">
        <p14:creationId xmlns:p14="http://schemas.microsoft.com/office/powerpoint/2010/main" val="93700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lder Slide">
    <p:bg>
      <p:bgPr>
        <a:solidFill>
          <a:schemeClr val="tx2"/>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69DE941-667A-0F4B-8981-ED3A737A3DAC}"/>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32" y="0"/>
            <a:ext cx="12170535" cy="6858000"/>
          </a:xfrm>
          <a:prstGeom prst="rect">
            <a:avLst/>
          </a:prstGeom>
        </p:spPr>
      </p:pic>
      <p:grpSp>
        <p:nvGrpSpPr>
          <p:cNvPr id="2" name="Graphic 8">
            <a:extLst>
              <a:ext uri="{FF2B5EF4-FFF2-40B4-BE49-F238E27FC236}">
                <a16:creationId xmlns:a16="http://schemas.microsoft.com/office/drawing/2014/main" id="{6F510A6C-7376-1140-AF35-E74E24C81C99}"/>
              </a:ext>
            </a:extLst>
          </p:cNvPr>
          <p:cNvGrpSpPr/>
          <p:nvPr/>
        </p:nvGrpSpPr>
        <p:grpSpPr>
          <a:xfrm>
            <a:off x="3115164" y="2656088"/>
            <a:ext cx="5963532" cy="1105518"/>
            <a:chOff x="3115164" y="2656088"/>
            <a:chExt cx="5963532" cy="1105518"/>
          </a:xfrm>
        </p:grpSpPr>
        <p:sp>
          <p:nvSpPr>
            <p:cNvPr id="3" name="Freeform 2">
              <a:extLst>
                <a:ext uri="{FF2B5EF4-FFF2-40B4-BE49-F238E27FC236}">
                  <a16:creationId xmlns:a16="http://schemas.microsoft.com/office/drawing/2014/main" id="{7F6B3E58-6697-9548-A6F9-C25ADB4C3F9F}"/>
                </a:ext>
              </a:extLst>
            </p:cNvPr>
            <p:cNvSpPr/>
            <p:nvPr/>
          </p:nvSpPr>
          <p:spPr>
            <a:xfrm>
              <a:off x="4000119" y="3026244"/>
              <a:ext cx="714533" cy="735361"/>
            </a:xfrm>
            <a:custGeom>
              <a:avLst/>
              <a:gdLst>
                <a:gd name="connsiteX0" fmla="*/ 378027 w 714533"/>
                <a:gd name="connsiteY0" fmla="*/ 620848 h 735361"/>
                <a:gd name="connsiteX1" fmla="*/ 579435 w 714533"/>
                <a:gd name="connsiteY1" fmla="*/ 518715 h 735361"/>
                <a:gd name="connsiteX2" fmla="*/ 682928 w 714533"/>
                <a:gd name="connsiteY2" fmla="*/ 577519 h 735361"/>
                <a:gd name="connsiteX3" fmla="*/ 374929 w 714533"/>
                <a:gd name="connsiteY3" fmla="*/ 735361 h 735361"/>
                <a:gd name="connsiteX4" fmla="*/ 0 w 714533"/>
                <a:gd name="connsiteY4" fmla="*/ 367681 h 735361"/>
                <a:gd name="connsiteX5" fmla="*/ 366252 w 714533"/>
                <a:gd name="connsiteY5" fmla="*/ 0 h 735361"/>
                <a:gd name="connsiteX6" fmla="*/ 714533 w 714533"/>
                <a:gd name="connsiteY6" fmla="*/ 368919 h 735361"/>
                <a:gd name="connsiteX7" fmla="*/ 710195 w 714533"/>
                <a:gd name="connsiteY7" fmla="*/ 423390 h 735361"/>
                <a:gd name="connsiteX8" fmla="*/ 125183 w 714533"/>
                <a:gd name="connsiteY8" fmla="*/ 423390 h 735361"/>
                <a:gd name="connsiteX9" fmla="*/ 378027 w 714533"/>
                <a:gd name="connsiteY9" fmla="*/ 620848 h 735361"/>
                <a:gd name="connsiteX10" fmla="*/ 125183 w 714533"/>
                <a:gd name="connsiteY10" fmla="*/ 316923 h 735361"/>
                <a:gd name="connsiteX11" fmla="*/ 592449 w 714533"/>
                <a:gd name="connsiteY11" fmla="*/ 316923 h 735361"/>
                <a:gd name="connsiteX12" fmla="*/ 366872 w 714533"/>
                <a:gd name="connsiteY12" fmla="*/ 114513 h 735361"/>
                <a:gd name="connsiteX13" fmla="*/ 125183 w 714533"/>
                <a:gd name="connsiteY13" fmla="*/ 316923 h 73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4533" h="735361">
                  <a:moveTo>
                    <a:pt x="378027" y="620848"/>
                  </a:moveTo>
                  <a:cubicBezTo>
                    <a:pt x="474703" y="620848"/>
                    <a:pt x="544731" y="576281"/>
                    <a:pt x="579435" y="518715"/>
                  </a:cubicBezTo>
                  <a:lnTo>
                    <a:pt x="682928" y="577519"/>
                  </a:lnTo>
                  <a:cubicBezTo>
                    <a:pt x="621576" y="672843"/>
                    <a:pt x="514984" y="735361"/>
                    <a:pt x="374929" y="735361"/>
                  </a:cubicBezTo>
                  <a:cubicBezTo>
                    <a:pt x="149971" y="735361"/>
                    <a:pt x="0" y="577519"/>
                    <a:pt x="0" y="367681"/>
                  </a:cubicBezTo>
                  <a:cubicBezTo>
                    <a:pt x="0" y="160938"/>
                    <a:pt x="148112" y="0"/>
                    <a:pt x="366252" y="0"/>
                  </a:cubicBezTo>
                  <a:cubicBezTo>
                    <a:pt x="577576" y="0"/>
                    <a:pt x="714533" y="173318"/>
                    <a:pt x="714533" y="368919"/>
                  </a:cubicBezTo>
                  <a:cubicBezTo>
                    <a:pt x="714533" y="386869"/>
                    <a:pt x="713294" y="405439"/>
                    <a:pt x="710195" y="423390"/>
                  </a:cubicBezTo>
                  <a:lnTo>
                    <a:pt x="125183" y="423390"/>
                  </a:lnTo>
                  <a:cubicBezTo>
                    <a:pt x="148732" y="549045"/>
                    <a:pt x="248506" y="620229"/>
                    <a:pt x="378027" y="620848"/>
                  </a:cubicBezTo>
                  <a:moveTo>
                    <a:pt x="125183" y="316923"/>
                  </a:moveTo>
                  <a:lnTo>
                    <a:pt x="592449" y="316923"/>
                  </a:lnTo>
                  <a:cubicBezTo>
                    <a:pt x="571379" y="178888"/>
                    <a:pt x="471604" y="114513"/>
                    <a:pt x="366872" y="114513"/>
                  </a:cubicBezTo>
                  <a:cubicBezTo>
                    <a:pt x="235492" y="114513"/>
                    <a:pt x="144394" y="195601"/>
                    <a:pt x="125183" y="316923"/>
                  </a:cubicBezTo>
                </a:path>
              </a:pathLst>
            </a:custGeom>
            <a:solidFill>
              <a:srgbClr val="FFFFFF"/>
            </a:solidFill>
            <a:ln w="6188"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AB8E816-A39B-F749-95C9-1C78962333FF}"/>
                </a:ext>
              </a:extLst>
            </p:cNvPr>
            <p:cNvSpPr/>
            <p:nvPr/>
          </p:nvSpPr>
          <p:spPr>
            <a:xfrm>
              <a:off x="4855328" y="2656088"/>
              <a:ext cx="121464" cy="1086948"/>
            </a:xfrm>
            <a:custGeom>
              <a:avLst/>
              <a:gdLst>
                <a:gd name="connsiteX0" fmla="*/ 0 w 121464"/>
                <a:gd name="connsiteY0" fmla="*/ 0 h 1086948"/>
                <a:gd name="connsiteX1" fmla="*/ 121464 w 121464"/>
                <a:gd name="connsiteY1" fmla="*/ 0 h 1086948"/>
                <a:gd name="connsiteX2" fmla="*/ 121464 w 121464"/>
                <a:gd name="connsiteY2" fmla="*/ 1086948 h 1086948"/>
                <a:gd name="connsiteX3" fmla="*/ 0 w 121464"/>
                <a:gd name="connsiteY3" fmla="*/ 1086948 h 1086948"/>
              </a:gdLst>
              <a:ahLst/>
              <a:cxnLst>
                <a:cxn ang="0">
                  <a:pos x="connsiteX0" y="connsiteY0"/>
                </a:cxn>
                <a:cxn ang="0">
                  <a:pos x="connsiteX1" y="connsiteY1"/>
                </a:cxn>
                <a:cxn ang="0">
                  <a:pos x="connsiteX2" y="connsiteY2"/>
                </a:cxn>
                <a:cxn ang="0">
                  <a:pos x="connsiteX3" y="connsiteY3"/>
                </a:cxn>
              </a:cxnLst>
              <a:rect l="l" t="t" r="r" b="b"/>
              <a:pathLst>
                <a:path w="121464" h="1086948">
                  <a:moveTo>
                    <a:pt x="0" y="0"/>
                  </a:moveTo>
                  <a:lnTo>
                    <a:pt x="121464" y="0"/>
                  </a:lnTo>
                  <a:lnTo>
                    <a:pt x="121464" y="1086948"/>
                  </a:lnTo>
                  <a:lnTo>
                    <a:pt x="0" y="1086948"/>
                  </a:lnTo>
                  <a:close/>
                </a:path>
              </a:pathLst>
            </a:custGeom>
            <a:solidFill>
              <a:srgbClr val="FFFFFF"/>
            </a:solidFill>
            <a:ln w="618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D04DC6FD-F3BD-4E44-8BC3-B757EBBC1471}"/>
                </a:ext>
              </a:extLst>
            </p:cNvPr>
            <p:cNvSpPr/>
            <p:nvPr/>
          </p:nvSpPr>
          <p:spPr>
            <a:xfrm>
              <a:off x="5123665" y="3026244"/>
              <a:ext cx="739941" cy="735361"/>
            </a:xfrm>
            <a:custGeom>
              <a:avLst/>
              <a:gdLst>
                <a:gd name="connsiteX0" fmla="*/ 739942 w 739941"/>
                <a:gd name="connsiteY0" fmla="*/ 18570 h 735361"/>
                <a:gd name="connsiteX1" fmla="*/ 739942 w 739941"/>
                <a:gd name="connsiteY1" fmla="*/ 716792 h 735361"/>
                <a:gd name="connsiteX2" fmla="*/ 618477 w 739941"/>
                <a:gd name="connsiteY2" fmla="*/ 716792 h 735361"/>
                <a:gd name="connsiteX3" fmla="*/ 618477 w 739941"/>
                <a:gd name="connsiteY3" fmla="*/ 596707 h 735361"/>
                <a:gd name="connsiteX4" fmla="*/ 353858 w 739941"/>
                <a:gd name="connsiteY4" fmla="*/ 735361 h 735361"/>
                <a:gd name="connsiteX5" fmla="*/ 0 w 739941"/>
                <a:gd name="connsiteY5" fmla="*/ 367681 h 735361"/>
                <a:gd name="connsiteX6" fmla="*/ 353858 w 739941"/>
                <a:gd name="connsiteY6" fmla="*/ 0 h 735361"/>
                <a:gd name="connsiteX7" fmla="*/ 618477 w 739941"/>
                <a:gd name="connsiteY7" fmla="*/ 138035 h 735361"/>
                <a:gd name="connsiteX8" fmla="*/ 618477 w 739941"/>
                <a:gd name="connsiteY8" fmla="*/ 18570 h 735361"/>
                <a:gd name="connsiteX9" fmla="*/ 739942 w 739941"/>
                <a:gd name="connsiteY9" fmla="*/ 18570 h 735361"/>
                <a:gd name="connsiteX10" fmla="*/ 618477 w 739941"/>
                <a:gd name="connsiteY10" fmla="*/ 367681 h 735361"/>
                <a:gd name="connsiteX11" fmla="*/ 369351 w 739941"/>
                <a:gd name="connsiteY11" fmla="*/ 117608 h 735361"/>
                <a:gd name="connsiteX12" fmla="*/ 121464 w 739941"/>
                <a:gd name="connsiteY12" fmla="*/ 367681 h 735361"/>
                <a:gd name="connsiteX13" fmla="*/ 369351 w 739941"/>
                <a:gd name="connsiteY13" fmla="*/ 617753 h 735361"/>
                <a:gd name="connsiteX14" fmla="*/ 618477 w 739941"/>
                <a:gd name="connsiteY14" fmla="*/ 367681 h 73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9941" h="735361">
                  <a:moveTo>
                    <a:pt x="739942" y="18570"/>
                  </a:moveTo>
                  <a:lnTo>
                    <a:pt x="739942" y="716792"/>
                  </a:lnTo>
                  <a:lnTo>
                    <a:pt x="618477" y="716792"/>
                  </a:lnTo>
                  <a:lnTo>
                    <a:pt x="618477" y="596707"/>
                  </a:lnTo>
                  <a:cubicBezTo>
                    <a:pt x="562703" y="682128"/>
                    <a:pt x="472844" y="735361"/>
                    <a:pt x="353858" y="735361"/>
                  </a:cubicBezTo>
                  <a:cubicBezTo>
                    <a:pt x="159267" y="735361"/>
                    <a:pt x="0" y="574424"/>
                    <a:pt x="0" y="367681"/>
                  </a:cubicBezTo>
                  <a:cubicBezTo>
                    <a:pt x="0" y="160938"/>
                    <a:pt x="159267" y="0"/>
                    <a:pt x="353858" y="0"/>
                  </a:cubicBezTo>
                  <a:cubicBezTo>
                    <a:pt x="472844" y="0"/>
                    <a:pt x="562083" y="53233"/>
                    <a:pt x="618477" y="138035"/>
                  </a:cubicBezTo>
                  <a:lnTo>
                    <a:pt x="618477" y="18570"/>
                  </a:lnTo>
                  <a:lnTo>
                    <a:pt x="739942" y="18570"/>
                  </a:lnTo>
                  <a:close/>
                  <a:moveTo>
                    <a:pt x="618477" y="367681"/>
                  </a:moveTo>
                  <a:cubicBezTo>
                    <a:pt x="618477" y="225313"/>
                    <a:pt x="510646" y="117608"/>
                    <a:pt x="369351" y="117608"/>
                  </a:cubicBezTo>
                  <a:cubicBezTo>
                    <a:pt x="229295" y="117608"/>
                    <a:pt x="121464" y="225313"/>
                    <a:pt x="121464" y="367681"/>
                  </a:cubicBezTo>
                  <a:cubicBezTo>
                    <a:pt x="121464" y="510049"/>
                    <a:pt x="229295" y="617753"/>
                    <a:pt x="369351" y="617753"/>
                  </a:cubicBezTo>
                  <a:cubicBezTo>
                    <a:pt x="510646" y="617753"/>
                    <a:pt x="617857" y="510049"/>
                    <a:pt x="618477" y="367681"/>
                  </a:cubicBezTo>
                </a:path>
              </a:pathLst>
            </a:custGeom>
            <a:solidFill>
              <a:srgbClr val="FFFFFF"/>
            </a:solidFill>
            <a:ln w="6188"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EEC42E9A-EF4F-A148-8175-017CF7DB02E3}"/>
                </a:ext>
              </a:extLst>
            </p:cNvPr>
            <p:cNvSpPr/>
            <p:nvPr/>
          </p:nvSpPr>
          <p:spPr>
            <a:xfrm>
              <a:off x="5989409" y="3044814"/>
              <a:ext cx="1010137" cy="698221"/>
            </a:xfrm>
            <a:custGeom>
              <a:avLst/>
              <a:gdLst>
                <a:gd name="connsiteX0" fmla="*/ 1010138 w 1010137"/>
                <a:gd name="connsiteY0" fmla="*/ 0 h 698221"/>
                <a:gd name="connsiteX1" fmla="*/ 793237 w 1010137"/>
                <a:gd name="connsiteY1" fmla="*/ 698222 h 698221"/>
                <a:gd name="connsiteX2" fmla="*/ 668674 w 1010137"/>
                <a:gd name="connsiteY2" fmla="*/ 698222 h 698221"/>
                <a:gd name="connsiteX3" fmla="*/ 505069 w 1010137"/>
                <a:gd name="connsiteY3" fmla="*/ 181364 h 698221"/>
                <a:gd name="connsiteX4" fmla="*/ 341464 w 1010137"/>
                <a:gd name="connsiteY4" fmla="*/ 698222 h 698221"/>
                <a:gd name="connsiteX5" fmla="*/ 216901 w 1010137"/>
                <a:gd name="connsiteY5" fmla="*/ 698222 h 698221"/>
                <a:gd name="connsiteX6" fmla="*/ 0 w 1010137"/>
                <a:gd name="connsiteY6" fmla="*/ 0 h 698221"/>
                <a:gd name="connsiteX7" fmla="*/ 127042 w 1010137"/>
                <a:gd name="connsiteY7" fmla="*/ 0 h 698221"/>
                <a:gd name="connsiteX8" fmla="*/ 281351 w 1010137"/>
                <a:gd name="connsiteY8" fmla="*/ 530475 h 698221"/>
                <a:gd name="connsiteX9" fmla="*/ 446196 w 1010137"/>
                <a:gd name="connsiteY9" fmla="*/ 0 h 698221"/>
                <a:gd name="connsiteX10" fmla="*/ 563942 w 1010137"/>
                <a:gd name="connsiteY10" fmla="*/ 0 h 698221"/>
                <a:gd name="connsiteX11" fmla="*/ 728787 w 1010137"/>
                <a:gd name="connsiteY11" fmla="*/ 532332 h 698221"/>
                <a:gd name="connsiteX12" fmla="*/ 882477 w 1010137"/>
                <a:gd name="connsiteY12" fmla="*/ 0 h 69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0137" h="698221">
                  <a:moveTo>
                    <a:pt x="1010138" y="0"/>
                  </a:moveTo>
                  <a:lnTo>
                    <a:pt x="793237" y="698222"/>
                  </a:lnTo>
                  <a:lnTo>
                    <a:pt x="668674" y="698222"/>
                  </a:lnTo>
                  <a:lnTo>
                    <a:pt x="505069" y="181364"/>
                  </a:lnTo>
                  <a:lnTo>
                    <a:pt x="341464" y="698222"/>
                  </a:lnTo>
                  <a:lnTo>
                    <a:pt x="216901" y="698222"/>
                  </a:lnTo>
                  <a:lnTo>
                    <a:pt x="0" y="0"/>
                  </a:lnTo>
                  <a:lnTo>
                    <a:pt x="127042" y="0"/>
                  </a:lnTo>
                  <a:lnTo>
                    <a:pt x="281351" y="530475"/>
                  </a:lnTo>
                  <a:lnTo>
                    <a:pt x="446196" y="0"/>
                  </a:lnTo>
                  <a:lnTo>
                    <a:pt x="563942" y="0"/>
                  </a:lnTo>
                  <a:lnTo>
                    <a:pt x="728787" y="532332"/>
                  </a:lnTo>
                  <a:lnTo>
                    <a:pt x="882477" y="0"/>
                  </a:lnTo>
                  <a:close/>
                </a:path>
              </a:pathLst>
            </a:custGeom>
            <a:solidFill>
              <a:srgbClr val="FFFFFF"/>
            </a:solidFill>
            <a:ln w="6188"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5883D84C-ED83-244C-8530-C62045BEC63B}"/>
                </a:ext>
              </a:extLst>
            </p:cNvPr>
            <p:cNvSpPr/>
            <p:nvPr/>
          </p:nvSpPr>
          <p:spPr>
            <a:xfrm>
              <a:off x="7057800" y="3026244"/>
              <a:ext cx="739941" cy="735361"/>
            </a:xfrm>
            <a:custGeom>
              <a:avLst/>
              <a:gdLst>
                <a:gd name="connsiteX0" fmla="*/ 739941 w 739941"/>
                <a:gd name="connsiteY0" fmla="*/ 18570 h 735361"/>
                <a:gd name="connsiteX1" fmla="*/ 739941 w 739941"/>
                <a:gd name="connsiteY1" fmla="*/ 716792 h 735361"/>
                <a:gd name="connsiteX2" fmla="*/ 618477 w 739941"/>
                <a:gd name="connsiteY2" fmla="*/ 716792 h 735361"/>
                <a:gd name="connsiteX3" fmla="*/ 618477 w 739941"/>
                <a:gd name="connsiteY3" fmla="*/ 596707 h 735361"/>
                <a:gd name="connsiteX4" fmla="*/ 353858 w 739941"/>
                <a:gd name="connsiteY4" fmla="*/ 735361 h 735361"/>
                <a:gd name="connsiteX5" fmla="*/ 0 w 739941"/>
                <a:gd name="connsiteY5" fmla="*/ 367681 h 735361"/>
                <a:gd name="connsiteX6" fmla="*/ 353858 w 739941"/>
                <a:gd name="connsiteY6" fmla="*/ 0 h 735361"/>
                <a:gd name="connsiteX7" fmla="*/ 618477 w 739941"/>
                <a:gd name="connsiteY7" fmla="*/ 138035 h 735361"/>
                <a:gd name="connsiteX8" fmla="*/ 618477 w 739941"/>
                <a:gd name="connsiteY8" fmla="*/ 18570 h 735361"/>
                <a:gd name="connsiteX9" fmla="*/ 739941 w 739941"/>
                <a:gd name="connsiteY9" fmla="*/ 18570 h 735361"/>
                <a:gd name="connsiteX10" fmla="*/ 618477 w 739941"/>
                <a:gd name="connsiteY10" fmla="*/ 367681 h 735361"/>
                <a:gd name="connsiteX11" fmla="*/ 369351 w 739941"/>
                <a:gd name="connsiteY11" fmla="*/ 117608 h 735361"/>
                <a:gd name="connsiteX12" fmla="*/ 121464 w 739941"/>
                <a:gd name="connsiteY12" fmla="*/ 367681 h 735361"/>
                <a:gd name="connsiteX13" fmla="*/ 369351 w 739941"/>
                <a:gd name="connsiteY13" fmla="*/ 617753 h 735361"/>
                <a:gd name="connsiteX14" fmla="*/ 618477 w 739941"/>
                <a:gd name="connsiteY14" fmla="*/ 367681 h 73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9941" h="735361">
                  <a:moveTo>
                    <a:pt x="739941" y="18570"/>
                  </a:moveTo>
                  <a:lnTo>
                    <a:pt x="739941" y="716792"/>
                  </a:lnTo>
                  <a:lnTo>
                    <a:pt x="618477" y="716792"/>
                  </a:lnTo>
                  <a:lnTo>
                    <a:pt x="618477" y="596707"/>
                  </a:lnTo>
                  <a:cubicBezTo>
                    <a:pt x="562703" y="682128"/>
                    <a:pt x="472844" y="735361"/>
                    <a:pt x="353858" y="735361"/>
                  </a:cubicBezTo>
                  <a:cubicBezTo>
                    <a:pt x="159267" y="735361"/>
                    <a:pt x="0" y="574424"/>
                    <a:pt x="0" y="367681"/>
                  </a:cubicBezTo>
                  <a:cubicBezTo>
                    <a:pt x="0" y="160938"/>
                    <a:pt x="159887" y="0"/>
                    <a:pt x="353858" y="0"/>
                  </a:cubicBezTo>
                  <a:cubicBezTo>
                    <a:pt x="472844" y="0"/>
                    <a:pt x="562083" y="53233"/>
                    <a:pt x="618477" y="138035"/>
                  </a:cubicBezTo>
                  <a:lnTo>
                    <a:pt x="618477" y="18570"/>
                  </a:lnTo>
                  <a:lnTo>
                    <a:pt x="739941" y="18570"/>
                  </a:lnTo>
                  <a:close/>
                  <a:moveTo>
                    <a:pt x="618477" y="367681"/>
                  </a:moveTo>
                  <a:cubicBezTo>
                    <a:pt x="618477" y="225313"/>
                    <a:pt x="510646" y="117608"/>
                    <a:pt x="369351" y="117608"/>
                  </a:cubicBezTo>
                  <a:cubicBezTo>
                    <a:pt x="229295" y="117608"/>
                    <a:pt x="121464" y="225313"/>
                    <a:pt x="121464" y="367681"/>
                  </a:cubicBezTo>
                  <a:cubicBezTo>
                    <a:pt x="121464" y="510049"/>
                    <a:pt x="229295" y="617753"/>
                    <a:pt x="369351" y="617753"/>
                  </a:cubicBezTo>
                  <a:cubicBezTo>
                    <a:pt x="510646" y="617753"/>
                    <a:pt x="618477" y="510049"/>
                    <a:pt x="618477" y="367681"/>
                  </a:cubicBezTo>
                </a:path>
              </a:pathLst>
            </a:custGeom>
            <a:solidFill>
              <a:srgbClr val="FFFFFF"/>
            </a:solidFill>
            <a:ln w="6188"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230DCA0-F9BD-A241-8604-62C94448E89B}"/>
                </a:ext>
              </a:extLst>
            </p:cNvPr>
            <p:cNvSpPr/>
            <p:nvPr/>
          </p:nvSpPr>
          <p:spPr>
            <a:xfrm>
              <a:off x="7982417" y="3031815"/>
              <a:ext cx="339604" cy="710601"/>
            </a:xfrm>
            <a:custGeom>
              <a:avLst/>
              <a:gdLst>
                <a:gd name="connsiteX0" fmla="*/ 339605 w 339604"/>
                <a:gd name="connsiteY0" fmla="*/ 0 h 710601"/>
                <a:gd name="connsiteX1" fmla="*/ 339605 w 339604"/>
                <a:gd name="connsiteY1" fmla="*/ 126893 h 710601"/>
                <a:gd name="connsiteX2" fmla="*/ 121464 w 339604"/>
                <a:gd name="connsiteY2" fmla="*/ 340445 h 710601"/>
                <a:gd name="connsiteX3" fmla="*/ 121464 w 339604"/>
                <a:gd name="connsiteY3" fmla="*/ 710602 h 710601"/>
                <a:gd name="connsiteX4" fmla="*/ 0 w 339604"/>
                <a:gd name="connsiteY4" fmla="*/ 710602 h 710601"/>
                <a:gd name="connsiteX5" fmla="*/ 0 w 339604"/>
                <a:gd name="connsiteY5" fmla="*/ 12999 h 710601"/>
                <a:gd name="connsiteX6" fmla="*/ 121464 w 339604"/>
                <a:gd name="connsiteY6" fmla="*/ 12999 h 710601"/>
                <a:gd name="connsiteX7" fmla="*/ 121464 w 339604"/>
                <a:gd name="connsiteY7" fmla="*/ 130607 h 710601"/>
                <a:gd name="connsiteX8" fmla="*/ 339605 w 339604"/>
                <a:gd name="connsiteY8" fmla="*/ 0 h 71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604" h="710601">
                  <a:moveTo>
                    <a:pt x="339605" y="0"/>
                  </a:moveTo>
                  <a:lnTo>
                    <a:pt x="339605" y="126893"/>
                  </a:lnTo>
                  <a:cubicBezTo>
                    <a:pt x="234872" y="122560"/>
                    <a:pt x="121464" y="175793"/>
                    <a:pt x="121464" y="340445"/>
                  </a:cubicBezTo>
                  <a:lnTo>
                    <a:pt x="121464" y="710602"/>
                  </a:lnTo>
                  <a:lnTo>
                    <a:pt x="0" y="710602"/>
                  </a:lnTo>
                  <a:lnTo>
                    <a:pt x="0" y="12999"/>
                  </a:lnTo>
                  <a:lnTo>
                    <a:pt x="121464" y="12999"/>
                  </a:lnTo>
                  <a:lnTo>
                    <a:pt x="121464" y="130607"/>
                  </a:lnTo>
                  <a:cubicBezTo>
                    <a:pt x="166084" y="32807"/>
                    <a:pt x="251605" y="619"/>
                    <a:pt x="339605" y="0"/>
                  </a:cubicBezTo>
                </a:path>
              </a:pathLst>
            </a:custGeom>
            <a:solidFill>
              <a:srgbClr val="FFFFFF"/>
            </a:solidFill>
            <a:ln w="6188"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E7F6E7-3624-E245-9F24-86183BC2323D}"/>
                </a:ext>
              </a:extLst>
            </p:cNvPr>
            <p:cNvSpPr/>
            <p:nvPr/>
          </p:nvSpPr>
          <p:spPr>
            <a:xfrm>
              <a:off x="8364162" y="3026244"/>
              <a:ext cx="714533" cy="735361"/>
            </a:xfrm>
            <a:custGeom>
              <a:avLst/>
              <a:gdLst>
                <a:gd name="connsiteX0" fmla="*/ 378027 w 714533"/>
                <a:gd name="connsiteY0" fmla="*/ 620848 h 735361"/>
                <a:gd name="connsiteX1" fmla="*/ 579435 w 714533"/>
                <a:gd name="connsiteY1" fmla="*/ 518715 h 735361"/>
                <a:gd name="connsiteX2" fmla="*/ 682928 w 714533"/>
                <a:gd name="connsiteY2" fmla="*/ 577519 h 735361"/>
                <a:gd name="connsiteX3" fmla="*/ 374929 w 714533"/>
                <a:gd name="connsiteY3" fmla="*/ 735361 h 735361"/>
                <a:gd name="connsiteX4" fmla="*/ 0 w 714533"/>
                <a:gd name="connsiteY4" fmla="*/ 367681 h 735361"/>
                <a:gd name="connsiteX5" fmla="*/ 366252 w 714533"/>
                <a:gd name="connsiteY5" fmla="*/ 0 h 735361"/>
                <a:gd name="connsiteX6" fmla="*/ 714533 w 714533"/>
                <a:gd name="connsiteY6" fmla="*/ 368919 h 735361"/>
                <a:gd name="connsiteX7" fmla="*/ 710195 w 714533"/>
                <a:gd name="connsiteY7" fmla="*/ 423390 h 735361"/>
                <a:gd name="connsiteX8" fmla="*/ 123943 w 714533"/>
                <a:gd name="connsiteY8" fmla="*/ 423390 h 735361"/>
                <a:gd name="connsiteX9" fmla="*/ 378027 w 714533"/>
                <a:gd name="connsiteY9" fmla="*/ 620848 h 735361"/>
                <a:gd name="connsiteX10" fmla="*/ 124563 w 714533"/>
                <a:gd name="connsiteY10" fmla="*/ 316923 h 735361"/>
                <a:gd name="connsiteX11" fmla="*/ 591829 w 714533"/>
                <a:gd name="connsiteY11" fmla="*/ 316923 h 735361"/>
                <a:gd name="connsiteX12" fmla="*/ 366872 w 714533"/>
                <a:gd name="connsiteY12" fmla="*/ 114513 h 735361"/>
                <a:gd name="connsiteX13" fmla="*/ 124563 w 714533"/>
                <a:gd name="connsiteY13" fmla="*/ 316923 h 73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4533" h="735361">
                  <a:moveTo>
                    <a:pt x="378027" y="620848"/>
                  </a:moveTo>
                  <a:cubicBezTo>
                    <a:pt x="474703" y="620848"/>
                    <a:pt x="544731" y="576281"/>
                    <a:pt x="579435" y="518715"/>
                  </a:cubicBezTo>
                  <a:lnTo>
                    <a:pt x="682928" y="577519"/>
                  </a:lnTo>
                  <a:cubicBezTo>
                    <a:pt x="621576" y="672843"/>
                    <a:pt x="514984" y="735361"/>
                    <a:pt x="374929" y="735361"/>
                  </a:cubicBezTo>
                  <a:cubicBezTo>
                    <a:pt x="149971" y="735361"/>
                    <a:pt x="0" y="577519"/>
                    <a:pt x="0" y="367681"/>
                  </a:cubicBezTo>
                  <a:cubicBezTo>
                    <a:pt x="0" y="160938"/>
                    <a:pt x="148112" y="0"/>
                    <a:pt x="366252" y="0"/>
                  </a:cubicBezTo>
                  <a:cubicBezTo>
                    <a:pt x="577576" y="0"/>
                    <a:pt x="714533" y="173318"/>
                    <a:pt x="714533" y="368919"/>
                  </a:cubicBezTo>
                  <a:cubicBezTo>
                    <a:pt x="714533" y="386869"/>
                    <a:pt x="713294" y="405439"/>
                    <a:pt x="710195" y="423390"/>
                  </a:cubicBezTo>
                  <a:lnTo>
                    <a:pt x="123943" y="423390"/>
                  </a:lnTo>
                  <a:cubicBezTo>
                    <a:pt x="148112" y="549045"/>
                    <a:pt x="247887" y="620229"/>
                    <a:pt x="378027" y="620848"/>
                  </a:cubicBezTo>
                  <a:moveTo>
                    <a:pt x="124563" y="316923"/>
                  </a:moveTo>
                  <a:lnTo>
                    <a:pt x="591829" y="316923"/>
                  </a:lnTo>
                  <a:cubicBezTo>
                    <a:pt x="570759" y="178888"/>
                    <a:pt x="471604" y="114513"/>
                    <a:pt x="366872" y="114513"/>
                  </a:cubicBezTo>
                  <a:cubicBezTo>
                    <a:pt x="234873" y="114513"/>
                    <a:pt x="144394" y="195601"/>
                    <a:pt x="124563" y="316923"/>
                  </a:cubicBezTo>
                </a:path>
              </a:pathLst>
            </a:custGeom>
            <a:solidFill>
              <a:srgbClr val="FFFFFF"/>
            </a:solidFill>
            <a:ln w="6188"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EB1A9783-F880-ED42-92A0-4F0B83DD2744}"/>
                </a:ext>
              </a:extLst>
            </p:cNvPr>
            <p:cNvSpPr/>
            <p:nvPr/>
          </p:nvSpPr>
          <p:spPr>
            <a:xfrm>
              <a:off x="3115164" y="2656088"/>
              <a:ext cx="739941" cy="1105518"/>
            </a:xfrm>
            <a:custGeom>
              <a:avLst/>
              <a:gdLst>
                <a:gd name="connsiteX0" fmla="*/ 739942 w 739941"/>
                <a:gd name="connsiteY0" fmla="*/ 0 h 1105518"/>
                <a:gd name="connsiteX1" fmla="*/ 739942 w 739941"/>
                <a:gd name="connsiteY1" fmla="*/ 737837 h 1105518"/>
                <a:gd name="connsiteX2" fmla="*/ 353858 w 739941"/>
                <a:gd name="connsiteY2" fmla="*/ 1105518 h 1105518"/>
                <a:gd name="connsiteX3" fmla="*/ 0 w 739941"/>
                <a:gd name="connsiteY3" fmla="*/ 737837 h 1105518"/>
                <a:gd name="connsiteX4" fmla="*/ 353858 w 739941"/>
                <a:gd name="connsiteY4" fmla="*/ 370157 h 1105518"/>
                <a:gd name="connsiteX5" fmla="*/ 618477 w 739941"/>
                <a:gd name="connsiteY5" fmla="*/ 508192 h 1105518"/>
                <a:gd name="connsiteX6" fmla="*/ 618477 w 739941"/>
                <a:gd name="connsiteY6" fmla="*/ 0 h 1105518"/>
                <a:gd name="connsiteX7" fmla="*/ 739942 w 739941"/>
                <a:gd name="connsiteY7" fmla="*/ 0 h 1105518"/>
                <a:gd name="connsiteX8" fmla="*/ 618477 w 739941"/>
                <a:gd name="connsiteY8" fmla="*/ 737837 h 1105518"/>
                <a:gd name="connsiteX9" fmla="*/ 369351 w 739941"/>
                <a:gd name="connsiteY9" fmla="*/ 487765 h 1105518"/>
                <a:gd name="connsiteX10" fmla="*/ 122084 w 739941"/>
                <a:gd name="connsiteY10" fmla="*/ 737837 h 1105518"/>
                <a:gd name="connsiteX11" fmla="*/ 369351 w 739941"/>
                <a:gd name="connsiteY11" fmla="*/ 987910 h 1105518"/>
                <a:gd name="connsiteX12" fmla="*/ 618477 w 739941"/>
                <a:gd name="connsiteY12" fmla="*/ 737837 h 1105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9941" h="1105518">
                  <a:moveTo>
                    <a:pt x="739942" y="0"/>
                  </a:moveTo>
                  <a:lnTo>
                    <a:pt x="739942" y="737837"/>
                  </a:lnTo>
                  <a:cubicBezTo>
                    <a:pt x="739942" y="887633"/>
                    <a:pt x="627153" y="1105518"/>
                    <a:pt x="353858" y="1105518"/>
                  </a:cubicBezTo>
                  <a:cubicBezTo>
                    <a:pt x="159267" y="1105518"/>
                    <a:pt x="0" y="944580"/>
                    <a:pt x="0" y="737837"/>
                  </a:cubicBezTo>
                  <a:cubicBezTo>
                    <a:pt x="0" y="531094"/>
                    <a:pt x="159267" y="370157"/>
                    <a:pt x="353858" y="370157"/>
                  </a:cubicBezTo>
                  <a:cubicBezTo>
                    <a:pt x="472844" y="370157"/>
                    <a:pt x="562083" y="423390"/>
                    <a:pt x="618477" y="508192"/>
                  </a:cubicBezTo>
                  <a:lnTo>
                    <a:pt x="618477" y="0"/>
                  </a:lnTo>
                  <a:lnTo>
                    <a:pt x="739942" y="0"/>
                  </a:lnTo>
                  <a:close/>
                  <a:moveTo>
                    <a:pt x="618477" y="737837"/>
                  </a:moveTo>
                  <a:cubicBezTo>
                    <a:pt x="618477" y="595469"/>
                    <a:pt x="510646" y="487765"/>
                    <a:pt x="369351" y="487765"/>
                  </a:cubicBezTo>
                  <a:cubicBezTo>
                    <a:pt x="229295" y="487765"/>
                    <a:pt x="122084" y="595469"/>
                    <a:pt x="122084" y="737837"/>
                  </a:cubicBezTo>
                  <a:cubicBezTo>
                    <a:pt x="122084" y="880205"/>
                    <a:pt x="229915" y="987910"/>
                    <a:pt x="369351" y="987910"/>
                  </a:cubicBezTo>
                  <a:cubicBezTo>
                    <a:pt x="510646" y="987910"/>
                    <a:pt x="618477" y="880205"/>
                    <a:pt x="618477" y="737837"/>
                  </a:cubicBezTo>
                </a:path>
              </a:pathLst>
            </a:custGeom>
            <a:solidFill>
              <a:srgbClr val="FFFFFF"/>
            </a:solidFill>
            <a:ln w="618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6FCB3A89-27A5-114F-ACAC-9DD94A06C2DF}"/>
                </a:ext>
              </a:extLst>
            </p:cNvPr>
            <p:cNvSpPr/>
            <p:nvPr/>
          </p:nvSpPr>
          <p:spPr>
            <a:xfrm>
              <a:off x="3237248" y="3143852"/>
              <a:ext cx="496392" cy="500144"/>
            </a:xfrm>
            <a:custGeom>
              <a:avLst/>
              <a:gdLst>
                <a:gd name="connsiteX0" fmla="*/ 496393 w 496392"/>
                <a:gd name="connsiteY0" fmla="*/ 250072 h 500144"/>
                <a:gd name="connsiteX1" fmla="*/ 247267 w 496392"/>
                <a:gd name="connsiteY1" fmla="*/ 0 h 500144"/>
                <a:gd name="connsiteX2" fmla="*/ 0 w 496392"/>
                <a:gd name="connsiteY2" fmla="*/ 250072 h 500144"/>
                <a:gd name="connsiteX3" fmla="*/ 247267 w 496392"/>
                <a:gd name="connsiteY3" fmla="*/ 500145 h 500144"/>
                <a:gd name="connsiteX4" fmla="*/ 496393 w 496392"/>
                <a:gd name="connsiteY4" fmla="*/ 250072 h 500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6392" h="500144">
                  <a:moveTo>
                    <a:pt x="496393" y="250072"/>
                  </a:moveTo>
                  <a:cubicBezTo>
                    <a:pt x="496393" y="107704"/>
                    <a:pt x="388562" y="0"/>
                    <a:pt x="247267" y="0"/>
                  </a:cubicBezTo>
                  <a:cubicBezTo>
                    <a:pt x="107211" y="0"/>
                    <a:pt x="0" y="107704"/>
                    <a:pt x="0" y="250072"/>
                  </a:cubicBezTo>
                  <a:cubicBezTo>
                    <a:pt x="0" y="392440"/>
                    <a:pt x="107831" y="500145"/>
                    <a:pt x="247267" y="500145"/>
                  </a:cubicBezTo>
                  <a:cubicBezTo>
                    <a:pt x="388562" y="500145"/>
                    <a:pt x="496393" y="392440"/>
                    <a:pt x="496393" y="250072"/>
                  </a:cubicBezTo>
                </a:path>
              </a:pathLst>
            </a:custGeom>
            <a:solidFill>
              <a:schemeClr val="bg2"/>
            </a:solidFill>
            <a:ln w="6188" cap="flat">
              <a:noFill/>
              <a:prstDash val="solid"/>
              <a:miter/>
            </a:ln>
          </p:spPr>
          <p:txBody>
            <a:bodyPr rtlCol="0" anchor="ctr"/>
            <a:lstStyle/>
            <a:p>
              <a:endParaRPr lang="en-US"/>
            </a:p>
          </p:txBody>
        </p:sp>
      </p:grpSp>
    </p:spTree>
    <p:extLst>
      <p:ext uri="{BB962C8B-B14F-4D97-AF65-F5344CB8AC3E}">
        <p14:creationId xmlns:p14="http://schemas.microsoft.com/office/powerpoint/2010/main" val="188350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Slide 4">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265274" y="150903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265274" y="185303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19" name="Text Placeholder 9">
            <a:extLst>
              <a:ext uri="{FF2B5EF4-FFF2-40B4-BE49-F238E27FC236}">
                <a16:creationId xmlns:a16="http://schemas.microsoft.com/office/drawing/2014/main" id="{9E3B5E94-8F96-CE48-AD94-15CBCDE55A1F}"/>
              </a:ext>
            </a:extLst>
          </p:cNvPr>
          <p:cNvSpPr>
            <a:spLocks noGrp="1"/>
          </p:cNvSpPr>
          <p:nvPr>
            <p:ph type="body" sz="quarter" idx="22"/>
          </p:nvPr>
        </p:nvSpPr>
        <p:spPr>
          <a:xfrm>
            <a:off x="1265274" y="2359409"/>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Text Placeholder 9">
            <a:extLst>
              <a:ext uri="{FF2B5EF4-FFF2-40B4-BE49-F238E27FC236}">
                <a16:creationId xmlns:a16="http://schemas.microsoft.com/office/drawing/2014/main" id="{E423171E-B2C1-AF4A-84D6-01D55D9E5F1F}"/>
              </a:ext>
            </a:extLst>
          </p:cNvPr>
          <p:cNvSpPr>
            <a:spLocks noGrp="1"/>
          </p:cNvSpPr>
          <p:nvPr>
            <p:ph type="body" sz="quarter" idx="23" hasCustomPrompt="1"/>
          </p:nvPr>
        </p:nvSpPr>
        <p:spPr>
          <a:xfrm>
            <a:off x="1265274" y="2703416"/>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Avenir Next" panose="020B0503020202020204" pitchFamily="34" charset="0"/>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2" name="Text Placeholder 9">
            <a:extLst>
              <a:ext uri="{FF2B5EF4-FFF2-40B4-BE49-F238E27FC236}">
                <a16:creationId xmlns:a16="http://schemas.microsoft.com/office/drawing/2014/main" id="{2588210A-C9A9-B14A-81F9-D090790DD74C}"/>
              </a:ext>
            </a:extLst>
          </p:cNvPr>
          <p:cNvSpPr>
            <a:spLocks noGrp="1"/>
          </p:cNvSpPr>
          <p:nvPr>
            <p:ph type="body" sz="quarter" idx="24"/>
          </p:nvPr>
        </p:nvSpPr>
        <p:spPr>
          <a:xfrm>
            <a:off x="1265274" y="3209978"/>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Text Placeholder 9">
            <a:extLst>
              <a:ext uri="{FF2B5EF4-FFF2-40B4-BE49-F238E27FC236}">
                <a16:creationId xmlns:a16="http://schemas.microsoft.com/office/drawing/2014/main" id="{B7128D18-7049-D248-A43A-C1194CBAD383}"/>
              </a:ext>
            </a:extLst>
          </p:cNvPr>
          <p:cNvSpPr>
            <a:spLocks noGrp="1"/>
          </p:cNvSpPr>
          <p:nvPr>
            <p:ph type="body" sz="quarter" idx="25" hasCustomPrompt="1"/>
          </p:nvPr>
        </p:nvSpPr>
        <p:spPr>
          <a:xfrm>
            <a:off x="1265274" y="3553985"/>
            <a:ext cx="4725218" cy="324699"/>
          </a:xfrm>
        </p:spPr>
        <p:txBody>
          <a:bodyPr lIns="0" tIns="0" rIns="0" bIns="0">
            <a:noAutofit/>
          </a:bodyPr>
          <a:lstStyle>
            <a:lvl1pPr marL="0" indent="0">
              <a:spcBef>
                <a:spcPts val="0"/>
              </a:spcBef>
              <a:spcAft>
                <a:spcPts val="500"/>
              </a:spcAft>
              <a:buNone/>
              <a:defRPr sz="1400" b="0" i="0">
                <a:solidFill>
                  <a:schemeClr val="tx1"/>
                </a:solidFill>
                <a:latin typeface="+mj-lt"/>
              </a:defRPr>
            </a:lvl1pPr>
            <a:lvl2pPr marL="0" indent="0">
              <a:spcBef>
                <a:spcPts val="0"/>
              </a:spcBef>
              <a:spcAft>
                <a:spcPts val="500"/>
              </a:spcAft>
              <a:buNone/>
              <a:defRPr sz="2000" b="0" i="0">
                <a:solidFill>
                  <a:schemeClr val="tx1"/>
                </a:solidFill>
                <a:latin typeface="+mj-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5" name="Text Placeholder 9">
            <a:extLst>
              <a:ext uri="{FF2B5EF4-FFF2-40B4-BE49-F238E27FC236}">
                <a16:creationId xmlns:a16="http://schemas.microsoft.com/office/drawing/2014/main" id="{5C0D8C43-D084-1044-8C10-CAD98AA42E5C}"/>
              </a:ext>
            </a:extLst>
          </p:cNvPr>
          <p:cNvSpPr>
            <a:spLocks noGrp="1"/>
          </p:cNvSpPr>
          <p:nvPr>
            <p:ph type="body" sz="quarter" idx="26"/>
          </p:nvPr>
        </p:nvSpPr>
        <p:spPr>
          <a:xfrm>
            <a:off x="1265274" y="4060356"/>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6" name="Text Placeholder 9">
            <a:extLst>
              <a:ext uri="{FF2B5EF4-FFF2-40B4-BE49-F238E27FC236}">
                <a16:creationId xmlns:a16="http://schemas.microsoft.com/office/drawing/2014/main" id="{02ADA6AC-4AA5-B14B-9104-D9BEED46459E}"/>
              </a:ext>
            </a:extLst>
          </p:cNvPr>
          <p:cNvSpPr>
            <a:spLocks noGrp="1"/>
          </p:cNvSpPr>
          <p:nvPr>
            <p:ph type="body" sz="quarter" idx="27" hasCustomPrompt="1"/>
          </p:nvPr>
        </p:nvSpPr>
        <p:spPr>
          <a:xfrm>
            <a:off x="1265274" y="4404363"/>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9" name="Text Placeholder 9">
            <a:extLst>
              <a:ext uri="{FF2B5EF4-FFF2-40B4-BE49-F238E27FC236}">
                <a16:creationId xmlns:a16="http://schemas.microsoft.com/office/drawing/2014/main" id="{2C07E0E3-7F04-7649-8009-8624AEED9C22}"/>
              </a:ext>
            </a:extLst>
          </p:cNvPr>
          <p:cNvSpPr>
            <a:spLocks noGrp="1"/>
          </p:cNvSpPr>
          <p:nvPr>
            <p:ph type="body" sz="quarter" idx="28"/>
          </p:nvPr>
        </p:nvSpPr>
        <p:spPr>
          <a:xfrm>
            <a:off x="1265274" y="495778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0" name="Text Placeholder 9">
            <a:extLst>
              <a:ext uri="{FF2B5EF4-FFF2-40B4-BE49-F238E27FC236}">
                <a16:creationId xmlns:a16="http://schemas.microsoft.com/office/drawing/2014/main" id="{E12A44C9-DDDB-1D4E-9C64-326823B42D7F}"/>
              </a:ext>
            </a:extLst>
          </p:cNvPr>
          <p:cNvSpPr>
            <a:spLocks noGrp="1"/>
          </p:cNvSpPr>
          <p:nvPr>
            <p:ph type="body" sz="quarter" idx="29" hasCustomPrompt="1"/>
          </p:nvPr>
        </p:nvSpPr>
        <p:spPr>
          <a:xfrm>
            <a:off x="1265274" y="530178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grpSp>
        <p:nvGrpSpPr>
          <p:cNvPr id="17" name="Graphic 36">
            <a:extLst>
              <a:ext uri="{FF2B5EF4-FFF2-40B4-BE49-F238E27FC236}">
                <a16:creationId xmlns:a16="http://schemas.microsoft.com/office/drawing/2014/main" id="{1635C3BC-5860-B748-AC59-529173727C9A}"/>
              </a:ext>
            </a:extLst>
          </p:cNvPr>
          <p:cNvGrpSpPr/>
          <p:nvPr userDrawn="1"/>
        </p:nvGrpSpPr>
        <p:grpSpPr>
          <a:xfrm>
            <a:off x="11607408" y="6132443"/>
            <a:ext cx="290229" cy="432023"/>
            <a:chOff x="11607408" y="6132443"/>
            <a:chExt cx="290229" cy="432023"/>
          </a:xfrm>
        </p:grpSpPr>
        <p:sp>
          <p:nvSpPr>
            <p:cNvPr id="21" name="Freeform 20">
              <a:extLst>
                <a:ext uri="{FF2B5EF4-FFF2-40B4-BE49-F238E27FC236}">
                  <a16:creationId xmlns:a16="http://schemas.microsoft.com/office/drawing/2014/main" id="{42F67F1B-8613-A845-A58B-EDE701489A5B}"/>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6876FE7-1F75-8A42-82C7-8B6E11DB81B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pic>
        <p:nvPicPr>
          <p:cNvPr id="28" name="Picture 27">
            <a:extLst>
              <a:ext uri="{FF2B5EF4-FFF2-40B4-BE49-F238E27FC236}">
                <a16:creationId xmlns:a16="http://schemas.microsoft.com/office/drawing/2014/main" id="{19CAC955-60F9-DC43-8820-7FE856648A53}"/>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466783" y="3751738"/>
            <a:ext cx="4725216" cy="1893800"/>
          </a:xfrm>
          <a:prstGeom prst="rect">
            <a:avLst/>
          </a:prstGeom>
        </p:spPr>
      </p:pic>
      <p:sp>
        <p:nvSpPr>
          <p:cNvPr id="27" name="TextBox 26">
            <a:extLst>
              <a:ext uri="{FF2B5EF4-FFF2-40B4-BE49-F238E27FC236}">
                <a16:creationId xmlns:a16="http://schemas.microsoft.com/office/drawing/2014/main" id="{CAEB0241-483B-5D42-955C-F756AA4CC7D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31" name="Footer Placeholder 4">
            <a:extLst>
              <a:ext uri="{FF2B5EF4-FFF2-40B4-BE49-F238E27FC236}">
                <a16:creationId xmlns:a16="http://schemas.microsoft.com/office/drawing/2014/main" id="{F89A1FFE-1660-2542-B4F0-8AAEB5E1BFD7}"/>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
        <p:nvSpPr>
          <p:cNvPr id="24" name="Text Placeholder 2">
            <a:extLst>
              <a:ext uri="{FF2B5EF4-FFF2-40B4-BE49-F238E27FC236}">
                <a16:creationId xmlns:a16="http://schemas.microsoft.com/office/drawing/2014/main" id="{C11E026F-3F9F-F54B-8824-E5B9C850A30B}"/>
              </a:ext>
            </a:extLst>
          </p:cNvPr>
          <p:cNvSpPr>
            <a:spLocks noGrp="1" noChangeAspect="1"/>
          </p:cNvSpPr>
          <p:nvPr>
            <p:ph type="body" sz="quarter" idx="30" hasCustomPrompt="1"/>
          </p:nvPr>
        </p:nvSpPr>
        <p:spPr>
          <a:xfrm>
            <a:off x="433754" y="1410010"/>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1</a:t>
            </a:r>
            <a:endParaRPr lang="en-US"/>
          </a:p>
        </p:txBody>
      </p:sp>
      <p:sp>
        <p:nvSpPr>
          <p:cNvPr id="32" name="Text Placeholder 2">
            <a:extLst>
              <a:ext uri="{FF2B5EF4-FFF2-40B4-BE49-F238E27FC236}">
                <a16:creationId xmlns:a16="http://schemas.microsoft.com/office/drawing/2014/main" id="{0BA0C0BD-9777-9F4B-8B95-8D565094ABFB}"/>
              </a:ext>
            </a:extLst>
          </p:cNvPr>
          <p:cNvSpPr>
            <a:spLocks noGrp="1" noChangeAspect="1"/>
          </p:cNvSpPr>
          <p:nvPr>
            <p:ph type="body" sz="quarter" idx="31" hasCustomPrompt="1"/>
          </p:nvPr>
        </p:nvSpPr>
        <p:spPr>
          <a:xfrm>
            <a:off x="433754" y="2274856"/>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2</a:t>
            </a:r>
            <a:endParaRPr lang="en-US"/>
          </a:p>
        </p:txBody>
      </p:sp>
      <p:sp>
        <p:nvSpPr>
          <p:cNvPr id="33" name="Text Placeholder 2">
            <a:extLst>
              <a:ext uri="{FF2B5EF4-FFF2-40B4-BE49-F238E27FC236}">
                <a16:creationId xmlns:a16="http://schemas.microsoft.com/office/drawing/2014/main" id="{959C7E14-F5E8-9F40-BE23-54214BD5CBD2}"/>
              </a:ext>
            </a:extLst>
          </p:cNvPr>
          <p:cNvSpPr>
            <a:spLocks noGrp="1" noChangeAspect="1"/>
          </p:cNvSpPr>
          <p:nvPr>
            <p:ph type="body" sz="quarter" idx="32" hasCustomPrompt="1"/>
          </p:nvPr>
        </p:nvSpPr>
        <p:spPr>
          <a:xfrm>
            <a:off x="433754" y="3139702"/>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3</a:t>
            </a:r>
            <a:endParaRPr lang="en-US"/>
          </a:p>
        </p:txBody>
      </p:sp>
      <p:sp>
        <p:nvSpPr>
          <p:cNvPr id="34" name="Text Placeholder 2">
            <a:extLst>
              <a:ext uri="{FF2B5EF4-FFF2-40B4-BE49-F238E27FC236}">
                <a16:creationId xmlns:a16="http://schemas.microsoft.com/office/drawing/2014/main" id="{12BEA92B-78DD-C34B-A829-201D5BB3E64E}"/>
              </a:ext>
            </a:extLst>
          </p:cNvPr>
          <p:cNvSpPr>
            <a:spLocks noGrp="1" noChangeAspect="1"/>
          </p:cNvSpPr>
          <p:nvPr>
            <p:ph type="body" sz="quarter" idx="33" hasCustomPrompt="1"/>
          </p:nvPr>
        </p:nvSpPr>
        <p:spPr>
          <a:xfrm>
            <a:off x="433754" y="4004548"/>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4</a:t>
            </a:r>
            <a:endParaRPr lang="en-US"/>
          </a:p>
        </p:txBody>
      </p:sp>
      <p:sp>
        <p:nvSpPr>
          <p:cNvPr id="35" name="Text Placeholder 2">
            <a:extLst>
              <a:ext uri="{FF2B5EF4-FFF2-40B4-BE49-F238E27FC236}">
                <a16:creationId xmlns:a16="http://schemas.microsoft.com/office/drawing/2014/main" id="{D8133B9F-D837-C949-AAEB-F87814ACB2CA}"/>
              </a:ext>
            </a:extLst>
          </p:cNvPr>
          <p:cNvSpPr>
            <a:spLocks noGrp="1" noChangeAspect="1"/>
          </p:cNvSpPr>
          <p:nvPr>
            <p:ph type="body" sz="quarter" idx="34" hasCustomPrompt="1"/>
          </p:nvPr>
        </p:nvSpPr>
        <p:spPr>
          <a:xfrm>
            <a:off x="433754" y="4869393"/>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5</a:t>
            </a:r>
            <a:endParaRPr lang="en-US"/>
          </a:p>
        </p:txBody>
      </p:sp>
    </p:spTree>
    <p:extLst>
      <p:ext uri="{BB962C8B-B14F-4D97-AF65-F5344CB8AC3E}">
        <p14:creationId xmlns:p14="http://schemas.microsoft.com/office/powerpoint/2010/main" val="144290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vider Slide 1 red">
    <p:bg>
      <p:bgPr>
        <a:solidFill>
          <a:schemeClr val="tx2"/>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F1531A-EB85-CA4F-AC19-8CC47A5357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3590275"/>
            <a:ext cx="12192000" cy="1874761"/>
          </a:xfrm>
          <a:prstGeom prst="rect">
            <a:avLst/>
          </a:prstGeom>
        </p:spPr>
      </p:pic>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grpSp>
        <p:nvGrpSpPr>
          <p:cNvPr id="12" name="Graphic 17">
            <a:extLst>
              <a:ext uri="{FF2B5EF4-FFF2-40B4-BE49-F238E27FC236}">
                <a16:creationId xmlns:a16="http://schemas.microsoft.com/office/drawing/2014/main" id="{235DD6E0-439A-BA4F-87F5-DF0E545906AA}"/>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E963CA9E-E5D1-654C-8D7B-B73D9F7B83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3BAAC9B-8556-3B48-8673-5222F8DFA1DF}"/>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0" name="TextBox 9">
            <a:extLst>
              <a:ext uri="{FF2B5EF4-FFF2-40B4-BE49-F238E27FC236}">
                <a16:creationId xmlns:a16="http://schemas.microsoft.com/office/drawing/2014/main" id="{373D9A6F-453B-634F-BF92-D935B4ABB998}"/>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2A547E13-8B99-5348-B5A6-DC7FE685C8A3}"/>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2861286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vider Slide 1 teal">
    <p:bg>
      <p:bgPr>
        <a:solidFill>
          <a:schemeClr val="accent3"/>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F1531A-EB85-CA4F-AC19-8CC47A5357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3" y="3590275"/>
            <a:ext cx="12191994" cy="1874760"/>
          </a:xfrm>
          <a:prstGeom prst="rect">
            <a:avLst/>
          </a:prstGeom>
        </p:spPr>
      </p:pic>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grpSp>
        <p:nvGrpSpPr>
          <p:cNvPr id="12" name="Graphic 17">
            <a:extLst>
              <a:ext uri="{FF2B5EF4-FFF2-40B4-BE49-F238E27FC236}">
                <a16:creationId xmlns:a16="http://schemas.microsoft.com/office/drawing/2014/main" id="{235DD6E0-439A-BA4F-87F5-DF0E545906AA}"/>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E963CA9E-E5D1-654C-8D7B-B73D9F7B83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3BAAC9B-8556-3B48-8673-5222F8DFA1DF}"/>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0" name="TextBox 9">
            <a:extLst>
              <a:ext uri="{FF2B5EF4-FFF2-40B4-BE49-F238E27FC236}">
                <a16:creationId xmlns:a16="http://schemas.microsoft.com/office/drawing/2014/main" id="{1125EE8F-8E81-9749-B8CE-6D9D9C079F1D}"/>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3095B48B-3427-9F48-B886-FDEC3D989A18}"/>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66314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vider Slide 1 purple">
    <p:bg>
      <p:bgPr>
        <a:solidFill>
          <a:schemeClr val="accent4"/>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F1531A-EB85-CA4F-AC19-8CC47A5357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3" y="3590275"/>
            <a:ext cx="12191994" cy="1874761"/>
          </a:xfrm>
          <a:prstGeom prst="rect">
            <a:avLst/>
          </a:prstGeom>
        </p:spPr>
      </p:pic>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grpSp>
        <p:nvGrpSpPr>
          <p:cNvPr id="12" name="Graphic 17">
            <a:extLst>
              <a:ext uri="{FF2B5EF4-FFF2-40B4-BE49-F238E27FC236}">
                <a16:creationId xmlns:a16="http://schemas.microsoft.com/office/drawing/2014/main" id="{235DD6E0-439A-BA4F-87F5-DF0E545906AA}"/>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E963CA9E-E5D1-654C-8D7B-B73D9F7B83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3BAAC9B-8556-3B48-8673-5222F8DFA1DF}"/>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0" name="TextBox 9">
            <a:extLst>
              <a:ext uri="{FF2B5EF4-FFF2-40B4-BE49-F238E27FC236}">
                <a16:creationId xmlns:a16="http://schemas.microsoft.com/office/drawing/2014/main" id="{CFA949D2-FA0B-5945-B13F-6C981EC05D2B}"/>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16F7C594-8B06-9F4A-8C8C-73448836510B}"/>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432359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vider Slide 1 gray">
    <p:bg>
      <p:bgPr>
        <a:solidFill>
          <a:schemeClr val="tx1"/>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F1531A-EB85-CA4F-AC19-8CC47A5357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3" y="3590275"/>
            <a:ext cx="12191994" cy="1874761"/>
          </a:xfrm>
          <a:prstGeom prst="rect">
            <a:avLst/>
          </a:prstGeom>
        </p:spPr>
      </p:pic>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grpSp>
        <p:nvGrpSpPr>
          <p:cNvPr id="12" name="Graphic 17">
            <a:extLst>
              <a:ext uri="{FF2B5EF4-FFF2-40B4-BE49-F238E27FC236}">
                <a16:creationId xmlns:a16="http://schemas.microsoft.com/office/drawing/2014/main" id="{235DD6E0-439A-BA4F-87F5-DF0E545906AA}"/>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E963CA9E-E5D1-654C-8D7B-B73D9F7B83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3BAAC9B-8556-3B48-8673-5222F8DFA1DF}"/>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0" name="TextBox 9">
            <a:extLst>
              <a:ext uri="{FF2B5EF4-FFF2-40B4-BE49-F238E27FC236}">
                <a16:creationId xmlns:a16="http://schemas.microsoft.com/office/drawing/2014/main" id="{DAA85EC4-AF8A-814C-A2AC-93C77495A7EC}"/>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13B9370E-38D0-804D-AB0E-1673A85D74BA}"/>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40763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Slide 2 re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Picture Placeholder 11">
            <a:extLst>
              <a:ext uri="{FF2B5EF4-FFF2-40B4-BE49-F238E27FC236}">
                <a16:creationId xmlns:a16="http://schemas.microsoft.com/office/drawing/2014/main" id="{9D993982-6323-8747-AEAD-6F97BB89370D}"/>
              </a:ext>
            </a:extLst>
          </p:cNvPr>
          <p:cNvSpPr>
            <a:spLocks noGrp="1"/>
          </p:cNvSpPr>
          <p:nvPr>
            <p:ph type="pic" sz="quarter" idx="14"/>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CFE2D003-979E-BF40-8F3B-7B4E8D26414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1851DC46-5398-CA44-A813-C8B9B6C7EE9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122555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Slide 2 teal">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Picture Placeholder 11">
            <a:extLst>
              <a:ext uri="{FF2B5EF4-FFF2-40B4-BE49-F238E27FC236}">
                <a16:creationId xmlns:a16="http://schemas.microsoft.com/office/drawing/2014/main" id="{9D993982-6323-8747-AEAD-6F97BB89370D}"/>
              </a:ext>
            </a:extLst>
          </p:cNvPr>
          <p:cNvSpPr>
            <a:spLocks noGrp="1"/>
          </p:cNvSpPr>
          <p:nvPr>
            <p:ph type="pic" sz="quarter" idx="14"/>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EA4591A3-85FA-0347-8990-43417692CA4F}"/>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B0160603-1384-1C44-B8BA-1851FD6F788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2662633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2 purple">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Picture Placeholder 11">
            <a:extLst>
              <a:ext uri="{FF2B5EF4-FFF2-40B4-BE49-F238E27FC236}">
                <a16:creationId xmlns:a16="http://schemas.microsoft.com/office/drawing/2014/main" id="{9D993982-6323-8747-AEAD-6F97BB89370D}"/>
              </a:ext>
            </a:extLst>
          </p:cNvPr>
          <p:cNvSpPr>
            <a:spLocks noGrp="1"/>
          </p:cNvSpPr>
          <p:nvPr>
            <p:ph type="pic" sz="quarter" idx="14"/>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11B89C72-6725-F843-8AED-A8EEC9F2CB0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7AF9A8DD-A972-AB42-8869-3BAF60F34A40}"/>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5908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2 gray">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0C192CA4-6B7B-884B-B4DC-BFB8E4485BB4}"/>
              </a:ext>
            </a:extLst>
          </p:cNvPr>
          <p:cNvSpPr>
            <a:spLocks noGrp="1"/>
          </p:cNvSpPr>
          <p:nvPr>
            <p:ph type="subTitle" idx="1" hasCustomPrompt="1"/>
          </p:nvPr>
        </p:nvSpPr>
        <p:spPr>
          <a:xfrm>
            <a:off x="433754" y="2093977"/>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Picture Placeholder 11">
            <a:extLst>
              <a:ext uri="{FF2B5EF4-FFF2-40B4-BE49-F238E27FC236}">
                <a16:creationId xmlns:a16="http://schemas.microsoft.com/office/drawing/2014/main" id="{9D993982-6323-8747-AEAD-6F97BB89370D}"/>
              </a:ext>
            </a:extLst>
          </p:cNvPr>
          <p:cNvSpPr>
            <a:spLocks noGrp="1"/>
          </p:cNvSpPr>
          <p:nvPr>
            <p:ph type="pic" sz="quarter" idx="14"/>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5C2CE2D1-9CE1-9B4C-81AB-6BDA39961A5A}"/>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C2C945AD-71D0-6348-A16D-24468CEE1BAA}"/>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932530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ter slide re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Autofit/>
          </a:bodyPr>
          <a:lstStyle>
            <a:lvl1pPr algn="l">
              <a:lnSpc>
                <a:spcPct val="90000"/>
              </a:lnSpc>
              <a:defRPr sz="11500" b="0" i="0" spc="-100" baseline="0">
                <a:solidFill>
                  <a:schemeClr val="accent2"/>
                </a:solidFill>
                <a:latin typeface="+mj-lt"/>
              </a:defRPr>
            </a:lvl1pPr>
          </a:lstStyle>
          <a:p>
            <a:r>
              <a:rPr lang="en-GB"/>
              <a:t>1</a:t>
            </a:r>
            <a:endParaRPr lang="en-US"/>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pic>
        <p:nvPicPr>
          <p:cNvPr id="17" name="Picture 16">
            <a:extLst>
              <a:ext uri="{FF2B5EF4-FFF2-40B4-BE49-F238E27FC236}">
                <a16:creationId xmlns:a16="http://schemas.microsoft.com/office/drawing/2014/main" id="{312CE0B0-4CD6-2848-99C0-323558486CD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8443912" y="4037076"/>
            <a:ext cx="3748088" cy="1874761"/>
          </a:xfrm>
          <a:prstGeom prst="rect">
            <a:avLst/>
          </a:prstGeom>
        </p:spPr>
      </p:pic>
      <p:sp>
        <p:nvSpPr>
          <p:cNvPr id="21" name="Subtitle 2">
            <a:extLst>
              <a:ext uri="{FF2B5EF4-FFF2-40B4-BE49-F238E27FC236}">
                <a16:creationId xmlns:a16="http://schemas.microsoft.com/office/drawing/2014/main" id="{61B08FFC-8D59-1342-9759-41CC1586FCA3}"/>
              </a:ext>
            </a:extLst>
          </p:cNvPr>
          <p:cNvSpPr>
            <a:spLocks noGrp="1"/>
          </p:cNvSpPr>
          <p:nvPr>
            <p:ph type="subTitle" idx="1" hasCustomPrompt="1"/>
          </p:nvPr>
        </p:nvSpPr>
        <p:spPr>
          <a:xfrm>
            <a:off x="433754" y="4079940"/>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23" name="Text Placeholder 7">
            <a:extLst>
              <a:ext uri="{FF2B5EF4-FFF2-40B4-BE49-F238E27FC236}">
                <a16:creationId xmlns:a16="http://schemas.microsoft.com/office/drawing/2014/main" id="{1861DF28-8CEE-4F44-8D75-C1DD7B884259}"/>
              </a:ext>
            </a:extLst>
          </p:cNvPr>
          <p:cNvSpPr>
            <a:spLocks noGrp="1"/>
          </p:cNvSpPr>
          <p:nvPr>
            <p:ph type="body" sz="quarter" idx="13" hasCustomPrompt="1"/>
          </p:nvPr>
        </p:nvSpPr>
        <p:spPr>
          <a:xfrm>
            <a:off x="433754" y="2229342"/>
            <a:ext cx="5676533" cy="1655762"/>
          </a:xfrm>
        </p:spPr>
        <p:txBody>
          <a:bodyPr lIns="0" tIns="0" rIns="0" bIns="0" anchor="b"/>
          <a:lstStyle>
            <a:lvl1pPr>
              <a:defRPr sz="5000" spc="-100" baseline="0">
                <a:solidFill>
                  <a:schemeClr val="bg1"/>
                </a:solidFill>
              </a:defRPr>
            </a:lvl1pPr>
          </a:lstStyle>
          <a:p>
            <a:r>
              <a:rPr lang="en-GB"/>
              <a:t>click to edit master title style</a:t>
            </a:r>
            <a:endParaRPr lang="en-US"/>
          </a:p>
        </p:txBody>
      </p:sp>
      <p:sp>
        <p:nvSpPr>
          <p:cNvPr id="13" name="TextBox 12">
            <a:extLst>
              <a:ext uri="{FF2B5EF4-FFF2-40B4-BE49-F238E27FC236}">
                <a16:creationId xmlns:a16="http://schemas.microsoft.com/office/drawing/2014/main" id="{5958D622-EE61-2042-9E80-F897738941F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C1B3CBAF-A997-EE47-B5C2-D51F7BCED6C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4157512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18" name="Picture Placeholder 23">
            <a:extLst>
              <a:ext uri="{FF2B5EF4-FFF2-40B4-BE49-F238E27FC236}">
                <a16:creationId xmlns:a16="http://schemas.microsoft.com/office/drawing/2014/main" id="{DC75A982-5DD2-D74F-93B6-EA2AFB87C6B8}"/>
              </a:ext>
            </a:extLst>
          </p:cNvPr>
          <p:cNvSpPr>
            <a:spLocks noGrp="1"/>
          </p:cNvSpPr>
          <p:nvPr>
            <p:ph type="pic" sz="quarter" idx="22"/>
          </p:nvPr>
        </p:nvSpPr>
        <p:spPr>
          <a:xfrm>
            <a:off x="0" y="0"/>
            <a:ext cx="12192000" cy="6858000"/>
          </a:xfrm>
          <a:solidFill>
            <a:schemeClr val="accent6"/>
          </a:solidFill>
        </p:spPr>
        <p:txBody>
          <a:bodyPr>
            <a:normAutofit/>
          </a:bodyPr>
          <a:lstStyle>
            <a:lvl1pPr marL="0" indent="0">
              <a:buFontTx/>
              <a:buNone/>
              <a:defRPr sz="1400">
                <a:latin typeface="+mn-lt"/>
              </a:defRPr>
            </a:lvl1pPr>
          </a:lstStyle>
          <a:p>
            <a:r>
              <a:rPr lang="en-US"/>
              <a:t>Click icon to add picture</a:t>
            </a:r>
            <a:endParaRPr lang="en-BE"/>
          </a:p>
        </p:txBody>
      </p:sp>
      <p:sp>
        <p:nvSpPr>
          <p:cNvPr id="9" name="Rectangle 8">
            <a:extLst>
              <a:ext uri="{FF2B5EF4-FFF2-40B4-BE49-F238E27FC236}">
                <a16:creationId xmlns:a16="http://schemas.microsoft.com/office/drawing/2014/main" id="{33E13BBA-720F-D447-8CF0-8E1CB703F3B7}"/>
              </a:ext>
            </a:extLst>
          </p:cNvPr>
          <p:cNvSpPr/>
          <p:nvPr userDrawn="1"/>
        </p:nvSpPr>
        <p:spPr>
          <a:xfrm rot="10800000">
            <a:off x="-4" y="-5"/>
            <a:ext cx="6970646" cy="5035829"/>
          </a:xfrm>
          <a:prstGeom prst="rect">
            <a:avLst/>
          </a:prstGeom>
          <a:gradFill flip="none" rotWithShape="1">
            <a:gsLst>
              <a:gs pos="0">
                <a:schemeClr val="bg1"/>
              </a:gs>
              <a:gs pos="83000">
                <a:schemeClr val="bg1">
                  <a:alpha val="0"/>
                  <a:lumMod val="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19D639D-899D-C743-9AC8-5B3BE3F7B227}"/>
              </a:ext>
            </a:extLst>
          </p:cNvPr>
          <p:cNvSpPr/>
          <p:nvPr userDrawn="1"/>
        </p:nvSpPr>
        <p:spPr>
          <a:xfrm>
            <a:off x="4833257" y="4611189"/>
            <a:ext cx="7358743" cy="2246811"/>
          </a:xfrm>
          <a:prstGeom prst="rect">
            <a:avLst/>
          </a:prstGeom>
          <a:gradFill flip="none" rotWithShape="1">
            <a:gsLst>
              <a:gs pos="0">
                <a:schemeClr val="tx1">
                  <a:lumMod val="0"/>
                </a:schemeClr>
              </a:gs>
              <a:gs pos="61000">
                <a:schemeClr val="bg1">
                  <a:alpha val="0"/>
                  <a:lumMod val="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btitle 2">
            <a:extLst>
              <a:ext uri="{FF2B5EF4-FFF2-40B4-BE49-F238E27FC236}">
                <a16:creationId xmlns:a16="http://schemas.microsoft.com/office/drawing/2014/main" id="{5050072D-645C-7049-9300-002BB71B4A5E}"/>
              </a:ext>
            </a:extLst>
          </p:cNvPr>
          <p:cNvSpPr>
            <a:spLocks noGrp="1"/>
          </p:cNvSpPr>
          <p:nvPr>
            <p:ph type="subTitle" idx="1" hasCustomPrompt="1"/>
          </p:nvPr>
        </p:nvSpPr>
        <p:spPr>
          <a:xfrm>
            <a:off x="433754" y="2093977"/>
            <a:ext cx="5013457" cy="1655762"/>
          </a:xfrm>
        </p:spPr>
        <p:txBody>
          <a:bodyPr lIns="0" tIns="0" rIns="0" bIns="0">
            <a:normAutofit/>
          </a:bodyPr>
          <a:lstStyle>
            <a:lvl1pPr marL="0" indent="0" algn="l">
              <a:lnSpc>
                <a:spcPct val="100000"/>
              </a:lnSpc>
              <a:buNone/>
              <a:defRPr sz="2000" b="0" i="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4" name="Title 1">
            <a:extLst>
              <a:ext uri="{FF2B5EF4-FFF2-40B4-BE49-F238E27FC236}">
                <a16:creationId xmlns:a16="http://schemas.microsoft.com/office/drawing/2014/main" id="{02E85A13-DE3B-FA46-86C3-C04325393B55}"/>
              </a:ext>
            </a:extLst>
          </p:cNvPr>
          <p:cNvSpPr>
            <a:spLocks noGrp="1"/>
          </p:cNvSpPr>
          <p:nvPr>
            <p:ph type="ctrTitle" hasCustomPrompt="1"/>
          </p:nvPr>
        </p:nvSpPr>
        <p:spPr>
          <a:xfrm>
            <a:off x="433754" y="243379"/>
            <a:ext cx="5013457" cy="1655762"/>
          </a:xfrm>
        </p:spPr>
        <p:txBody>
          <a:bodyPr lIns="0" tIns="0" rIns="0" bIns="0" anchor="b" anchorCtr="0">
            <a:normAutofit/>
          </a:bodyPr>
          <a:lstStyle>
            <a:lvl1pPr algn="l">
              <a:lnSpc>
                <a:spcPct val="90000"/>
              </a:lnSpc>
              <a:defRPr sz="5000" b="1" i="0" spc="-100" baseline="0">
                <a:solidFill>
                  <a:schemeClr val="tx1"/>
                </a:solidFill>
                <a:latin typeface="+mj-lt"/>
              </a:defRPr>
            </a:lvl1pPr>
          </a:lstStyle>
          <a:p>
            <a:r>
              <a:rPr lang="en-GB"/>
              <a:t>click to edit</a:t>
            </a:r>
            <a:br>
              <a:rPr lang="en-GB"/>
            </a:br>
            <a:r>
              <a:rPr lang="en-GB"/>
              <a:t>master title style</a:t>
            </a:r>
            <a:endParaRPr lang="en-US"/>
          </a:p>
        </p:txBody>
      </p:sp>
      <p:grpSp>
        <p:nvGrpSpPr>
          <p:cNvPr id="2" name="Graphic 12">
            <a:extLst>
              <a:ext uri="{FF2B5EF4-FFF2-40B4-BE49-F238E27FC236}">
                <a16:creationId xmlns:a16="http://schemas.microsoft.com/office/drawing/2014/main" id="{FFC9FC47-3290-5740-AB8A-3A979E8027E8}"/>
              </a:ext>
            </a:extLst>
          </p:cNvPr>
          <p:cNvGrpSpPr/>
          <p:nvPr/>
        </p:nvGrpSpPr>
        <p:grpSpPr>
          <a:xfrm>
            <a:off x="9566520" y="6132442"/>
            <a:ext cx="2320836" cy="430236"/>
            <a:chOff x="9566520" y="6132442"/>
            <a:chExt cx="2320836" cy="430236"/>
          </a:xfrm>
        </p:grpSpPr>
        <p:sp>
          <p:nvSpPr>
            <p:cNvPr id="3" name="Freeform 2">
              <a:extLst>
                <a:ext uri="{FF2B5EF4-FFF2-40B4-BE49-F238E27FC236}">
                  <a16:creationId xmlns:a16="http://schemas.microsoft.com/office/drawing/2014/main" id="{1EBC9CF3-0E13-524C-85D5-BC848C777E76}"/>
                </a:ext>
              </a:extLst>
            </p:cNvPr>
            <p:cNvSpPr/>
            <p:nvPr/>
          </p:nvSpPr>
          <p:spPr>
            <a:xfrm>
              <a:off x="9910919"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718 w 278075"/>
                <a:gd name="connsiteY8" fmla="*/ 164771 h 286181"/>
                <a:gd name="connsiteX9" fmla="*/ 147117 w 278075"/>
                <a:gd name="connsiteY9" fmla="*/ 241617 h 286181"/>
                <a:gd name="connsiteX10" fmla="*/ 48718 w 278075"/>
                <a:gd name="connsiteY10" fmla="*/ 123338 h 286181"/>
                <a:gd name="connsiteX11" fmla="*/ 230564 w 278075"/>
                <a:gd name="connsiteY11" fmla="*/ 123338 h 286181"/>
                <a:gd name="connsiteX12" fmla="*/ 142776 w 278075"/>
                <a:gd name="connsiteY12" fmla="*/ 44565 h 286181"/>
                <a:gd name="connsiteX13" fmla="*/ 48718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900"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718" y="164771"/>
                  </a:lnTo>
                  <a:cubicBezTo>
                    <a:pt x="57882" y="213673"/>
                    <a:pt x="96712" y="241376"/>
                    <a:pt x="147117" y="241617"/>
                  </a:cubicBezTo>
                  <a:moveTo>
                    <a:pt x="48718" y="123338"/>
                  </a:moveTo>
                  <a:lnTo>
                    <a:pt x="230564" y="123338"/>
                  </a:lnTo>
                  <a:cubicBezTo>
                    <a:pt x="222364" y="69618"/>
                    <a:pt x="183535" y="44565"/>
                    <a:pt x="142776" y="44565"/>
                  </a:cubicBezTo>
                  <a:cubicBezTo>
                    <a:pt x="91647" y="44565"/>
                    <a:pt x="56194" y="76122"/>
                    <a:pt x="48718" y="123338"/>
                  </a:cubicBezTo>
                </a:path>
              </a:pathLst>
            </a:custGeom>
            <a:solidFill>
              <a:srgbClr val="FFFFFF"/>
            </a:solidFill>
            <a:ln w="2406"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BC149594-89E4-E84F-BD81-17151BA3F31D}"/>
                </a:ext>
              </a:extLst>
            </p:cNvPr>
            <p:cNvSpPr/>
            <p:nvPr/>
          </p:nvSpPr>
          <p:spPr>
            <a:xfrm>
              <a:off x="10243742" y="6132442"/>
              <a:ext cx="47270" cy="423009"/>
            </a:xfrm>
            <a:custGeom>
              <a:avLst/>
              <a:gdLst>
                <a:gd name="connsiteX0" fmla="*/ 0 w 47270"/>
                <a:gd name="connsiteY0" fmla="*/ 0 h 423009"/>
                <a:gd name="connsiteX1" fmla="*/ 47270 w 47270"/>
                <a:gd name="connsiteY1" fmla="*/ 0 h 423009"/>
                <a:gd name="connsiteX2" fmla="*/ 47270 w 47270"/>
                <a:gd name="connsiteY2" fmla="*/ 423010 h 423009"/>
                <a:gd name="connsiteX3" fmla="*/ 0 w 47270"/>
                <a:gd name="connsiteY3" fmla="*/ 423010 h 423009"/>
              </a:gdLst>
              <a:ahLst/>
              <a:cxnLst>
                <a:cxn ang="0">
                  <a:pos x="connsiteX0" y="connsiteY0"/>
                </a:cxn>
                <a:cxn ang="0">
                  <a:pos x="connsiteX1" y="connsiteY1"/>
                </a:cxn>
                <a:cxn ang="0">
                  <a:pos x="connsiteX2" y="connsiteY2"/>
                </a:cxn>
                <a:cxn ang="0">
                  <a:pos x="connsiteX3" y="connsiteY3"/>
                </a:cxn>
              </a:cxnLst>
              <a:rect l="l" t="t" r="r" b="b"/>
              <a:pathLst>
                <a:path w="47270" h="423009">
                  <a:moveTo>
                    <a:pt x="0" y="0"/>
                  </a:moveTo>
                  <a:lnTo>
                    <a:pt x="47270" y="0"/>
                  </a:lnTo>
                  <a:lnTo>
                    <a:pt x="47270" y="423010"/>
                  </a:lnTo>
                  <a:lnTo>
                    <a:pt x="0" y="423010"/>
                  </a:lnTo>
                  <a:close/>
                </a:path>
              </a:pathLst>
            </a:custGeom>
            <a:solidFill>
              <a:srgbClr val="FFFFFF"/>
            </a:solidFill>
            <a:ln w="2406"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FA2401DE-911B-7F4C-98EB-19E250839A92}"/>
                </a:ext>
              </a:extLst>
            </p:cNvPr>
            <p:cNvSpPr/>
            <p:nvPr/>
          </p:nvSpPr>
          <p:spPr>
            <a:xfrm>
              <a:off x="1034817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2 w 287964"/>
                <a:gd name="connsiteY4" fmla="*/ 286182 h 286181"/>
                <a:gd name="connsiteX5" fmla="*/ 0 w 287964"/>
                <a:gd name="connsiteY5" fmla="*/ 143091 h 286181"/>
                <a:gd name="connsiteX6" fmla="*/ 137712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1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2" y="286182"/>
                  </a:cubicBezTo>
                  <a:cubicBezTo>
                    <a:pt x="61982" y="286182"/>
                    <a:pt x="0" y="223550"/>
                    <a:pt x="0" y="143091"/>
                  </a:cubicBezTo>
                  <a:cubicBezTo>
                    <a:pt x="0" y="62632"/>
                    <a:pt x="61982" y="0"/>
                    <a:pt x="137712"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1" y="87685"/>
                    <a:pt x="47271" y="143091"/>
                  </a:cubicBezTo>
                  <a:cubicBezTo>
                    <a:pt x="47271" y="198497"/>
                    <a:pt x="89235" y="240412"/>
                    <a:pt x="143741" y="240412"/>
                  </a:cubicBezTo>
                  <a:cubicBezTo>
                    <a:pt x="198729" y="240412"/>
                    <a:pt x="240452" y="198497"/>
                    <a:pt x="240694" y="143091"/>
                  </a:cubicBezTo>
                </a:path>
              </a:pathLst>
            </a:custGeom>
            <a:solidFill>
              <a:srgbClr val="FFFFFF"/>
            </a:solidFill>
            <a:ln w="2406"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4708B4EA-BC62-CB4C-9C0F-5E697DF8BCF2}"/>
                </a:ext>
              </a:extLst>
            </p:cNvPr>
            <p:cNvSpPr/>
            <p:nvPr/>
          </p:nvSpPr>
          <p:spPr>
            <a:xfrm>
              <a:off x="10685094" y="6283723"/>
              <a:ext cx="393116" cy="271728"/>
            </a:xfrm>
            <a:custGeom>
              <a:avLst/>
              <a:gdLst>
                <a:gd name="connsiteX0" fmla="*/ 393117 w 393116"/>
                <a:gd name="connsiteY0" fmla="*/ 0 h 271728"/>
                <a:gd name="connsiteX1" fmla="*/ 308705 w 393116"/>
                <a:gd name="connsiteY1" fmla="*/ 271728 h 271728"/>
                <a:gd name="connsiteX2" fmla="*/ 260229 w 393116"/>
                <a:gd name="connsiteY2" fmla="*/ 271728 h 271728"/>
                <a:gd name="connsiteX3" fmla="*/ 196558 w 393116"/>
                <a:gd name="connsiteY3" fmla="*/ 70582 h 271728"/>
                <a:gd name="connsiteX4" fmla="*/ 132888 w 393116"/>
                <a:gd name="connsiteY4" fmla="*/ 271728 h 271728"/>
                <a:gd name="connsiteX5" fmla="*/ 84412 w 393116"/>
                <a:gd name="connsiteY5" fmla="*/ 271728 h 271728"/>
                <a:gd name="connsiteX6" fmla="*/ 0 w 393116"/>
                <a:gd name="connsiteY6" fmla="*/ 0 h 271728"/>
                <a:gd name="connsiteX7" fmla="*/ 49441 w 393116"/>
                <a:gd name="connsiteY7" fmla="*/ 0 h 271728"/>
                <a:gd name="connsiteX8" fmla="*/ 109494 w 393116"/>
                <a:gd name="connsiteY8" fmla="*/ 206446 h 271728"/>
                <a:gd name="connsiteX9" fmla="*/ 173647 w 393116"/>
                <a:gd name="connsiteY9" fmla="*/ 0 h 271728"/>
                <a:gd name="connsiteX10" fmla="*/ 219470 w 393116"/>
                <a:gd name="connsiteY10" fmla="*/ 0 h 271728"/>
                <a:gd name="connsiteX11" fmla="*/ 283623 w 393116"/>
                <a:gd name="connsiteY11" fmla="*/ 207169 h 271728"/>
                <a:gd name="connsiteX12" fmla="*/ 343435 w 393116"/>
                <a:gd name="connsiteY12" fmla="*/ 0 h 27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3116" h="271728">
                  <a:moveTo>
                    <a:pt x="393117" y="0"/>
                  </a:moveTo>
                  <a:lnTo>
                    <a:pt x="308705" y="271728"/>
                  </a:lnTo>
                  <a:lnTo>
                    <a:pt x="260229" y="271728"/>
                  </a:lnTo>
                  <a:lnTo>
                    <a:pt x="196558" y="70582"/>
                  </a:lnTo>
                  <a:lnTo>
                    <a:pt x="132888" y="271728"/>
                  </a:lnTo>
                  <a:lnTo>
                    <a:pt x="84412" y="271728"/>
                  </a:lnTo>
                  <a:lnTo>
                    <a:pt x="0" y="0"/>
                  </a:lnTo>
                  <a:lnTo>
                    <a:pt x="49441" y="0"/>
                  </a:lnTo>
                  <a:lnTo>
                    <a:pt x="109494" y="206446"/>
                  </a:lnTo>
                  <a:lnTo>
                    <a:pt x="173647" y="0"/>
                  </a:lnTo>
                  <a:lnTo>
                    <a:pt x="219470" y="0"/>
                  </a:lnTo>
                  <a:lnTo>
                    <a:pt x="283623" y="207169"/>
                  </a:lnTo>
                  <a:lnTo>
                    <a:pt x="343435" y="0"/>
                  </a:lnTo>
                  <a:close/>
                </a:path>
              </a:pathLst>
            </a:custGeom>
            <a:solidFill>
              <a:srgbClr val="FFFFFF"/>
            </a:solidFill>
            <a:ln w="2406"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16A78AF8-4093-3E4D-8051-321EC55CD14E}"/>
                </a:ext>
              </a:extLst>
            </p:cNvPr>
            <p:cNvSpPr/>
            <p:nvPr/>
          </p:nvSpPr>
          <p:spPr>
            <a:xfrm>
              <a:off x="1110088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1 w 287964"/>
                <a:gd name="connsiteY4" fmla="*/ 286182 h 286181"/>
                <a:gd name="connsiteX5" fmla="*/ 0 w 287964"/>
                <a:gd name="connsiteY5" fmla="*/ 143091 h 286181"/>
                <a:gd name="connsiteX6" fmla="*/ 137711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0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1" y="286182"/>
                  </a:cubicBezTo>
                  <a:cubicBezTo>
                    <a:pt x="61982" y="286182"/>
                    <a:pt x="0" y="223550"/>
                    <a:pt x="0" y="143091"/>
                  </a:cubicBezTo>
                  <a:cubicBezTo>
                    <a:pt x="0" y="62632"/>
                    <a:pt x="62223" y="0"/>
                    <a:pt x="137711"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0" y="87685"/>
                    <a:pt x="47270" y="143091"/>
                  </a:cubicBezTo>
                  <a:cubicBezTo>
                    <a:pt x="47270" y="198497"/>
                    <a:pt x="89235" y="240412"/>
                    <a:pt x="143741" y="240412"/>
                  </a:cubicBezTo>
                  <a:cubicBezTo>
                    <a:pt x="198729" y="240412"/>
                    <a:pt x="240694" y="198497"/>
                    <a:pt x="240694" y="143091"/>
                  </a:cubicBezTo>
                </a:path>
              </a:pathLst>
            </a:custGeom>
            <a:solidFill>
              <a:srgbClr val="FFFFFF"/>
            </a:solidFill>
            <a:ln w="2406"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1C28A6DA-42FB-DC4F-8BB9-8680BA124F8E}"/>
                </a:ext>
              </a:extLst>
            </p:cNvPr>
            <p:cNvSpPr/>
            <p:nvPr/>
          </p:nvSpPr>
          <p:spPr>
            <a:xfrm>
              <a:off x="11460716" y="6278664"/>
              <a:ext cx="132164" cy="276546"/>
            </a:xfrm>
            <a:custGeom>
              <a:avLst/>
              <a:gdLst>
                <a:gd name="connsiteX0" fmla="*/ 132164 w 132164"/>
                <a:gd name="connsiteY0" fmla="*/ 0 h 276546"/>
                <a:gd name="connsiteX1" fmla="*/ 132164 w 132164"/>
                <a:gd name="connsiteY1" fmla="*/ 49383 h 276546"/>
                <a:gd name="connsiteX2" fmla="*/ 47270 w 132164"/>
                <a:gd name="connsiteY2" fmla="*/ 132492 h 276546"/>
                <a:gd name="connsiteX3" fmla="*/ 47270 w 132164"/>
                <a:gd name="connsiteY3" fmla="*/ 276546 h 276546"/>
                <a:gd name="connsiteX4" fmla="*/ 0 w 132164"/>
                <a:gd name="connsiteY4" fmla="*/ 276546 h 276546"/>
                <a:gd name="connsiteX5" fmla="*/ 0 w 132164"/>
                <a:gd name="connsiteY5" fmla="*/ 5059 h 276546"/>
                <a:gd name="connsiteX6" fmla="*/ 47270 w 132164"/>
                <a:gd name="connsiteY6" fmla="*/ 5059 h 276546"/>
                <a:gd name="connsiteX7" fmla="*/ 47270 w 132164"/>
                <a:gd name="connsiteY7" fmla="*/ 50829 h 276546"/>
                <a:gd name="connsiteX8" fmla="*/ 132164 w 132164"/>
                <a:gd name="connsiteY8" fmla="*/ 0 h 276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164" h="276546">
                  <a:moveTo>
                    <a:pt x="132164" y="0"/>
                  </a:moveTo>
                  <a:lnTo>
                    <a:pt x="132164" y="49383"/>
                  </a:lnTo>
                  <a:cubicBezTo>
                    <a:pt x="91406" y="47697"/>
                    <a:pt x="47270" y="68414"/>
                    <a:pt x="47270" y="132492"/>
                  </a:cubicBezTo>
                  <a:lnTo>
                    <a:pt x="47270" y="276546"/>
                  </a:lnTo>
                  <a:lnTo>
                    <a:pt x="0" y="276546"/>
                  </a:lnTo>
                  <a:lnTo>
                    <a:pt x="0" y="5059"/>
                  </a:lnTo>
                  <a:lnTo>
                    <a:pt x="47270" y="5059"/>
                  </a:lnTo>
                  <a:lnTo>
                    <a:pt x="47270" y="50829"/>
                  </a:lnTo>
                  <a:cubicBezTo>
                    <a:pt x="64635" y="12767"/>
                    <a:pt x="97917" y="241"/>
                    <a:pt x="132164" y="0"/>
                  </a:cubicBezTo>
                </a:path>
              </a:pathLst>
            </a:custGeom>
            <a:solidFill>
              <a:srgbClr val="FFFFFF"/>
            </a:solidFill>
            <a:ln w="2406"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AB77877D-96D0-C745-A69D-B06DF04A632E}"/>
                </a:ext>
              </a:extLst>
            </p:cNvPr>
            <p:cNvSpPr/>
            <p:nvPr/>
          </p:nvSpPr>
          <p:spPr>
            <a:xfrm>
              <a:off x="11609280"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235 w 278075"/>
                <a:gd name="connsiteY8" fmla="*/ 164771 h 286181"/>
                <a:gd name="connsiteX9" fmla="*/ 147117 w 278075"/>
                <a:gd name="connsiteY9" fmla="*/ 241617 h 286181"/>
                <a:gd name="connsiteX10" fmla="*/ 48476 w 278075"/>
                <a:gd name="connsiteY10" fmla="*/ 123338 h 286181"/>
                <a:gd name="connsiteX11" fmla="*/ 230323 w 278075"/>
                <a:gd name="connsiteY11" fmla="*/ 123338 h 286181"/>
                <a:gd name="connsiteX12" fmla="*/ 142776 w 278075"/>
                <a:gd name="connsiteY12" fmla="*/ 44565 h 286181"/>
                <a:gd name="connsiteX13" fmla="*/ 48476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899"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235" y="164771"/>
                  </a:lnTo>
                  <a:cubicBezTo>
                    <a:pt x="57641" y="213673"/>
                    <a:pt x="96470" y="241376"/>
                    <a:pt x="147117" y="241617"/>
                  </a:cubicBezTo>
                  <a:moveTo>
                    <a:pt x="48476" y="123338"/>
                  </a:moveTo>
                  <a:lnTo>
                    <a:pt x="230323" y="123338"/>
                  </a:lnTo>
                  <a:cubicBezTo>
                    <a:pt x="222123" y="69618"/>
                    <a:pt x="183535" y="44565"/>
                    <a:pt x="142776" y="44565"/>
                  </a:cubicBezTo>
                  <a:cubicBezTo>
                    <a:pt x="91406" y="44565"/>
                    <a:pt x="56194" y="76122"/>
                    <a:pt x="48476" y="123338"/>
                  </a:cubicBezTo>
                </a:path>
              </a:pathLst>
            </a:custGeom>
            <a:solidFill>
              <a:srgbClr val="FFFFFF"/>
            </a:solidFill>
            <a:ln w="2406"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2C354477-3FC0-7A4A-81D1-EB1FD8A443A7}"/>
                </a:ext>
              </a:extLst>
            </p:cNvPr>
            <p:cNvSpPr/>
            <p:nvPr/>
          </p:nvSpPr>
          <p:spPr>
            <a:xfrm>
              <a:off x="9566520" y="6132442"/>
              <a:ext cx="287964" cy="430236"/>
            </a:xfrm>
            <a:custGeom>
              <a:avLst/>
              <a:gdLst>
                <a:gd name="connsiteX0" fmla="*/ 287964 w 287964"/>
                <a:gd name="connsiteY0" fmla="*/ 0 h 430236"/>
                <a:gd name="connsiteX1" fmla="*/ 287964 w 287964"/>
                <a:gd name="connsiteY1" fmla="*/ 287145 h 430236"/>
                <a:gd name="connsiteX2" fmla="*/ 137711 w 287964"/>
                <a:gd name="connsiteY2" fmla="*/ 430236 h 430236"/>
                <a:gd name="connsiteX3" fmla="*/ 0 w 287964"/>
                <a:gd name="connsiteY3" fmla="*/ 287145 h 430236"/>
                <a:gd name="connsiteX4" fmla="*/ 137711 w 287964"/>
                <a:gd name="connsiteY4" fmla="*/ 144055 h 430236"/>
                <a:gd name="connsiteX5" fmla="*/ 240694 w 287964"/>
                <a:gd name="connsiteY5" fmla="*/ 197774 h 430236"/>
                <a:gd name="connsiteX6" fmla="*/ 240694 w 287964"/>
                <a:gd name="connsiteY6" fmla="*/ 0 h 430236"/>
                <a:gd name="connsiteX7" fmla="*/ 287964 w 287964"/>
                <a:gd name="connsiteY7" fmla="*/ 0 h 430236"/>
                <a:gd name="connsiteX8" fmla="*/ 240694 w 287964"/>
                <a:gd name="connsiteY8" fmla="*/ 287145 h 430236"/>
                <a:gd name="connsiteX9" fmla="*/ 143741 w 287964"/>
                <a:gd name="connsiteY9" fmla="*/ 189824 h 430236"/>
                <a:gd name="connsiteX10" fmla="*/ 47512 w 287964"/>
                <a:gd name="connsiteY10" fmla="*/ 287145 h 430236"/>
                <a:gd name="connsiteX11" fmla="*/ 143741 w 287964"/>
                <a:gd name="connsiteY11" fmla="*/ 384467 h 430236"/>
                <a:gd name="connsiteX12" fmla="*/ 240694 w 287964"/>
                <a:gd name="connsiteY12" fmla="*/ 287145 h 43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7964" h="430236">
                  <a:moveTo>
                    <a:pt x="287964" y="0"/>
                  </a:moveTo>
                  <a:lnTo>
                    <a:pt x="287964" y="287145"/>
                  </a:lnTo>
                  <a:cubicBezTo>
                    <a:pt x="287964" y="345442"/>
                    <a:pt x="244070" y="430236"/>
                    <a:pt x="137711" y="430236"/>
                  </a:cubicBezTo>
                  <a:cubicBezTo>
                    <a:pt x="61982" y="430236"/>
                    <a:pt x="0" y="367604"/>
                    <a:pt x="0" y="287145"/>
                  </a:cubicBezTo>
                  <a:cubicBezTo>
                    <a:pt x="0" y="206687"/>
                    <a:pt x="61982" y="144055"/>
                    <a:pt x="137711" y="144055"/>
                  </a:cubicBezTo>
                  <a:cubicBezTo>
                    <a:pt x="184017" y="144055"/>
                    <a:pt x="218747" y="164771"/>
                    <a:pt x="240694" y="197774"/>
                  </a:cubicBezTo>
                  <a:lnTo>
                    <a:pt x="240694" y="0"/>
                  </a:lnTo>
                  <a:lnTo>
                    <a:pt x="287964" y="0"/>
                  </a:lnTo>
                  <a:close/>
                  <a:moveTo>
                    <a:pt x="240694" y="287145"/>
                  </a:moveTo>
                  <a:cubicBezTo>
                    <a:pt x="240694" y="231740"/>
                    <a:pt x="198729" y="189824"/>
                    <a:pt x="143741" y="189824"/>
                  </a:cubicBezTo>
                  <a:cubicBezTo>
                    <a:pt x="89235" y="189824"/>
                    <a:pt x="47512" y="231740"/>
                    <a:pt x="47512" y="287145"/>
                  </a:cubicBezTo>
                  <a:cubicBezTo>
                    <a:pt x="47512" y="342551"/>
                    <a:pt x="89476" y="384467"/>
                    <a:pt x="143741" y="384467"/>
                  </a:cubicBezTo>
                  <a:cubicBezTo>
                    <a:pt x="198729" y="384467"/>
                    <a:pt x="240694" y="342551"/>
                    <a:pt x="240694" y="287145"/>
                  </a:cubicBezTo>
                </a:path>
              </a:pathLst>
            </a:custGeom>
            <a:solidFill>
              <a:srgbClr val="FFFFFF"/>
            </a:solidFill>
            <a:ln w="2406"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3EEFB3D1-84C0-5C49-BEB2-CF0FC64C78D5}"/>
                </a:ext>
              </a:extLst>
            </p:cNvPr>
            <p:cNvSpPr/>
            <p:nvPr/>
          </p:nvSpPr>
          <p:spPr>
            <a:xfrm>
              <a:off x="9614031" y="6322266"/>
              <a:ext cx="193181" cy="194642"/>
            </a:xfrm>
            <a:custGeom>
              <a:avLst/>
              <a:gdLst>
                <a:gd name="connsiteX0" fmla="*/ 193182 w 193181"/>
                <a:gd name="connsiteY0" fmla="*/ 97321 h 194642"/>
                <a:gd name="connsiteX1" fmla="*/ 96229 w 193181"/>
                <a:gd name="connsiteY1" fmla="*/ 0 h 194642"/>
                <a:gd name="connsiteX2" fmla="*/ 0 w 193181"/>
                <a:gd name="connsiteY2" fmla="*/ 97321 h 194642"/>
                <a:gd name="connsiteX3" fmla="*/ 96229 w 193181"/>
                <a:gd name="connsiteY3" fmla="*/ 194642 h 194642"/>
                <a:gd name="connsiteX4" fmla="*/ 193182 w 193181"/>
                <a:gd name="connsiteY4" fmla="*/ 97321 h 194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181" h="194642">
                  <a:moveTo>
                    <a:pt x="193182" y="97321"/>
                  </a:moveTo>
                  <a:cubicBezTo>
                    <a:pt x="193182" y="41916"/>
                    <a:pt x="151217" y="0"/>
                    <a:pt x="96229" y="0"/>
                  </a:cubicBezTo>
                  <a:cubicBezTo>
                    <a:pt x="41723" y="0"/>
                    <a:pt x="0" y="41916"/>
                    <a:pt x="0" y="97321"/>
                  </a:cubicBezTo>
                  <a:cubicBezTo>
                    <a:pt x="0" y="152727"/>
                    <a:pt x="41965" y="194642"/>
                    <a:pt x="96229" y="194642"/>
                  </a:cubicBezTo>
                  <a:cubicBezTo>
                    <a:pt x="151217" y="194642"/>
                    <a:pt x="193182" y="152727"/>
                    <a:pt x="193182" y="97321"/>
                  </a:cubicBezTo>
                </a:path>
              </a:pathLst>
            </a:custGeom>
            <a:solidFill>
              <a:schemeClr val="bg2"/>
            </a:solidFill>
            <a:ln w="2406" cap="flat">
              <a:noFill/>
              <a:prstDash val="solid"/>
              <a:miter/>
            </a:ln>
          </p:spPr>
          <p:txBody>
            <a:bodyPr rtlCol="0" anchor="ctr"/>
            <a:lstStyle/>
            <a:p>
              <a:endParaRPr lang="en-US"/>
            </a:p>
          </p:txBody>
        </p:sp>
      </p:grpSp>
    </p:spTree>
    <p:extLst>
      <p:ext uri="{BB962C8B-B14F-4D97-AF65-F5344CB8AC3E}">
        <p14:creationId xmlns:p14="http://schemas.microsoft.com/office/powerpoint/2010/main" val="475092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pter slide teal">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Autofit/>
          </a:bodyPr>
          <a:lstStyle>
            <a:lvl1pPr algn="l">
              <a:lnSpc>
                <a:spcPct val="90000"/>
              </a:lnSpc>
              <a:defRPr sz="11500" b="0" i="0" spc="-100" baseline="0">
                <a:solidFill>
                  <a:schemeClr val="accent2"/>
                </a:solidFill>
                <a:latin typeface="+mj-lt"/>
              </a:defRPr>
            </a:lvl1pPr>
          </a:lstStyle>
          <a:p>
            <a:r>
              <a:rPr lang="en-GB"/>
              <a:t>1</a:t>
            </a:r>
            <a:endParaRPr lang="en-US"/>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pic>
        <p:nvPicPr>
          <p:cNvPr id="17" name="Picture 16">
            <a:extLst>
              <a:ext uri="{FF2B5EF4-FFF2-40B4-BE49-F238E27FC236}">
                <a16:creationId xmlns:a16="http://schemas.microsoft.com/office/drawing/2014/main" id="{312CE0B0-4CD6-2848-99C0-323558486CD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3"/>
          <a:stretch/>
        </p:blipFill>
        <p:spPr>
          <a:xfrm>
            <a:off x="8443912" y="4037076"/>
            <a:ext cx="3748088" cy="1874761"/>
          </a:xfrm>
          <a:prstGeom prst="rect">
            <a:avLst/>
          </a:prstGeom>
        </p:spPr>
      </p:pic>
      <p:sp>
        <p:nvSpPr>
          <p:cNvPr id="21" name="Subtitle 2">
            <a:extLst>
              <a:ext uri="{FF2B5EF4-FFF2-40B4-BE49-F238E27FC236}">
                <a16:creationId xmlns:a16="http://schemas.microsoft.com/office/drawing/2014/main" id="{61B08FFC-8D59-1342-9759-41CC1586FCA3}"/>
              </a:ext>
            </a:extLst>
          </p:cNvPr>
          <p:cNvSpPr>
            <a:spLocks noGrp="1"/>
          </p:cNvSpPr>
          <p:nvPr>
            <p:ph type="subTitle" idx="1" hasCustomPrompt="1"/>
          </p:nvPr>
        </p:nvSpPr>
        <p:spPr>
          <a:xfrm>
            <a:off x="433754" y="4079940"/>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23" name="Text Placeholder 7">
            <a:extLst>
              <a:ext uri="{FF2B5EF4-FFF2-40B4-BE49-F238E27FC236}">
                <a16:creationId xmlns:a16="http://schemas.microsoft.com/office/drawing/2014/main" id="{1861DF28-8CEE-4F44-8D75-C1DD7B884259}"/>
              </a:ext>
            </a:extLst>
          </p:cNvPr>
          <p:cNvSpPr>
            <a:spLocks noGrp="1"/>
          </p:cNvSpPr>
          <p:nvPr>
            <p:ph type="body" sz="quarter" idx="13" hasCustomPrompt="1"/>
          </p:nvPr>
        </p:nvSpPr>
        <p:spPr>
          <a:xfrm>
            <a:off x="433754" y="2229342"/>
            <a:ext cx="5676533" cy="1655762"/>
          </a:xfrm>
        </p:spPr>
        <p:txBody>
          <a:bodyPr lIns="0" tIns="0" rIns="0" bIns="0" anchor="b"/>
          <a:lstStyle>
            <a:lvl1pPr>
              <a:defRPr sz="5000" spc="-100" baseline="0">
                <a:solidFill>
                  <a:schemeClr val="bg1"/>
                </a:solidFill>
              </a:defRPr>
            </a:lvl1pPr>
          </a:lstStyle>
          <a:p>
            <a:r>
              <a:rPr lang="en-GB"/>
              <a:t>click to edit master title style</a:t>
            </a:r>
            <a:endParaRPr lang="en-US"/>
          </a:p>
        </p:txBody>
      </p:sp>
      <p:sp>
        <p:nvSpPr>
          <p:cNvPr id="13" name="TextBox 12">
            <a:extLst>
              <a:ext uri="{FF2B5EF4-FFF2-40B4-BE49-F238E27FC236}">
                <a16:creationId xmlns:a16="http://schemas.microsoft.com/office/drawing/2014/main" id="{7F44FACD-B1C8-8E4E-81CF-DC775F86A8AD}"/>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CB6E558B-2FBC-C549-8059-19E17CDF6AFD}"/>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02081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ter slide purple">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Autofit/>
          </a:bodyPr>
          <a:lstStyle>
            <a:lvl1pPr algn="l">
              <a:lnSpc>
                <a:spcPct val="90000"/>
              </a:lnSpc>
              <a:defRPr sz="11500" b="0" i="0" spc="-100" baseline="0">
                <a:solidFill>
                  <a:schemeClr val="accent2"/>
                </a:solidFill>
                <a:latin typeface="+mj-lt"/>
              </a:defRPr>
            </a:lvl1pPr>
          </a:lstStyle>
          <a:p>
            <a:r>
              <a:rPr lang="en-GB"/>
              <a:t>1</a:t>
            </a:r>
            <a:endParaRPr lang="en-US"/>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pic>
        <p:nvPicPr>
          <p:cNvPr id="17" name="Picture 16">
            <a:extLst>
              <a:ext uri="{FF2B5EF4-FFF2-40B4-BE49-F238E27FC236}">
                <a16:creationId xmlns:a16="http://schemas.microsoft.com/office/drawing/2014/main" id="{312CE0B0-4CD6-2848-99C0-323558486CD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46"/>
          <a:stretch/>
        </p:blipFill>
        <p:spPr>
          <a:xfrm>
            <a:off x="8443912" y="4037076"/>
            <a:ext cx="3748088" cy="1874761"/>
          </a:xfrm>
          <a:prstGeom prst="rect">
            <a:avLst/>
          </a:prstGeom>
        </p:spPr>
      </p:pic>
      <p:sp>
        <p:nvSpPr>
          <p:cNvPr id="21" name="Subtitle 2">
            <a:extLst>
              <a:ext uri="{FF2B5EF4-FFF2-40B4-BE49-F238E27FC236}">
                <a16:creationId xmlns:a16="http://schemas.microsoft.com/office/drawing/2014/main" id="{61B08FFC-8D59-1342-9759-41CC1586FCA3}"/>
              </a:ext>
            </a:extLst>
          </p:cNvPr>
          <p:cNvSpPr>
            <a:spLocks noGrp="1"/>
          </p:cNvSpPr>
          <p:nvPr>
            <p:ph type="subTitle" idx="1" hasCustomPrompt="1"/>
          </p:nvPr>
        </p:nvSpPr>
        <p:spPr>
          <a:xfrm>
            <a:off x="433754" y="4079940"/>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23" name="Text Placeholder 7">
            <a:extLst>
              <a:ext uri="{FF2B5EF4-FFF2-40B4-BE49-F238E27FC236}">
                <a16:creationId xmlns:a16="http://schemas.microsoft.com/office/drawing/2014/main" id="{1861DF28-8CEE-4F44-8D75-C1DD7B884259}"/>
              </a:ext>
            </a:extLst>
          </p:cNvPr>
          <p:cNvSpPr>
            <a:spLocks noGrp="1"/>
          </p:cNvSpPr>
          <p:nvPr>
            <p:ph type="body" sz="quarter" idx="13" hasCustomPrompt="1"/>
          </p:nvPr>
        </p:nvSpPr>
        <p:spPr>
          <a:xfrm>
            <a:off x="433754" y="2229342"/>
            <a:ext cx="5676533" cy="1655762"/>
          </a:xfrm>
        </p:spPr>
        <p:txBody>
          <a:bodyPr lIns="0" tIns="0" rIns="0" bIns="0" anchor="b"/>
          <a:lstStyle>
            <a:lvl1pPr>
              <a:defRPr sz="5000" spc="-100" baseline="0">
                <a:solidFill>
                  <a:schemeClr val="bg1"/>
                </a:solidFill>
              </a:defRPr>
            </a:lvl1pPr>
          </a:lstStyle>
          <a:p>
            <a:r>
              <a:rPr lang="en-GB"/>
              <a:t>click to edit master title style</a:t>
            </a:r>
            <a:endParaRPr lang="en-US"/>
          </a:p>
        </p:txBody>
      </p:sp>
      <p:sp>
        <p:nvSpPr>
          <p:cNvPr id="13" name="TextBox 12">
            <a:extLst>
              <a:ext uri="{FF2B5EF4-FFF2-40B4-BE49-F238E27FC236}">
                <a16:creationId xmlns:a16="http://schemas.microsoft.com/office/drawing/2014/main" id="{E22134EE-A235-F146-AC00-55FFFF80934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D0938A90-F1C0-FA46-A7A0-D43126F5E401}"/>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797374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pter slide gray">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Autofit/>
          </a:bodyPr>
          <a:lstStyle>
            <a:lvl1pPr algn="l">
              <a:lnSpc>
                <a:spcPct val="90000"/>
              </a:lnSpc>
              <a:defRPr sz="11500" b="0" i="0" spc="-100" baseline="0">
                <a:solidFill>
                  <a:schemeClr val="bg2"/>
                </a:solidFill>
                <a:latin typeface="+mj-lt"/>
              </a:defRPr>
            </a:lvl1pPr>
          </a:lstStyle>
          <a:p>
            <a:r>
              <a:rPr lang="en-GB"/>
              <a:t>1</a:t>
            </a:r>
            <a:endParaRPr lang="en-US"/>
          </a:p>
        </p:txBody>
      </p:sp>
      <p:grpSp>
        <p:nvGrpSpPr>
          <p:cNvPr id="11" name="Graphic 17">
            <a:extLst>
              <a:ext uri="{FF2B5EF4-FFF2-40B4-BE49-F238E27FC236}">
                <a16:creationId xmlns:a16="http://schemas.microsoft.com/office/drawing/2014/main" id="{39D7A76C-0A6E-434D-83B6-79FCAF1D5E0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6BC86300-D72F-3B40-82FB-4A79766F383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8A2617C8-4FC4-C846-BA3C-146261468559}"/>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pic>
        <p:nvPicPr>
          <p:cNvPr id="17" name="Picture 16">
            <a:extLst>
              <a:ext uri="{FF2B5EF4-FFF2-40B4-BE49-F238E27FC236}">
                <a16:creationId xmlns:a16="http://schemas.microsoft.com/office/drawing/2014/main" id="{312CE0B0-4CD6-2848-99C0-323558486CD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431"/>
          <a:stretch/>
        </p:blipFill>
        <p:spPr>
          <a:xfrm>
            <a:off x="8443912" y="4037076"/>
            <a:ext cx="3748088" cy="1874761"/>
          </a:xfrm>
          <a:prstGeom prst="rect">
            <a:avLst/>
          </a:prstGeom>
        </p:spPr>
      </p:pic>
      <p:sp>
        <p:nvSpPr>
          <p:cNvPr id="21" name="Subtitle 2">
            <a:extLst>
              <a:ext uri="{FF2B5EF4-FFF2-40B4-BE49-F238E27FC236}">
                <a16:creationId xmlns:a16="http://schemas.microsoft.com/office/drawing/2014/main" id="{61B08FFC-8D59-1342-9759-41CC1586FCA3}"/>
              </a:ext>
            </a:extLst>
          </p:cNvPr>
          <p:cNvSpPr>
            <a:spLocks noGrp="1"/>
          </p:cNvSpPr>
          <p:nvPr>
            <p:ph type="subTitle" idx="1" hasCustomPrompt="1"/>
          </p:nvPr>
        </p:nvSpPr>
        <p:spPr>
          <a:xfrm>
            <a:off x="433754" y="4079940"/>
            <a:ext cx="5662246"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23" name="Text Placeholder 7">
            <a:extLst>
              <a:ext uri="{FF2B5EF4-FFF2-40B4-BE49-F238E27FC236}">
                <a16:creationId xmlns:a16="http://schemas.microsoft.com/office/drawing/2014/main" id="{1861DF28-8CEE-4F44-8D75-C1DD7B884259}"/>
              </a:ext>
            </a:extLst>
          </p:cNvPr>
          <p:cNvSpPr>
            <a:spLocks noGrp="1"/>
          </p:cNvSpPr>
          <p:nvPr>
            <p:ph type="body" sz="quarter" idx="13" hasCustomPrompt="1"/>
          </p:nvPr>
        </p:nvSpPr>
        <p:spPr>
          <a:xfrm>
            <a:off x="433754" y="2229342"/>
            <a:ext cx="5676533" cy="1655762"/>
          </a:xfrm>
        </p:spPr>
        <p:txBody>
          <a:bodyPr lIns="0" tIns="0" rIns="0" bIns="0" anchor="b"/>
          <a:lstStyle>
            <a:lvl1pPr>
              <a:defRPr sz="5000" spc="-100" baseline="0">
                <a:solidFill>
                  <a:schemeClr val="bg1"/>
                </a:solidFill>
              </a:defRPr>
            </a:lvl1pPr>
          </a:lstStyle>
          <a:p>
            <a:r>
              <a:rPr lang="en-GB"/>
              <a:t>click to edit master title style</a:t>
            </a:r>
            <a:endParaRPr lang="en-US"/>
          </a:p>
        </p:txBody>
      </p:sp>
      <p:sp>
        <p:nvSpPr>
          <p:cNvPr id="13" name="TextBox 12">
            <a:extLst>
              <a:ext uri="{FF2B5EF4-FFF2-40B4-BE49-F238E27FC236}">
                <a16:creationId xmlns:a16="http://schemas.microsoft.com/office/drawing/2014/main" id="{080741EC-E109-CB49-801F-D7F8254122E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6" name="Footer Placeholder 4">
            <a:extLst>
              <a:ext uri="{FF2B5EF4-FFF2-40B4-BE49-F238E27FC236}">
                <a16:creationId xmlns:a16="http://schemas.microsoft.com/office/drawing/2014/main" id="{FA53B2C4-4227-0445-AE9F-50C9DD7D221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156386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pter slide light gray">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BAB30-02AF-B04D-833C-3121DC7DDB60}"/>
              </a:ext>
            </a:extLst>
          </p:cNvPr>
          <p:cNvSpPr>
            <a:spLocks noGrp="1"/>
          </p:cNvSpPr>
          <p:nvPr>
            <p:ph type="ctrTitle" hasCustomPrompt="1"/>
          </p:nvPr>
        </p:nvSpPr>
        <p:spPr>
          <a:xfrm>
            <a:off x="433754" y="243379"/>
            <a:ext cx="5662246" cy="1655762"/>
          </a:xfrm>
        </p:spPr>
        <p:txBody>
          <a:bodyPr lIns="0" tIns="0" rIns="0" bIns="0" anchor="b" anchorCtr="0">
            <a:noAutofit/>
          </a:bodyPr>
          <a:lstStyle>
            <a:lvl1pPr algn="l">
              <a:lnSpc>
                <a:spcPct val="90000"/>
              </a:lnSpc>
              <a:defRPr sz="11500" b="0" i="0" spc="-100" baseline="0">
                <a:solidFill>
                  <a:schemeClr val="accent2"/>
                </a:solidFill>
                <a:latin typeface="+mj-lt"/>
              </a:defRPr>
            </a:lvl1pPr>
          </a:lstStyle>
          <a:p>
            <a:r>
              <a:rPr lang="en-GB"/>
              <a:t>1</a:t>
            </a:r>
            <a:endParaRPr lang="en-US"/>
          </a:p>
        </p:txBody>
      </p:sp>
      <p:sp>
        <p:nvSpPr>
          <p:cNvPr id="21" name="Subtitle 2">
            <a:extLst>
              <a:ext uri="{FF2B5EF4-FFF2-40B4-BE49-F238E27FC236}">
                <a16:creationId xmlns:a16="http://schemas.microsoft.com/office/drawing/2014/main" id="{61B08FFC-8D59-1342-9759-41CC1586FCA3}"/>
              </a:ext>
            </a:extLst>
          </p:cNvPr>
          <p:cNvSpPr>
            <a:spLocks noGrp="1"/>
          </p:cNvSpPr>
          <p:nvPr>
            <p:ph type="subTitle" idx="1" hasCustomPrompt="1"/>
          </p:nvPr>
        </p:nvSpPr>
        <p:spPr>
          <a:xfrm>
            <a:off x="433754" y="4079940"/>
            <a:ext cx="5662246" cy="1655762"/>
          </a:xfrm>
        </p:spPr>
        <p:txBody>
          <a:bodyPr lIns="0" tIns="0" rIns="0" bIns="0">
            <a:normAutofit/>
          </a:bodyPr>
          <a:lstStyle>
            <a:lvl1pPr marL="0" indent="0" algn="l">
              <a:lnSpc>
                <a:spcPct val="100000"/>
              </a:lnSpc>
              <a:buNone/>
              <a:defRPr sz="2000" b="0" i="0">
                <a:solidFill>
                  <a:schemeClr val="bg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23" name="Text Placeholder 7">
            <a:extLst>
              <a:ext uri="{FF2B5EF4-FFF2-40B4-BE49-F238E27FC236}">
                <a16:creationId xmlns:a16="http://schemas.microsoft.com/office/drawing/2014/main" id="{1861DF28-8CEE-4F44-8D75-C1DD7B884259}"/>
              </a:ext>
            </a:extLst>
          </p:cNvPr>
          <p:cNvSpPr>
            <a:spLocks noGrp="1"/>
          </p:cNvSpPr>
          <p:nvPr>
            <p:ph type="body" sz="quarter" idx="13" hasCustomPrompt="1"/>
          </p:nvPr>
        </p:nvSpPr>
        <p:spPr>
          <a:xfrm>
            <a:off x="433754" y="2229342"/>
            <a:ext cx="5676533" cy="1655762"/>
          </a:xfrm>
        </p:spPr>
        <p:txBody>
          <a:bodyPr lIns="0" tIns="0" rIns="0" bIns="0" anchor="b"/>
          <a:lstStyle>
            <a:lvl1pPr>
              <a:defRPr sz="5000" spc="-100" baseline="0">
                <a:solidFill>
                  <a:schemeClr val="tx2"/>
                </a:solidFill>
              </a:defRPr>
            </a:lvl1pPr>
          </a:lstStyle>
          <a:p>
            <a:r>
              <a:rPr lang="en-GB"/>
              <a:t>click to edit master title style</a:t>
            </a:r>
            <a:endParaRPr lang="en-US"/>
          </a:p>
        </p:txBody>
      </p:sp>
      <p:pic>
        <p:nvPicPr>
          <p:cNvPr id="16" name="Picture 15">
            <a:extLst>
              <a:ext uri="{FF2B5EF4-FFF2-40B4-BE49-F238E27FC236}">
                <a16:creationId xmlns:a16="http://schemas.microsoft.com/office/drawing/2014/main" id="{CA040877-26D6-DC4F-A911-58A40E66013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r="20679"/>
          <a:stretch/>
        </p:blipFill>
        <p:spPr>
          <a:xfrm>
            <a:off x="8443912" y="4018037"/>
            <a:ext cx="3748088" cy="1893800"/>
          </a:xfrm>
          <a:prstGeom prst="rect">
            <a:avLst/>
          </a:prstGeom>
        </p:spPr>
      </p:pic>
      <p:grpSp>
        <p:nvGrpSpPr>
          <p:cNvPr id="20" name="Graphic 36">
            <a:extLst>
              <a:ext uri="{FF2B5EF4-FFF2-40B4-BE49-F238E27FC236}">
                <a16:creationId xmlns:a16="http://schemas.microsoft.com/office/drawing/2014/main" id="{ECB507C7-C9E3-364F-8AFF-9D0EC65D75CA}"/>
              </a:ext>
            </a:extLst>
          </p:cNvPr>
          <p:cNvGrpSpPr/>
          <p:nvPr userDrawn="1"/>
        </p:nvGrpSpPr>
        <p:grpSpPr>
          <a:xfrm>
            <a:off x="11607408" y="6132443"/>
            <a:ext cx="290229" cy="432023"/>
            <a:chOff x="11607408" y="6132443"/>
            <a:chExt cx="290229" cy="432023"/>
          </a:xfrm>
        </p:grpSpPr>
        <p:sp>
          <p:nvSpPr>
            <p:cNvPr id="22" name="Freeform 21">
              <a:extLst>
                <a:ext uri="{FF2B5EF4-FFF2-40B4-BE49-F238E27FC236}">
                  <a16:creationId xmlns:a16="http://schemas.microsoft.com/office/drawing/2014/main" id="{A42AA743-1681-C948-A713-0B265B5E6A2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3427DD5E-A3BB-3A4D-82E3-0C0CF0A3865A}"/>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2" name="TextBox 11">
            <a:extLst>
              <a:ext uri="{FF2B5EF4-FFF2-40B4-BE49-F238E27FC236}">
                <a16:creationId xmlns:a16="http://schemas.microsoft.com/office/drawing/2014/main" id="{423A4CF9-BF3D-9B4A-B255-6F5B2678EA7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3" name="Footer Placeholder 4">
            <a:extLst>
              <a:ext uri="{FF2B5EF4-FFF2-40B4-BE49-F238E27FC236}">
                <a16:creationId xmlns:a16="http://schemas.microsoft.com/office/drawing/2014/main" id="{1A5B7946-0812-BB45-9775-8E703E9B9545}"/>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21897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and Image Slide 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2" name="Picture Placeholder 11">
            <a:extLst>
              <a:ext uri="{FF2B5EF4-FFF2-40B4-BE49-F238E27FC236}">
                <a16:creationId xmlns:a16="http://schemas.microsoft.com/office/drawing/2014/main" id="{84F00A07-6298-374F-9530-8D2DC280DE30}"/>
              </a:ext>
            </a:extLst>
          </p:cNvPr>
          <p:cNvSpPr>
            <a:spLocks noGrp="1"/>
          </p:cNvSpPr>
          <p:nvPr>
            <p:ph type="pic" sz="quarter" idx="14"/>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3" name="Graphic 36">
            <a:extLst>
              <a:ext uri="{FF2B5EF4-FFF2-40B4-BE49-F238E27FC236}">
                <a16:creationId xmlns:a16="http://schemas.microsoft.com/office/drawing/2014/main" id="{9B1FD2F6-BE1A-0C46-ABAD-31FC9A36D611}"/>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C343D344-5906-974D-8867-FB04BC82C8EE}"/>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62204E6-9A86-1A42-92F0-7DF70114CC93}"/>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5205412"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0" name="Text Placeholder 9">
            <a:extLst>
              <a:ext uri="{FF2B5EF4-FFF2-40B4-BE49-F238E27FC236}">
                <a16:creationId xmlns:a16="http://schemas.microsoft.com/office/drawing/2014/main" id="{9DEE052A-B06A-F344-BC64-1341010AD266}"/>
              </a:ext>
            </a:extLst>
          </p:cNvPr>
          <p:cNvSpPr>
            <a:spLocks noGrp="1"/>
          </p:cNvSpPr>
          <p:nvPr>
            <p:ph type="body" sz="quarter" idx="18"/>
          </p:nvPr>
        </p:nvSpPr>
        <p:spPr>
          <a:xfrm>
            <a:off x="433388" y="1493631"/>
            <a:ext cx="5205412" cy="4445459"/>
          </a:xfrm>
        </p:spPr>
        <p:txBody>
          <a:bodyPr lIns="0" tIns="0" rIns="0" bIns="0"/>
          <a:lstStyle>
            <a:lvl1pPr marL="0" indent="0">
              <a:buFont typeface="Arial" panose="020B0604020202020204"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a:extLst>
              <a:ext uri="{FF2B5EF4-FFF2-40B4-BE49-F238E27FC236}">
                <a16:creationId xmlns:a16="http://schemas.microsoft.com/office/drawing/2014/main" id="{A681620D-4403-5741-8E94-D58CF2AF9728}"/>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9C4D0272-D5B0-CA4C-9B5E-5B77D1197023}"/>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68642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and Image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4" name="Picture Placeholder 11">
            <a:extLst>
              <a:ext uri="{FF2B5EF4-FFF2-40B4-BE49-F238E27FC236}">
                <a16:creationId xmlns:a16="http://schemas.microsoft.com/office/drawing/2014/main" id="{31AC9D05-0EBF-DC49-88B9-A3F782E0133E}"/>
              </a:ext>
            </a:extLst>
          </p:cNvPr>
          <p:cNvSpPr>
            <a:spLocks noGrp="1"/>
          </p:cNvSpPr>
          <p:nvPr>
            <p:ph type="pic" sz="quarter" idx="18"/>
          </p:nvPr>
        </p:nvSpPr>
        <p:spPr>
          <a:xfrm>
            <a:off x="437656"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2" name="Graphic 36">
            <a:extLst>
              <a:ext uri="{FF2B5EF4-FFF2-40B4-BE49-F238E27FC236}">
                <a16:creationId xmlns:a16="http://schemas.microsoft.com/office/drawing/2014/main" id="{CF82A8B5-A3B2-1B40-89FD-23365C5323CB}"/>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5670920D-F02A-B240-BB9C-72A368F7FFB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A1514A5-D074-D342-8861-B57E752FDEAB}"/>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 Placeholder 2">
            <a:extLst>
              <a:ext uri="{FF2B5EF4-FFF2-40B4-BE49-F238E27FC236}">
                <a16:creationId xmlns:a16="http://schemas.microsoft.com/office/drawing/2014/main" id="{C8061C41-FC3D-D948-B44E-D27E18C26346}"/>
              </a:ext>
            </a:extLst>
          </p:cNvPr>
          <p:cNvSpPr>
            <a:spLocks noGrp="1"/>
          </p:cNvSpPr>
          <p:nvPr>
            <p:ph type="body" sz="quarter" idx="19"/>
          </p:nvPr>
        </p:nvSpPr>
        <p:spPr>
          <a:xfrm>
            <a:off x="6226427" y="1489075"/>
            <a:ext cx="5205412" cy="4449763"/>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16" name="Text Placeholder 9">
            <a:extLst>
              <a:ext uri="{FF2B5EF4-FFF2-40B4-BE49-F238E27FC236}">
                <a16:creationId xmlns:a16="http://schemas.microsoft.com/office/drawing/2014/main" id="{0C08E9F4-1EA3-314F-B911-AB2E5917B79D}"/>
              </a:ext>
            </a:extLst>
          </p:cNvPr>
          <p:cNvSpPr>
            <a:spLocks noGrp="1"/>
          </p:cNvSpPr>
          <p:nvPr>
            <p:ph type="body" sz="quarter" idx="17" hasCustomPrompt="1"/>
          </p:nvPr>
        </p:nvSpPr>
        <p:spPr>
          <a:xfrm>
            <a:off x="6226427" y="5001488"/>
            <a:ext cx="5205412" cy="937602"/>
          </a:xfrm>
        </p:spPr>
        <p:txBody>
          <a:bodyPr lIns="0" tIns="0" rIns="0" bIns="0">
            <a:noAutofit/>
          </a:bodyPr>
          <a:lstStyle>
            <a:lvl1pPr marL="0" indent="0">
              <a:spcBef>
                <a:spcPts val="0"/>
              </a:spcBef>
              <a:spcAft>
                <a:spcPts val="1000"/>
              </a:spcAft>
              <a:buNone/>
              <a:defRPr sz="2000" b="1" i="0">
                <a:solidFill>
                  <a:schemeClr val="accent4"/>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5" name="TextBox 14">
            <a:extLst>
              <a:ext uri="{FF2B5EF4-FFF2-40B4-BE49-F238E27FC236}">
                <a16:creationId xmlns:a16="http://schemas.microsoft.com/office/drawing/2014/main" id="{1CEBD952-00B1-1440-BBB4-9D8983418E6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D16664D6-EE4F-694A-8CA6-3DBC4D1FFAB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004939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and Rectangle Imag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3" name="Graphic 36">
            <a:extLst>
              <a:ext uri="{FF2B5EF4-FFF2-40B4-BE49-F238E27FC236}">
                <a16:creationId xmlns:a16="http://schemas.microsoft.com/office/drawing/2014/main" id="{9B1FD2F6-BE1A-0C46-ABAD-31FC9A36D611}"/>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C343D344-5906-974D-8867-FB04BC82C8EE}"/>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62204E6-9A86-1A42-92F0-7DF70114CC93}"/>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5205412"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0" name="Text Placeholder 9">
            <a:extLst>
              <a:ext uri="{FF2B5EF4-FFF2-40B4-BE49-F238E27FC236}">
                <a16:creationId xmlns:a16="http://schemas.microsoft.com/office/drawing/2014/main" id="{9DEE052A-B06A-F344-BC64-1341010AD266}"/>
              </a:ext>
            </a:extLst>
          </p:cNvPr>
          <p:cNvSpPr>
            <a:spLocks noGrp="1"/>
          </p:cNvSpPr>
          <p:nvPr>
            <p:ph type="body" sz="quarter" idx="18"/>
          </p:nvPr>
        </p:nvSpPr>
        <p:spPr>
          <a:xfrm>
            <a:off x="433388" y="1493631"/>
            <a:ext cx="5205412"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2">
            <a:extLst>
              <a:ext uri="{FF2B5EF4-FFF2-40B4-BE49-F238E27FC236}">
                <a16:creationId xmlns:a16="http://schemas.microsoft.com/office/drawing/2014/main" id="{4A5190E8-85DE-5747-B653-CA6C0D2CD999}"/>
              </a:ext>
            </a:extLst>
          </p:cNvPr>
          <p:cNvSpPr>
            <a:spLocks noGrp="1"/>
          </p:cNvSpPr>
          <p:nvPr>
            <p:ph type="pic" sz="quarter" idx="21"/>
          </p:nvPr>
        </p:nvSpPr>
        <p:spPr>
          <a:xfrm>
            <a:off x="6814055" y="1493630"/>
            <a:ext cx="4611600" cy="4446000"/>
          </a:xfrm>
          <a:prstGeom prst="roundRect">
            <a:avLst>
              <a:gd name="adj" fmla="val 9368"/>
            </a:avLst>
          </a:prstGeom>
          <a:solidFill>
            <a:schemeClr val="accent6"/>
          </a:solidFill>
        </p:spPr>
        <p:txBody>
          <a:bodyPr/>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400" b="0"/>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en-US"/>
              <a:t>Click icon to add picture</a:t>
            </a:r>
          </a:p>
        </p:txBody>
      </p:sp>
      <p:sp>
        <p:nvSpPr>
          <p:cNvPr id="12" name="TextBox 11">
            <a:extLst>
              <a:ext uri="{FF2B5EF4-FFF2-40B4-BE49-F238E27FC236}">
                <a16:creationId xmlns:a16="http://schemas.microsoft.com/office/drawing/2014/main" id="{0DBF8B29-1CEA-9A42-8B89-42BE997A3BF0}"/>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4" name="Footer Placeholder 4">
            <a:extLst>
              <a:ext uri="{FF2B5EF4-FFF2-40B4-BE49-F238E27FC236}">
                <a16:creationId xmlns:a16="http://schemas.microsoft.com/office/drawing/2014/main" id="{51C5597C-3029-F248-949F-93FA3F888AE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427319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and Rectangle Image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2" name="Graphic 36">
            <a:extLst>
              <a:ext uri="{FF2B5EF4-FFF2-40B4-BE49-F238E27FC236}">
                <a16:creationId xmlns:a16="http://schemas.microsoft.com/office/drawing/2014/main" id="{CF82A8B5-A3B2-1B40-89FD-23365C5323CB}"/>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5670920D-F02A-B240-BB9C-72A368F7FFB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A1514A5-D074-D342-8861-B57E752FDEAB}"/>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 Placeholder 2">
            <a:extLst>
              <a:ext uri="{FF2B5EF4-FFF2-40B4-BE49-F238E27FC236}">
                <a16:creationId xmlns:a16="http://schemas.microsoft.com/office/drawing/2014/main" id="{C8061C41-FC3D-D948-B44E-D27E18C26346}"/>
              </a:ext>
            </a:extLst>
          </p:cNvPr>
          <p:cNvSpPr>
            <a:spLocks noGrp="1"/>
          </p:cNvSpPr>
          <p:nvPr>
            <p:ph type="body" sz="quarter" idx="19"/>
          </p:nvPr>
        </p:nvSpPr>
        <p:spPr>
          <a:xfrm>
            <a:off x="6226427" y="1489075"/>
            <a:ext cx="5205412" cy="4449763"/>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16" name="Text Placeholder 9">
            <a:extLst>
              <a:ext uri="{FF2B5EF4-FFF2-40B4-BE49-F238E27FC236}">
                <a16:creationId xmlns:a16="http://schemas.microsoft.com/office/drawing/2014/main" id="{0C08E9F4-1EA3-314F-B911-AB2E5917B79D}"/>
              </a:ext>
            </a:extLst>
          </p:cNvPr>
          <p:cNvSpPr>
            <a:spLocks noGrp="1"/>
          </p:cNvSpPr>
          <p:nvPr>
            <p:ph type="body" sz="quarter" idx="17" hasCustomPrompt="1"/>
          </p:nvPr>
        </p:nvSpPr>
        <p:spPr>
          <a:xfrm>
            <a:off x="6226427" y="5001488"/>
            <a:ext cx="5205412" cy="937602"/>
          </a:xfrm>
        </p:spPr>
        <p:txBody>
          <a:bodyPr lIns="0" tIns="0" rIns="0" bIns="0">
            <a:noAutofit/>
          </a:bodyPr>
          <a:lstStyle>
            <a:lvl1pPr marL="0" indent="0">
              <a:spcBef>
                <a:spcPts val="0"/>
              </a:spcBef>
              <a:spcAft>
                <a:spcPts val="1000"/>
              </a:spcAft>
              <a:buNone/>
              <a:defRPr sz="2000" b="1" i="0">
                <a:solidFill>
                  <a:schemeClr val="accent4"/>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1" name="Picture Placeholder 2">
            <a:extLst>
              <a:ext uri="{FF2B5EF4-FFF2-40B4-BE49-F238E27FC236}">
                <a16:creationId xmlns:a16="http://schemas.microsoft.com/office/drawing/2014/main" id="{732F761C-DC10-6C4C-83F8-19BC1F0C20C1}"/>
              </a:ext>
            </a:extLst>
          </p:cNvPr>
          <p:cNvSpPr>
            <a:spLocks noGrp="1"/>
          </p:cNvSpPr>
          <p:nvPr>
            <p:ph type="pic" sz="quarter" idx="20"/>
          </p:nvPr>
        </p:nvSpPr>
        <p:spPr>
          <a:xfrm>
            <a:off x="440740" y="1493631"/>
            <a:ext cx="4611600" cy="4445459"/>
          </a:xfrm>
          <a:prstGeom prst="roundRect">
            <a:avLst>
              <a:gd name="adj" fmla="val 9368"/>
            </a:avLst>
          </a:prstGeom>
          <a:solidFill>
            <a:schemeClr val="accent6"/>
          </a:solidFill>
        </p:spPr>
        <p:txBody>
          <a:bodyPr/>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400" b="0"/>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en-US"/>
              <a:t>Click icon to add picture</a:t>
            </a:r>
          </a:p>
        </p:txBody>
      </p:sp>
      <p:sp>
        <p:nvSpPr>
          <p:cNvPr id="15" name="TextBox 14">
            <a:extLst>
              <a:ext uri="{FF2B5EF4-FFF2-40B4-BE49-F238E27FC236}">
                <a16:creationId xmlns:a16="http://schemas.microsoft.com/office/drawing/2014/main" id="{7BD6A8F9-EC5E-9742-8FB4-D9A7C09BF62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2A2D1321-0E3D-414E-A6FE-B8792B3F8952}"/>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378380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and Image Slide 3">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2" name="Picture Placeholder 11">
            <a:extLst>
              <a:ext uri="{FF2B5EF4-FFF2-40B4-BE49-F238E27FC236}">
                <a16:creationId xmlns:a16="http://schemas.microsoft.com/office/drawing/2014/main" id="{84F00A07-6298-374F-9530-8D2DC280DE30}"/>
              </a:ext>
            </a:extLst>
          </p:cNvPr>
          <p:cNvSpPr>
            <a:spLocks noGrp="1"/>
          </p:cNvSpPr>
          <p:nvPr>
            <p:ph type="pic" sz="quarter" idx="14"/>
          </p:nvPr>
        </p:nvSpPr>
        <p:spPr>
          <a:xfrm>
            <a:off x="9205916" y="0"/>
            <a:ext cx="6800483" cy="6800483"/>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grpSp>
        <p:nvGrpSpPr>
          <p:cNvPr id="11" name="Graphic 36">
            <a:extLst>
              <a:ext uri="{FF2B5EF4-FFF2-40B4-BE49-F238E27FC236}">
                <a16:creationId xmlns:a16="http://schemas.microsoft.com/office/drawing/2014/main" id="{36428146-4993-5F42-8A17-41E3F1E6D934}"/>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D308CD0F-DCCD-CA46-8D08-9544A5F475A4}"/>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B9A7186-1E45-0444-826D-B0F35CAD19A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3" name="Text Placeholder 2">
            <a:extLst>
              <a:ext uri="{FF2B5EF4-FFF2-40B4-BE49-F238E27FC236}">
                <a16:creationId xmlns:a16="http://schemas.microsoft.com/office/drawing/2014/main" id="{CBFDD55C-7690-C541-AAC9-EDAD736FF4DE}"/>
              </a:ext>
            </a:extLst>
          </p:cNvPr>
          <p:cNvSpPr>
            <a:spLocks noGrp="1"/>
          </p:cNvSpPr>
          <p:nvPr>
            <p:ph type="body" sz="quarter" idx="16"/>
          </p:nvPr>
        </p:nvSpPr>
        <p:spPr>
          <a:xfrm>
            <a:off x="433387" y="1489075"/>
            <a:ext cx="7496175" cy="4449763"/>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7496175" cy="937602"/>
          </a:xfrm>
        </p:spPr>
        <p:txBody>
          <a:bodyPr lIns="0" tIns="0" rIns="0" bIns="0">
            <a:noAutofit/>
          </a:bodyPr>
          <a:lstStyle>
            <a:lvl1pPr marL="0" indent="0">
              <a:spcBef>
                <a:spcPts val="0"/>
              </a:spcBef>
              <a:spcAft>
                <a:spcPts val="1000"/>
              </a:spcAft>
              <a:buNone/>
              <a:defRPr sz="2000" b="1" i="0">
                <a:solidFill>
                  <a:schemeClr val="accent4"/>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4" name="TextBox 13">
            <a:extLst>
              <a:ext uri="{FF2B5EF4-FFF2-40B4-BE49-F238E27FC236}">
                <a16:creationId xmlns:a16="http://schemas.microsoft.com/office/drawing/2014/main" id="{2A88E549-D55B-2B47-A9B9-C61A13D36529}"/>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9" name="Footer Placeholder 4">
            <a:extLst>
              <a:ext uri="{FF2B5EF4-FFF2-40B4-BE49-F238E27FC236}">
                <a16:creationId xmlns:a16="http://schemas.microsoft.com/office/drawing/2014/main" id="{E69FC89A-8C84-7244-A60C-2F459F42FB4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381231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40B3C767-2582-794E-BFEF-C661F59D5772}"/>
              </a:ext>
            </a:extLst>
          </p:cNvPr>
          <p:cNvSpPr>
            <a:spLocks noGrp="1"/>
          </p:cNvSpPr>
          <p:nvPr>
            <p:ph type="pic" sz="quarter" idx="22"/>
          </p:nvPr>
        </p:nvSpPr>
        <p:spPr>
          <a:xfrm>
            <a:off x="0" y="0"/>
            <a:ext cx="12192000" cy="6858000"/>
          </a:xfrm>
          <a:solidFill>
            <a:schemeClr val="accent6"/>
          </a:solidFill>
        </p:spPr>
        <p:txBody>
          <a:bodyPr>
            <a:normAutofit/>
          </a:bodyPr>
          <a:lstStyle>
            <a:lvl1pPr marL="0" indent="0">
              <a:buFontTx/>
              <a:buNone/>
              <a:defRPr sz="1400">
                <a:latin typeface="+mn-lt"/>
              </a:defRPr>
            </a:lvl1pPr>
          </a:lstStyle>
          <a:p>
            <a:r>
              <a:rPr lang="en-US"/>
              <a:t>Click icon to add picture</a:t>
            </a:r>
            <a:endParaRPr lang="en-BE"/>
          </a:p>
        </p:txBody>
      </p:sp>
      <p:grpSp>
        <p:nvGrpSpPr>
          <p:cNvPr id="5" name="Graphic 17">
            <a:extLst>
              <a:ext uri="{FF2B5EF4-FFF2-40B4-BE49-F238E27FC236}">
                <a16:creationId xmlns:a16="http://schemas.microsoft.com/office/drawing/2014/main" id="{A11359D3-F82B-5546-8FC2-D41B8556D2F9}"/>
              </a:ext>
            </a:extLst>
          </p:cNvPr>
          <p:cNvGrpSpPr/>
          <p:nvPr userDrawn="1"/>
        </p:nvGrpSpPr>
        <p:grpSpPr>
          <a:xfrm>
            <a:off x="11607408" y="6132443"/>
            <a:ext cx="290229" cy="432023"/>
            <a:chOff x="11607408" y="6132443"/>
            <a:chExt cx="290229" cy="432023"/>
          </a:xfrm>
        </p:grpSpPr>
        <p:sp>
          <p:nvSpPr>
            <p:cNvPr id="6" name="Freeform 5">
              <a:extLst>
                <a:ext uri="{FF2B5EF4-FFF2-40B4-BE49-F238E27FC236}">
                  <a16:creationId xmlns:a16="http://schemas.microsoft.com/office/drawing/2014/main" id="{D09CDB11-3D34-A740-9502-C7C7A7615787}"/>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289F53C5-5AE9-2749-9461-3D7594FD5C0C}"/>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9" name="TextBox 8">
            <a:extLst>
              <a:ext uri="{FF2B5EF4-FFF2-40B4-BE49-F238E27FC236}">
                <a16:creationId xmlns:a16="http://schemas.microsoft.com/office/drawing/2014/main" id="{11E56742-4359-2547-8FDA-F8892DA3F593}"/>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1" name="Footer Placeholder 4">
            <a:extLst>
              <a:ext uri="{FF2B5EF4-FFF2-40B4-BE49-F238E27FC236}">
                <a16:creationId xmlns:a16="http://schemas.microsoft.com/office/drawing/2014/main" id="{63770D74-1EB7-3A4B-9DD3-0796BC13676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221577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2">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40B3C767-2582-794E-BFEF-C661F59D5772}"/>
              </a:ext>
            </a:extLst>
          </p:cNvPr>
          <p:cNvSpPr>
            <a:spLocks noGrp="1"/>
          </p:cNvSpPr>
          <p:nvPr>
            <p:ph type="pic" sz="quarter" idx="22"/>
          </p:nvPr>
        </p:nvSpPr>
        <p:spPr>
          <a:xfrm>
            <a:off x="0" y="0"/>
            <a:ext cx="12192000" cy="6858000"/>
          </a:xfrm>
          <a:solidFill>
            <a:schemeClr val="accent6"/>
          </a:solidFill>
        </p:spPr>
        <p:txBody>
          <a:bodyPr>
            <a:normAutofit/>
          </a:bodyPr>
          <a:lstStyle>
            <a:lvl1pPr marL="0" indent="0">
              <a:buFontTx/>
              <a:buNone/>
              <a:defRPr sz="1400">
                <a:latin typeface="+mn-lt"/>
              </a:defRPr>
            </a:lvl1pPr>
          </a:lstStyle>
          <a:p>
            <a:r>
              <a:rPr lang="en-US"/>
              <a:t>Click icon to add picture</a:t>
            </a:r>
            <a:endParaRPr lang="en-BE"/>
          </a:p>
        </p:txBody>
      </p:sp>
      <p:sp>
        <p:nvSpPr>
          <p:cNvPr id="8" name="Title 1">
            <a:extLst>
              <a:ext uri="{FF2B5EF4-FFF2-40B4-BE49-F238E27FC236}">
                <a16:creationId xmlns:a16="http://schemas.microsoft.com/office/drawing/2014/main" id="{8EC774CD-E7A2-A747-8986-0829FBB99025}"/>
              </a:ext>
            </a:extLst>
          </p:cNvPr>
          <p:cNvSpPr>
            <a:spLocks noGrp="1"/>
          </p:cNvSpPr>
          <p:nvPr>
            <p:ph type="ctrTitle" hasCustomPrompt="1"/>
          </p:nvPr>
        </p:nvSpPr>
        <p:spPr>
          <a:xfrm>
            <a:off x="433754" y="2496250"/>
            <a:ext cx="5013457"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sp>
        <p:nvSpPr>
          <p:cNvPr id="10" name="Subtitle 2">
            <a:extLst>
              <a:ext uri="{FF2B5EF4-FFF2-40B4-BE49-F238E27FC236}">
                <a16:creationId xmlns:a16="http://schemas.microsoft.com/office/drawing/2014/main" id="{5050072D-645C-7049-9300-002BB71B4A5E}"/>
              </a:ext>
            </a:extLst>
          </p:cNvPr>
          <p:cNvSpPr>
            <a:spLocks noGrp="1"/>
          </p:cNvSpPr>
          <p:nvPr>
            <p:ph type="subTitle" idx="1" hasCustomPrompt="1"/>
          </p:nvPr>
        </p:nvSpPr>
        <p:spPr>
          <a:xfrm>
            <a:off x="433754" y="4346848"/>
            <a:ext cx="5013457" cy="1655762"/>
          </a:xfrm>
        </p:spPr>
        <p:txBody>
          <a:bodyPr lIns="0" tIns="0" rIns="0" bIns="0">
            <a:normAutofit/>
          </a:bodyPr>
          <a:lstStyle>
            <a:lvl1pPr marL="0" indent="0" algn="l">
              <a:lnSpc>
                <a:spcPct val="100000"/>
              </a:lnSpc>
              <a:buNone/>
              <a:defRPr sz="20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Tree>
    <p:extLst>
      <p:ext uri="{BB962C8B-B14F-4D97-AF65-F5344CB8AC3E}">
        <p14:creationId xmlns:p14="http://schemas.microsoft.com/office/powerpoint/2010/main" val="1375117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1" name="Graphic 36">
            <a:extLst>
              <a:ext uri="{FF2B5EF4-FFF2-40B4-BE49-F238E27FC236}">
                <a16:creationId xmlns:a16="http://schemas.microsoft.com/office/drawing/2014/main" id="{4B7705F0-7F44-BD4B-BA32-7B4168599E69}"/>
              </a:ext>
            </a:extLst>
          </p:cNvPr>
          <p:cNvGrpSpPr/>
          <p:nvPr userDrawn="1"/>
        </p:nvGrpSpPr>
        <p:grpSpPr>
          <a:xfrm>
            <a:off x="11607408" y="6132443"/>
            <a:ext cx="290229" cy="432023"/>
            <a:chOff x="11607408" y="6132443"/>
            <a:chExt cx="290229" cy="432023"/>
          </a:xfrm>
        </p:grpSpPr>
        <p:sp>
          <p:nvSpPr>
            <p:cNvPr id="12" name="Freeform 11">
              <a:extLst>
                <a:ext uri="{FF2B5EF4-FFF2-40B4-BE49-F238E27FC236}">
                  <a16:creationId xmlns:a16="http://schemas.microsoft.com/office/drawing/2014/main" id="{7E3A25CA-0285-564E-BAA3-D5223FA06823}"/>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6E7D70-EC24-0F47-8F3C-586D48BFF0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3" name="Text Placeholder 2">
            <a:extLst>
              <a:ext uri="{FF2B5EF4-FFF2-40B4-BE49-F238E27FC236}">
                <a16:creationId xmlns:a16="http://schemas.microsoft.com/office/drawing/2014/main" id="{D42E0CBD-8450-404E-8EBA-0499365966CF}"/>
              </a:ext>
            </a:extLst>
          </p:cNvPr>
          <p:cNvSpPr>
            <a:spLocks noGrp="1"/>
          </p:cNvSpPr>
          <p:nvPr>
            <p:ph type="body" sz="quarter" idx="16"/>
          </p:nvPr>
        </p:nvSpPr>
        <p:spPr>
          <a:xfrm>
            <a:off x="433388" y="1489075"/>
            <a:ext cx="10234246" cy="4449763"/>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10234246" cy="937602"/>
          </a:xfrm>
        </p:spPr>
        <p:txBody>
          <a:bodyPr lIns="0" tIns="0" rIns="0" bIns="0">
            <a:noAutofit/>
          </a:bodyPr>
          <a:lstStyle>
            <a:lvl1pPr marL="0" indent="0">
              <a:spcBef>
                <a:spcPts val="0"/>
              </a:spcBef>
              <a:spcAft>
                <a:spcPts val="1000"/>
              </a:spcAft>
              <a:buNone/>
              <a:defRPr sz="2000" b="1" i="0">
                <a:solidFill>
                  <a:schemeClr val="accent4"/>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4" name="TextBox 13">
            <a:extLst>
              <a:ext uri="{FF2B5EF4-FFF2-40B4-BE49-F238E27FC236}">
                <a16:creationId xmlns:a16="http://schemas.microsoft.com/office/drawing/2014/main" id="{CB459B97-B9E3-0F42-A2E7-77F25759CD1F}"/>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6" name="Footer Placeholder 4">
            <a:extLst>
              <a:ext uri="{FF2B5EF4-FFF2-40B4-BE49-F238E27FC236}">
                <a16:creationId xmlns:a16="http://schemas.microsoft.com/office/drawing/2014/main" id="{292D164D-8788-4242-B3AF-54B0CF367483}"/>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98414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Slide bullets">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1" name="Graphic 36">
            <a:extLst>
              <a:ext uri="{FF2B5EF4-FFF2-40B4-BE49-F238E27FC236}">
                <a16:creationId xmlns:a16="http://schemas.microsoft.com/office/drawing/2014/main" id="{4B7705F0-7F44-BD4B-BA32-7B4168599E69}"/>
              </a:ext>
            </a:extLst>
          </p:cNvPr>
          <p:cNvGrpSpPr/>
          <p:nvPr userDrawn="1"/>
        </p:nvGrpSpPr>
        <p:grpSpPr>
          <a:xfrm>
            <a:off x="11607408" y="6132443"/>
            <a:ext cx="290229" cy="432023"/>
            <a:chOff x="11607408" y="6132443"/>
            <a:chExt cx="290229" cy="432023"/>
          </a:xfrm>
        </p:grpSpPr>
        <p:sp>
          <p:nvSpPr>
            <p:cNvPr id="12" name="Freeform 11">
              <a:extLst>
                <a:ext uri="{FF2B5EF4-FFF2-40B4-BE49-F238E27FC236}">
                  <a16:creationId xmlns:a16="http://schemas.microsoft.com/office/drawing/2014/main" id="{7E3A25CA-0285-564E-BAA3-D5223FA06823}"/>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6E7D70-EC24-0F47-8F3C-586D48BFF0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3" name="Text Placeholder 2">
            <a:extLst>
              <a:ext uri="{FF2B5EF4-FFF2-40B4-BE49-F238E27FC236}">
                <a16:creationId xmlns:a16="http://schemas.microsoft.com/office/drawing/2014/main" id="{D42E0CBD-8450-404E-8EBA-0499365966CF}"/>
              </a:ext>
            </a:extLst>
          </p:cNvPr>
          <p:cNvSpPr>
            <a:spLocks noGrp="1"/>
          </p:cNvSpPr>
          <p:nvPr>
            <p:ph type="body" sz="quarter" idx="16"/>
          </p:nvPr>
        </p:nvSpPr>
        <p:spPr>
          <a:xfrm>
            <a:off x="433388" y="1489075"/>
            <a:ext cx="10234246" cy="4449763"/>
          </a:xfrm>
        </p:spPr>
        <p:txBody>
          <a:bodyPr lIns="0" tIns="0" rIns="0" bIns="0">
            <a:noAutofit/>
          </a:bodyPr>
          <a:lstStyle>
            <a:lvl1pPr marL="180000" indent="-180000">
              <a:buFont typeface="Arial" panose="020B0604020202020204" pitchFamily="34" charset="0"/>
              <a:buChar char="•"/>
              <a:defRPr b="0">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14" name="TextBox 13">
            <a:extLst>
              <a:ext uri="{FF2B5EF4-FFF2-40B4-BE49-F238E27FC236}">
                <a16:creationId xmlns:a16="http://schemas.microsoft.com/office/drawing/2014/main" id="{7B25F445-4595-BC48-BC7D-633190738076}"/>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6" name="Footer Placeholder 4">
            <a:extLst>
              <a:ext uri="{FF2B5EF4-FFF2-40B4-BE49-F238E27FC236}">
                <a16:creationId xmlns:a16="http://schemas.microsoft.com/office/drawing/2014/main" id="{1F3BBFB2-D2E6-704A-9F9D-C393E65C367E}"/>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369365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2" name="Graphic 36">
            <a:extLst>
              <a:ext uri="{FF2B5EF4-FFF2-40B4-BE49-F238E27FC236}">
                <a16:creationId xmlns:a16="http://schemas.microsoft.com/office/drawing/2014/main" id="{5934F40E-276B-2046-A432-2B7AF44BFFD7}"/>
              </a:ext>
            </a:extLst>
          </p:cNvPr>
          <p:cNvGrpSpPr/>
          <p:nvPr userDrawn="1"/>
        </p:nvGrpSpPr>
        <p:grpSpPr>
          <a:xfrm>
            <a:off x="11607408" y="6132443"/>
            <a:ext cx="290229" cy="432023"/>
            <a:chOff x="11607408" y="6132443"/>
            <a:chExt cx="290229" cy="432023"/>
          </a:xfrm>
        </p:grpSpPr>
        <p:sp>
          <p:nvSpPr>
            <p:cNvPr id="15" name="Freeform 14">
              <a:extLst>
                <a:ext uri="{FF2B5EF4-FFF2-40B4-BE49-F238E27FC236}">
                  <a16:creationId xmlns:a16="http://schemas.microsoft.com/office/drawing/2014/main" id="{284E80AB-D952-814B-9F1F-B0874483348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sp>
          <p:nvSpPr>
            <p:cNvPr id="16" name="Freeform 15">
              <a:extLst>
                <a:ext uri="{FF2B5EF4-FFF2-40B4-BE49-F238E27FC236}">
                  <a16:creationId xmlns:a16="http://schemas.microsoft.com/office/drawing/2014/main" id="{8ACB6E34-4B51-D24B-8EE1-AB4D830DE740}"/>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latin typeface="+mn-lt"/>
              </a:endParaRPr>
            </a:p>
          </p:txBody>
        </p:sp>
      </p:gr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5205412"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3" name="Text Placeholder 9">
            <a:extLst>
              <a:ext uri="{FF2B5EF4-FFF2-40B4-BE49-F238E27FC236}">
                <a16:creationId xmlns:a16="http://schemas.microsoft.com/office/drawing/2014/main" id="{7B4E79F5-896F-C347-9670-028944A17EB5}"/>
              </a:ext>
            </a:extLst>
          </p:cNvPr>
          <p:cNvSpPr>
            <a:spLocks noGrp="1"/>
          </p:cNvSpPr>
          <p:nvPr>
            <p:ph type="body" sz="quarter" idx="17" hasCustomPrompt="1"/>
          </p:nvPr>
        </p:nvSpPr>
        <p:spPr>
          <a:xfrm>
            <a:off x="6226427" y="5001488"/>
            <a:ext cx="5205412" cy="937602"/>
          </a:xfrm>
        </p:spPr>
        <p:txBody>
          <a:bodyPr lIns="0" tIns="0" rIns="0" bIns="0">
            <a:noAutofit/>
          </a:bodyPr>
          <a:lstStyle>
            <a:lvl1pPr marL="0" indent="0">
              <a:spcBef>
                <a:spcPts val="0"/>
              </a:spcBef>
              <a:spcAft>
                <a:spcPts val="1000"/>
              </a:spcAft>
              <a:buNone/>
              <a:defRPr sz="2000" b="1" i="0">
                <a:solidFill>
                  <a:schemeClr val="accent4"/>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8" name="Text Placeholder 9">
            <a:extLst>
              <a:ext uri="{FF2B5EF4-FFF2-40B4-BE49-F238E27FC236}">
                <a16:creationId xmlns:a16="http://schemas.microsoft.com/office/drawing/2014/main" id="{38AC8E1E-15DF-C742-A81F-7709E394F721}"/>
              </a:ext>
            </a:extLst>
          </p:cNvPr>
          <p:cNvSpPr>
            <a:spLocks noGrp="1"/>
          </p:cNvSpPr>
          <p:nvPr>
            <p:ph type="body" sz="quarter" idx="18"/>
          </p:nvPr>
        </p:nvSpPr>
        <p:spPr>
          <a:xfrm>
            <a:off x="433388" y="1493631"/>
            <a:ext cx="5205412" cy="4445459"/>
          </a:xfrm>
        </p:spPr>
        <p:txBody>
          <a:bodyPr lIns="0" tIns="0" rIns="0" bIns="0"/>
          <a:lstStyle>
            <a:lvl1pPr marL="0" indent="0">
              <a:buFont typeface="Arial" panose="020B0604020202020204"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9">
            <a:extLst>
              <a:ext uri="{FF2B5EF4-FFF2-40B4-BE49-F238E27FC236}">
                <a16:creationId xmlns:a16="http://schemas.microsoft.com/office/drawing/2014/main" id="{072790DC-7717-5343-8BEF-BF2394D35B58}"/>
              </a:ext>
            </a:extLst>
          </p:cNvPr>
          <p:cNvSpPr>
            <a:spLocks noGrp="1"/>
          </p:cNvSpPr>
          <p:nvPr>
            <p:ph type="body" sz="quarter" idx="19"/>
          </p:nvPr>
        </p:nvSpPr>
        <p:spPr>
          <a:xfrm>
            <a:off x="6228546" y="1493631"/>
            <a:ext cx="5205412"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Box 16">
            <a:extLst>
              <a:ext uri="{FF2B5EF4-FFF2-40B4-BE49-F238E27FC236}">
                <a16:creationId xmlns:a16="http://schemas.microsoft.com/office/drawing/2014/main" id="{586A8CE4-2E9A-904C-AF08-422F5F542C2F}"/>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20" name="Footer Placeholder 4">
            <a:extLst>
              <a:ext uri="{FF2B5EF4-FFF2-40B4-BE49-F238E27FC236}">
                <a16:creationId xmlns:a16="http://schemas.microsoft.com/office/drawing/2014/main" id="{9B092185-B673-B640-8776-5C991DDACA1A}"/>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81514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Text Slide bullets">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2" name="Graphic 36">
            <a:extLst>
              <a:ext uri="{FF2B5EF4-FFF2-40B4-BE49-F238E27FC236}">
                <a16:creationId xmlns:a16="http://schemas.microsoft.com/office/drawing/2014/main" id="{5934F40E-276B-2046-A432-2B7AF44BFFD7}"/>
              </a:ext>
            </a:extLst>
          </p:cNvPr>
          <p:cNvGrpSpPr/>
          <p:nvPr userDrawn="1"/>
        </p:nvGrpSpPr>
        <p:grpSpPr>
          <a:xfrm>
            <a:off x="11607408" y="6132443"/>
            <a:ext cx="290229" cy="432023"/>
            <a:chOff x="11607408" y="6132443"/>
            <a:chExt cx="290229" cy="432023"/>
          </a:xfrm>
        </p:grpSpPr>
        <p:sp>
          <p:nvSpPr>
            <p:cNvPr id="15" name="Freeform 14">
              <a:extLst>
                <a:ext uri="{FF2B5EF4-FFF2-40B4-BE49-F238E27FC236}">
                  <a16:creationId xmlns:a16="http://schemas.microsoft.com/office/drawing/2014/main" id="{284E80AB-D952-814B-9F1F-B0874483348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sp>
          <p:nvSpPr>
            <p:cNvPr id="16" name="Freeform 15">
              <a:extLst>
                <a:ext uri="{FF2B5EF4-FFF2-40B4-BE49-F238E27FC236}">
                  <a16:creationId xmlns:a16="http://schemas.microsoft.com/office/drawing/2014/main" id="{8ACB6E34-4B51-D24B-8EE1-AB4D830DE740}"/>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latin typeface="+mn-lt"/>
              </a:endParaRPr>
            </a:p>
          </p:txBody>
        </p:sp>
      </p:grpSp>
      <p:sp>
        <p:nvSpPr>
          <p:cNvPr id="18" name="Text Placeholder 9">
            <a:extLst>
              <a:ext uri="{FF2B5EF4-FFF2-40B4-BE49-F238E27FC236}">
                <a16:creationId xmlns:a16="http://schemas.microsoft.com/office/drawing/2014/main" id="{38AC8E1E-15DF-C742-A81F-7709E394F721}"/>
              </a:ext>
            </a:extLst>
          </p:cNvPr>
          <p:cNvSpPr>
            <a:spLocks noGrp="1"/>
          </p:cNvSpPr>
          <p:nvPr>
            <p:ph type="body" sz="quarter" idx="18"/>
          </p:nvPr>
        </p:nvSpPr>
        <p:spPr>
          <a:xfrm>
            <a:off x="433388" y="1493631"/>
            <a:ext cx="5205412" cy="4445459"/>
          </a:xfrm>
        </p:spPr>
        <p:txBody>
          <a:bodyPr lIns="0" tIns="0" rIns="0" bIns="0"/>
          <a:lstStyle>
            <a:lvl1pPr marL="180000" indent="-180000">
              <a:buFont typeface="Arial" panose="020B0604020202020204" pitchFamily="34" charset="0"/>
              <a:buChar char="•"/>
              <a:defRPr b="0">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9">
            <a:extLst>
              <a:ext uri="{FF2B5EF4-FFF2-40B4-BE49-F238E27FC236}">
                <a16:creationId xmlns:a16="http://schemas.microsoft.com/office/drawing/2014/main" id="{072790DC-7717-5343-8BEF-BF2394D35B58}"/>
              </a:ext>
            </a:extLst>
          </p:cNvPr>
          <p:cNvSpPr>
            <a:spLocks noGrp="1"/>
          </p:cNvSpPr>
          <p:nvPr>
            <p:ph type="body" sz="quarter" idx="19"/>
          </p:nvPr>
        </p:nvSpPr>
        <p:spPr>
          <a:xfrm>
            <a:off x="6228546" y="1493631"/>
            <a:ext cx="5205412" cy="4445459"/>
          </a:xfrm>
        </p:spPr>
        <p:txBody>
          <a:bodyPr lIns="0" tIns="0" rIns="0" bIns="0"/>
          <a:lstStyle>
            <a:lvl1pPr marL="180000" indent="-180000">
              <a:buFont typeface="Arial" panose="020B0604020202020204" pitchFamily="34" charset="0"/>
              <a:buChar char="•"/>
              <a:defRPr b="0">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Box 9">
            <a:extLst>
              <a:ext uri="{FF2B5EF4-FFF2-40B4-BE49-F238E27FC236}">
                <a16:creationId xmlns:a16="http://schemas.microsoft.com/office/drawing/2014/main" id="{76D8F36D-A1C4-CB43-88AF-F4B0599A8A21}"/>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1" name="Footer Placeholder 4">
            <a:extLst>
              <a:ext uri="{FF2B5EF4-FFF2-40B4-BE49-F238E27FC236}">
                <a16:creationId xmlns:a16="http://schemas.microsoft.com/office/drawing/2014/main" id="{E0C35414-791D-AA41-9C43-61EEE64FA0BE}"/>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746630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and Quot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067FF424-F7B9-E845-A537-1D71C7144B71}"/>
              </a:ext>
            </a:extLst>
          </p:cNvPr>
          <p:cNvSpPr>
            <a:spLocks noGrp="1"/>
          </p:cNvSpPr>
          <p:nvPr>
            <p:ph type="body" sz="quarter" idx="16" hasCustomPrompt="1"/>
          </p:nvPr>
        </p:nvSpPr>
        <p:spPr>
          <a:xfrm>
            <a:off x="6814055" y="1500184"/>
            <a:ext cx="4552150" cy="3532034"/>
          </a:xfrm>
        </p:spPr>
        <p:txBody>
          <a:bodyPr lIns="0" tIns="0" rIns="0" bIns="0">
            <a:noAutofit/>
          </a:bodyPr>
          <a:lstStyle>
            <a:lvl1pPr marL="0" indent="0">
              <a:spcBef>
                <a:spcPts val="0"/>
              </a:spcBef>
              <a:spcAft>
                <a:spcPts val="1000"/>
              </a:spcAft>
              <a:buNone/>
              <a:defRPr sz="4000" b="0" i="0" spc="-100" baseline="0">
                <a:solidFill>
                  <a:schemeClr val="bg2"/>
                </a:solidFill>
                <a:latin typeface="+mj-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3" name="Graphic 36">
            <a:extLst>
              <a:ext uri="{FF2B5EF4-FFF2-40B4-BE49-F238E27FC236}">
                <a16:creationId xmlns:a16="http://schemas.microsoft.com/office/drawing/2014/main" id="{10F3D2F1-4E10-944E-98CA-511D47449E76}"/>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15DFED16-57AB-E34B-8209-8C3882FB929E}"/>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78AE398-A609-7449-98FC-53138413E032}"/>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26" name="Text Placeholder 9">
            <a:extLst>
              <a:ext uri="{FF2B5EF4-FFF2-40B4-BE49-F238E27FC236}">
                <a16:creationId xmlns:a16="http://schemas.microsoft.com/office/drawing/2014/main" id="{81921ABA-9BF4-D548-8C97-2FEF3E719B3C}"/>
              </a:ext>
            </a:extLst>
          </p:cNvPr>
          <p:cNvSpPr>
            <a:spLocks noGrp="1"/>
          </p:cNvSpPr>
          <p:nvPr>
            <p:ph type="body" sz="quarter" idx="15" hasCustomPrompt="1"/>
          </p:nvPr>
        </p:nvSpPr>
        <p:spPr>
          <a:xfrm>
            <a:off x="433388" y="5001488"/>
            <a:ext cx="5205412"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8" name="Text Placeholder 9">
            <a:extLst>
              <a:ext uri="{FF2B5EF4-FFF2-40B4-BE49-F238E27FC236}">
                <a16:creationId xmlns:a16="http://schemas.microsoft.com/office/drawing/2014/main" id="{8A585EF1-961D-354F-908F-199D4A72DD86}"/>
              </a:ext>
            </a:extLst>
          </p:cNvPr>
          <p:cNvSpPr>
            <a:spLocks noGrp="1"/>
          </p:cNvSpPr>
          <p:nvPr>
            <p:ph type="body" sz="quarter" idx="18"/>
          </p:nvPr>
        </p:nvSpPr>
        <p:spPr>
          <a:xfrm>
            <a:off x="433388" y="1493631"/>
            <a:ext cx="5205412"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a:extLst>
              <a:ext uri="{FF2B5EF4-FFF2-40B4-BE49-F238E27FC236}">
                <a16:creationId xmlns:a16="http://schemas.microsoft.com/office/drawing/2014/main" id="{321FBB21-F2C5-A443-AD3D-1009FA261FFD}"/>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9" name="Footer Placeholder 4">
            <a:extLst>
              <a:ext uri="{FF2B5EF4-FFF2-40B4-BE49-F238E27FC236}">
                <a16:creationId xmlns:a16="http://schemas.microsoft.com/office/drawing/2014/main" id="{65CD67F4-E2F3-1A45-9693-586D4080F923}"/>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61982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 Column Text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2" name="Graphic 36">
            <a:extLst>
              <a:ext uri="{FF2B5EF4-FFF2-40B4-BE49-F238E27FC236}">
                <a16:creationId xmlns:a16="http://schemas.microsoft.com/office/drawing/2014/main" id="{5934F40E-276B-2046-A432-2B7AF44BFFD7}"/>
              </a:ext>
            </a:extLst>
          </p:cNvPr>
          <p:cNvGrpSpPr/>
          <p:nvPr userDrawn="1"/>
        </p:nvGrpSpPr>
        <p:grpSpPr>
          <a:xfrm>
            <a:off x="11607408" y="6132443"/>
            <a:ext cx="290229" cy="432023"/>
            <a:chOff x="11607408" y="6132443"/>
            <a:chExt cx="290229" cy="432023"/>
          </a:xfrm>
        </p:grpSpPr>
        <p:sp>
          <p:nvSpPr>
            <p:cNvPr id="15" name="Freeform 14">
              <a:extLst>
                <a:ext uri="{FF2B5EF4-FFF2-40B4-BE49-F238E27FC236}">
                  <a16:creationId xmlns:a16="http://schemas.microsoft.com/office/drawing/2014/main" id="{284E80AB-D952-814B-9F1F-B0874483348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sp>
          <p:nvSpPr>
            <p:cNvPr id="16" name="Freeform 15">
              <a:extLst>
                <a:ext uri="{FF2B5EF4-FFF2-40B4-BE49-F238E27FC236}">
                  <a16:creationId xmlns:a16="http://schemas.microsoft.com/office/drawing/2014/main" id="{8ACB6E34-4B51-D24B-8EE1-AB4D830DE740}"/>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latin typeface="+mn-lt"/>
              </a:endParaRPr>
            </a:p>
          </p:txBody>
        </p:sp>
      </p:grpSp>
      <p:sp>
        <p:nvSpPr>
          <p:cNvPr id="18" name="Text Placeholder 9">
            <a:extLst>
              <a:ext uri="{FF2B5EF4-FFF2-40B4-BE49-F238E27FC236}">
                <a16:creationId xmlns:a16="http://schemas.microsoft.com/office/drawing/2014/main" id="{38AC8E1E-15DF-C742-A81F-7709E394F721}"/>
              </a:ext>
            </a:extLst>
          </p:cNvPr>
          <p:cNvSpPr>
            <a:spLocks noGrp="1"/>
          </p:cNvSpPr>
          <p:nvPr>
            <p:ph type="body" sz="quarter" idx="18"/>
          </p:nvPr>
        </p:nvSpPr>
        <p:spPr>
          <a:xfrm>
            <a:off x="433387" y="1493631"/>
            <a:ext cx="3258000"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 name="Text Placeholder 9">
            <a:extLst>
              <a:ext uri="{FF2B5EF4-FFF2-40B4-BE49-F238E27FC236}">
                <a16:creationId xmlns:a16="http://schemas.microsoft.com/office/drawing/2014/main" id="{0532ADDF-EA52-9341-8B6D-D4EE3E5C072F}"/>
              </a:ext>
            </a:extLst>
          </p:cNvPr>
          <p:cNvSpPr>
            <a:spLocks noGrp="1"/>
          </p:cNvSpPr>
          <p:nvPr>
            <p:ph type="body" sz="quarter" idx="19"/>
          </p:nvPr>
        </p:nvSpPr>
        <p:spPr>
          <a:xfrm>
            <a:off x="4300849" y="1493631"/>
            <a:ext cx="3258000"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2" name="Text Placeholder 9">
            <a:extLst>
              <a:ext uri="{FF2B5EF4-FFF2-40B4-BE49-F238E27FC236}">
                <a16:creationId xmlns:a16="http://schemas.microsoft.com/office/drawing/2014/main" id="{8BDA8D78-52C0-3B49-BD57-A08A92C562EB}"/>
              </a:ext>
            </a:extLst>
          </p:cNvPr>
          <p:cNvSpPr>
            <a:spLocks noGrp="1"/>
          </p:cNvSpPr>
          <p:nvPr>
            <p:ph type="body" sz="quarter" idx="20"/>
          </p:nvPr>
        </p:nvSpPr>
        <p:spPr>
          <a:xfrm>
            <a:off x="8168311" y="1493631"/>
            <a:ext cx="3258000"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 name="Text Placeholder 9">
            <a:extLst>
              <a:ext uri="{FF2B5EF4-FFF2-40B4-BE49-F238E27FC236}">
                <a16:creationId xmlns:a16="http://schemas.microsoft.com/office/drawing/2014/main" id="{8A8B8C5B-1C4A-AE4B-8E0B-17548AD40EEF}"/>
              </a:ext>
            </a:extLst>
          </p:cNvPr>
          <p:cNvSpPr>
            <a:spLocks noGrp="1"/>
          </p:cNvSpPr>
          <p:nvPr>
            <p:ph type="body" sz="quarter" idx="15" hasCustomPrompt="1"/>
          </p:nvPr>
        </p:nvSpPr>
        <p:spPr>
          <a:xfrm>
            <a:off x="433388" y="5001488"/>
            <a:ext cx="3257999"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55" name="Text Placeholder 9">
            <a:extLst>
              <a:ext uri="{FF2B5EF4-FFF2-40B4-BE49-F238E27FC236}">
                <a16:creationId xmlns:a16="http://schemas.microsoft.com/office/drawing/2014/main" id="{F56EADD9-7DF8-4044-B608-92C42230B0CD}"/>
              </a:ext>
            </a:extLst>
          </p:cNvPr>
          <p:cNvSpPr>
            <a:spLocks noGrp="1"/>
          </p:cNvSpPr>
          <p:nvPr>
            <p:ph type="body" sz="quarter" idx="21" hasCustomPrompt="1"/>
          </p:nvPr>
        </p:nvSpPr>
        <p:spPr>
          <a:xfrm>
            <a:off x="4300849" y="5001488"/>
            <a:ext cx="3257999"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56" name="Text Placeholder 9">
            <a:extLst>
              <a:ext uri="{FF2B5EF4-FFF2-40B4-BE49-F238E27FC236}">
                <a16:creationId xmlns:a16="http://schemas.microsoft.com/office/drawing/2014/main" id="{0AB3584E-9B8B-3047-8548-9D8C0DEFFCFF}"/>
              </a:ext>
            </a:extLst>
          </p:cNvPr>
          <p:cNvSpPr>
            <a:spLocks noGrp="1"/>
          </p:cNvSpPr>
          <p:nvPr>
            <p:ph type="body" sz="quarter" idx="22" hasCustomPrompt="1"/>
          </p:nvPr>
        </p:nvSpPr>
        <p:spPr>
          <a:xfrm>
            <a:off x="8168311" y="5001488"/>
            <a:ext cx="3257999" cy="937602"/>
          </a:xfrm>
        </p:spPr>
        <p:txBody>
          <a:bodyPr lIns="0" tIns="0" rIns="0" bIns="0">
            <a:noAutofit/>
          </a:bodyPr>
          <a:lstStyle>
            <a:lvl1pPr marL="0" indent="0">
              <a:spcBef>
                <a:spcPts val="0"/>
              </a:spcBef>
              <a:spcAft>
                <a:spcPts val="1000"/>
              </a:spcAft>
              <a:buNone/>
              <a:defRPr sz="2000" b="1" i="0">
                <a:solidFill>
                  <a:schemeClr val="accent3"/>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7" name="TextBox 16">
            <a:extLst>
              <a:ext uri="{FF2B5EF4-FFF2-40B4-BE49-F238E27FC236}">
                <a16:creationId xmlns:a16="http://schemas.microsoft.com/office/drawing/2014/main" id="{E1CE5CCF-7289-8D40-B969-28E18EF60308}"/>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9" name="Footer Placeholder 4">
            <a:extLst>
              <a:ext uri="{FF2B5EF4-FFF2-40B4-BE49-F238E27FC236}">
                <a16:creationId xmlns:a16="http://schemas.microsoft.com/office/drawing/2014/main" id="{5FD7E966-E5F1-2242-87EB-485EF4DEB6E2}"/>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777273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 Column Text Slide bullets">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2" name="Graphic 36">
            <a:extLst>
              <a:ext uri="{FF2B5EF4-FFF2-40B4-BE49-F238E27FC236}">
                <a16:creationId xmlns:a16="http://schemas.microsoft.com/office/drawing/2014/main" id="{5934F40E-276B-2046-A432-2B7AF44BFFD7}"/>
              </a:ext>
            </a:extLst>
          </p:cNvPr>
          <p:cNvGrpSpPr/>
          <p:nvPr userDrawn="1"/>
        </p:nvGrpSpPr>
        <p:grpSpPr>
          <a:xfrm>
            <a:off x="11607408" y="6132443"/>
            <a:ext cx="290229" cy="432023"/>
            <a:chOff x="11607408" y="6132443"/>
            <a:chExt cx="290229" cy="432023"/>
          </a:xfrm>
        </p:grpSpPr>
        <p:sp>
          <p:nvSpPr>
            <p:cNvPr id="15" name="Freeform 14">
              <a:extLst>
                <a:ext uri="{FF2B5EF4-FFF2-40B4-BE49-F238E27FC236}">
                  <a16:creationId xmlns:a16="http://schemas.microsoft.com/office/drawing/2014/main" id="{284E80AB-D952-814B-9F1F-B0874483348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sp>
          <p:nvSpPr>
            <p:cNvPr id="16" name="Freeform 15">
              <a:extLst>
                <a:ext uri="{FF2B5EF4-FFF2-40B4-BE49-F238E27FC236}">
                  <a16:creationId xmlns:a16="http://schemas.microsoft.com/office/drawing/2014/main" id="{8ACB6E34-4B51-D24B-8EE1-AB4D830DE740}"/>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latin typeface="+mn-lt"/>
              </a:endParaRPr>
            </a:p>
          </p:txBody>
        </p:sp>
      </p:grpSp>
      <p:sp>
        <p:nvSpPr>
          <p:cNvPr id="18" name="Text Placeholder 9">
            <a:extLst>
              <a:ext uri="{FF2B5EF4-FFF2-40B4-BE49-F238E27FC236}">
                <a16:creationId xmlns:a16="http://schemas.microsoft.com/office/drawing/2014/main" id="{38AC8E1E-15DF-C742-A81F-7709E394F721}"/>
              </a:ext>
            </a:extLst>
          </p:cNvPr>
          <p:cNvSpPr>
            <a:spLocks noGrp="1"/>
          </p:cNvSpPr>
          <p:nvPr>
            <p:ph type="body" sz="quarter" idx="18"/>
          </p:nvPr>
        </p:nvSpPr>
        <p:spPr>
          <a:xfrm>
            <a:off x="433387" y="2533229"/>
            <a:ext cx="3258000" cy="3405861"/>
          </a:xfrm>
        </p:spPr>
        <p:txBody>
          <a:bodyPr lIns="0" tIns="0" rIns="0" bIns="0"/>
          <a:lstStyle>
            <a:lvl1pPr marL="180000" indent="-180000">
              <a:buFont typeface="Arial" panose="020B0604020202020204" pitchFamily="34" charset="0"/>
              <a:buChar char="•"/>
              <a:defRPr b="0">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 name="Text Placeholder 9">
            <a:extLst>
              <a:ext uri="{FF2B5EF4-FFF2-40B4-BE49-F238E27FC236}">
                <a16:creationId xmlns:a16="http://schemas.microsoft.com/office/drawing/2014/main" id="{0532ADDF-EA52-9341-8B6D-D4EE3E5C072F}"/>
              </a:ext>
            </a:extLst>
          </p:cNvPr>
          <p:cNvSpPr>
            <a:spLocks noGrp="1"/>
          </p:cNvSpPr>
          <p:nvPr>
            <p:ph type="body" sz="quarter" idx="19"/>
          </p:nvPr>
        </p:nvSpPr>
        <p:spPr>
          <a:xfrm>
            <a:off x="4300849" y="2533229"/>
            <a:ext cx="3258000" cy="3405861"/>
          </a:xfrm>
        </p:spPr>
        <p:txBody>
          <a:bodyPr lIns="0" tIns="0" rIns="0" bIns="0"/>
          <a:lstStyle>
            <a:lvl1pPr marL="180000" indent="-180000">
              <a:buFont typeface="Arial" panose="020B0604020202020204" pitchFamily="34" charset="0"/>
              <a:buChar char="•"/>
              <a:defRPr b="0">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2" name="Text Placeholder 9">
            <a:extLst>
              <a:ext uri="{FF2B5EF4-FFF2-40B4-BE49-F238E27FC236}">
                <a16:creationId xmlns:a16="http://schemas.microsoft.com/office/drawing/2014/main" id="{8BDA8D78-52C0-3B49-BD57-A08A92C562EB}"/>
              </a:ext>
            </a:extLst>
          </p:cNvPr>
          <p:cNvSpPr>
            <a:spLocks noGrp="1"/>
          </p:cNvSpPr>
          <p:nvPr>
            <p:ph type="body" sz="quarter" idx="20"/>
          </p:nvPr>
        </p:nvSpPr>
        <p:spPr>
          <a:xfrm>
            <a:off x="8168311" y="2533229"/>
            <a:ext cx="3258000" cy="3405861"/>
          </a:xfrm>
        </p:spPr>
        <p:txBody>
          <a:bodyPr lIns="0" tIns="0" rIns="0" bIns="0"/>
          <a:lstStyle>
            <a:lvl1pPr marL="180000" indent="-180000">
              <a:buFont typeface="Arial" panose="020B0604020202020204" pitchFamily="34" charset="0"/>
              <a:buChar char="•"/>
              <a:defRPr b="0">
                <a:solidFill>
                  <a:schemeClr val="tx1"/>
                </a:solidFill>
              </a:defRPr>
            </a:lvl1pPr>
            <a:lvl2pPr>
              <a:defRPr>
                <a:solidFill>
                  <a:schemeClr val="tx1"/>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2">
            <a:extLst>
              <a:ext uri="{FF2B5EF4-FFF2-40B4-BE49-F238E27FC236}">
                <a16:creationId xmlns:a16="http://schemas.microsoft.com/office/drawing/2014/main" id="{9FDF26D3-B057-8D41-BBA0-7AB7FCFF042F}"/>
              </a:ext>
            </a:extLst>
          </p:cNvPr>
          <p:cNvSpPr>
            <a:spLocks noGrp="1"/>
          </p:cNvSpPr>
          <p:nvPr>
            <p:ph type="body" sz="quarter" idx="21"/>
          </p:nvPr>
        </p:nvSpPr>
        <p:spPr>
          <a:xfrm>
            <a:off x="433387" y="1500267"/>
            <a:ext cx="3257550" cy="810000"/>
          </a:xfrm>
          <a:prstGeom prst="roundRect">
            <a:avLst/>
          </a:prstGeom>
          <a:solidFill>
            <a:schemeClr val="accent1"/>
          </a:solidFill>
        </p:spPr>
        <p:txBody>
          <a:bodyPr lIns="180000" tIns="46800" rIns="90000" bIns="46800" anchor="ctr">
            <a:noAutofit/>
          </a:bodyPr>
          <a:lstStyle>
            <a:lvl1pPr>
              <a:spcAft>
                <a:spcPts val="0"/>
              </a:spcAft>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2" name="Text Placeholder 2">
            <a:extLst>
              <a:ext uri="{FF2B5EF4-FFF2-40B4-BE49-F238E27FC236}">
                <a16:creationId xmlns:a16="http://schemas.microsoft.com/office/drawing/2014/main" id="{83767E05-0BC5-BC40-AF63-A4BB4AEA697B}"/>
              </a:ext>
            </a:extLst>
          </p:cNvPr>
          <p:cNvSpPr>
            <a:spLocks noGrp="1"/>
          </p:cNvSpPr>
          <p:nvPr>
            <p:ph type="body" sz="quarter" idx="22"/>
          </p:nvPr>
        </p:nvSpPr>
        <p:spPr>
          <a:xfrm>
            <a:off x="4300849" y="1500267"/>
            <a:ext cx="3257550" cy="810000"/>
          </a:xfrm>
          <a:prstGeom prst="roundRect">
            <a:avLst/>
          </a:prstGeom>
          <a:solidFill>
            <a:schemeClr val="accent1"/>
          </a:solidFill>
        </p:spPr>
        <p:txBody>
          <a:bodyPr lIns="180000" tIns="46800" rIns="90000" bIns="46800" anchor="ctr">
            <a:noAutofit/>
          </a:bodyPr>
          <a:lstStyle>
            <a:lvl1pPr>
              <a:spcAft>
                <a:spcPts val="0"/>
              </a:spcAft>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3" name="Text Placeholder 2">
            <a:extLst>
              <a:ext uri="{FF2B5EF4-FFF2-40B4-BE49-F238E27FC236}">
                <a16:creationId xmlns:a16="http://schemas.microsoft.com/office/drawing/2014/main" id="{1316F60A-8794-F84E-88CC-BBCBECC8F893}"/>
              </a:ext>
            </a:extLst>
          </p:cNvPr>
          <p:cNvSpPr>
            <a:spLocks noGrp="1"/>
          </p:cNvSpPr>
          <p:nvPr>
            <p:ph type="body" sz="quarter" idx="23"/>
          </p:nvPr>
        </p:nvSpPr>
        <p:spPr>
          <a:xfrm>
            <a:off x="8168311" y="1500267"/>
            <a:ext cx="3257550" cy="810000"/>
          </a:xfrm>
          <a:prstGeom prst="roundRect">
            <a:avLst/>
          </a:prstGeom>
          <a:solidFill>
            <a:schemeClr val="accent1"/>
          </a:solidFill>
        </p:spPr>
        <p:txBody>
          <a:bodyPr lIns="180000" tIns="46800" rIns="90000" bIns="46800" anchor="ctr">
            <a:noAutofit/>
          </a:bodyPr>
          <a:lstStyle>
            <a:lvl1pPr>
              <a:spcAft>
                <a:spcPts val="0"/>
              </a:spcAft>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7" name="TextBox 16">
            <a:extLst>
              <a:ext uri="{FF2B5EF4-FFF2-40B4-BE49-F238E27FC236}">
                <a16:creationId xmlns:a16="http://schemas.microsoft.com/office/drawing/2014/main" id="{62C0E9CA-D6E1-A643-A05C-F045D85FF7BC}"/>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20" name="Footer Placeholder 4">
            <a:extLst>
              <a:ext uri="{FF2B5EF4-FFF2-40B4-BE49-F238E27FC236}">
                <a16:creationId xmlns:a16="http://schemas.microsoft.com/office/drawing/2014/main" id="{5CA905AE-AAD1-4B40-A0EF-2D6E543D0BC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660823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ullout Quote Sub Purple Slide">
    <p:bg>
      <p:bgPr>
        <a:solidFill>
          <a:schemeClr val="accent4"/>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067FF424-F7B9-E845-A537-1D71C7144B71}"/>
              </a:ext>
            </a:extLst>
          </p:cNvPr>
          <p:cNvSpPr>
            <a:spLocks noGrp="1"/>
          </p:cNvSpPr>
          <p:nvPr>
            <p:ph type="body" sz="quarter" idx="16" hasCustomPrompt="1"/>
          </p:nvPr>
        </p:nvSpPr>
        <p:spPr>
          <a:xfrm>
            <a:off x="1350335" y="1743931"/>
            <a:ext cx="9317666" cy="3257557"/>
          </a:xfrm>
        </p:spPr>
        <p:txBody>
          <a:bodyPr lIns="0" tIns="0" rIns="0" bIns="0" anchor="ctr" anchorCtr="0">
            <a:noAutofit/>
          </a:bodyPr>
          <a:lstStyle>
            <a:lvl1pPr marL="0" indent="0" algn="ctr">
              <a:spcBef>
                <a:spcPts val="0"/>
              </a:spcBef>
              <a:spcAft>
                <a:spcPts val="1000"/>
              </a:spcAft>
              <a:buNone/>
              <a:defRPr sz="4000" b="0" i="0" spc="-100" baseline="0">
                <a:solidFill>
                  <a:schemeClr val="bg1"/>
                </a:solidFill>
                <a:latin typeface="+mj-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0" name="Graphic 17">
            <a:extLst>
              <a:ext uri="{FF2B5EF4-FFF2-40B4-BE49-F238E27FC236}">
                <a16:creationId xmlns:a16="http://schemas.microsoft.com/office/drawing/2014/main" id="{B91D46AE-CF75-9245-B068-6474E6D235EA}"/>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8F9E8E18-4075-7544-9C27-3423F8986492}"/>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EA18954-6AC2-0D4A-94D3-A48BB844A966}"/>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EFB25CD4-F56B-144C-B3AE-EED16C871FD3}"/>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4" name="Footer Placeholder 4">
            <a:extLst>
              <a:ext uri="{FF2B5EF4-FFF2-40B4-BE49-F238E27FC236}">
                <a16:creationId xmlns:a16="http://schemas.microsoft.com/office/drawing/2014/main" id="{2E4AA1C1-049C-0041-98D5-5C1123F6D2B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739334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ullout Quote Sub Turquoise Slide">
    <p:bg>
      <p:bgPr>
        <a:solidFill>
          <a:schemeClr val="accent3"/>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067FF424-F7B9-E845-A537-1D71C7144B71}"/>
              </a:ext>
            </a:extLst>
          </p:cNvPr>
          <p:cNvSpPr>
            <a:spLocks noGrp="1"/>
          </p:cNvSpPr>
          <p:nvPr>
            <p:ph type="body" sz="quarter" idx="16" hasCustomPrompt="1"/>
          </p:nvPr>
        </p:nvSpPr>
        <p:spPr>
          <a:xfrm>
            <a:off x="1350335" y="1743931"/>
            <a:ext cx="9317666" cy="3257557"/>
          </a:xfrm>
        </p:spPr>
        <p:txBody>
          <a:bodyPr lIns="0" tIns="0" rIns="0" bIns="0" anchor="ctr" anchorCtr="0">
            <a:noAutofit/>
          </a:bodyPr>
          <a:lstStyle>
            <a:lvl1pPr marL="0" indent="0" algn="ctr">
              <a:spcBef>
                <a:spcPts val="0"/>
              </a:spcBef>
              <a:spcAft>
                <a:spcPts val="1000"/>
              </a:spcAft>
              <a:buNone/>
              <a:defRPr sz="4000" b="0" i="0" spc="-100" baseline="0">
                <a:solidFill>
                  <a:schemeClr val="bg1"/>
                </a:solidFill>
                <a:latin typeface="+mj-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2" name="Graphic 17">
            <a:extLst>
              <a:ext uri="{FF2B5EF4-FFF2-40B4-BE49-F238E27FC236}">
                <a16:creationId xmlns:a16="http://schemas.microsoft.com/office/drawing/2014/main" id="{D49F8517-D5FD-DC4A-87DD-3611FD80B70E}"/>
              </a:ext>
            </a:extLst>
          </p:cNvPr>
          <p:cNvGrpSpPr/>
          <p:nvPr userDrawn="1"/>
        </p:nvGrpSpPr>
        <p:grpSpPr>
          <a:xfrm>
            <a:off x="11607408" y="6132443"/>
            <a:ext cx="290229" cy="432023"/>
            <a:chOff x="11607408" y="6132443"/>
            <a:chExt cx="290229" cy="432023"/>
          </a:xfrm>
        </p:grpSpPr>
        <p:sp>
          <p:nvSpPr>
            <p:cNvPr id="17" name="Freeform 16">
              <a:extLst>
                <a:ext uri="{FF2B5EF4-FFF2-40B4-BE49-F238E27FC236}">
                  <a16:creationId xmlns:a16="http://schemas.microsoft.com/office/drawing/2014/main" id="{26CD0680-D257-4447-9B1A-3E6E4A65791E}"/>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EFF49905-2EEA-9240-AA55-F3161999C7B4}"/>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5BC99162-ACE3-9547-8377-B16AC55F26DF}"/>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4" name="Footer Placeholder 4">
            <a:extLst>
              <a:ext uri="{FF2B5EF4-FFF2-40B4-BE49-F238E27FC236}">
                <a16:creationId xmlns:a16="http://schemas.microsoft.com/office/drawing/2014/main" id="{FDCCF605-ABE7-9142-8C21-83E8AC0D8F28}"/>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227333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ullout Quote Sub Red Slid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067FF424-F7B9-E845-A537-1D71C7144B71}"/>
              </a:ext>
            </a:extLst>
          </p:cNvPr>
          <p:cNvSpPr>
            <a:spLocks noGrp="1"/>
          </p:cNvSpPr>
          <p:nvPr>
            <p:ph type="body" sz="quarter" idx="16" hasCustomPrompt="1"/>
          </p:nvPr>
        </p:nvSpPr>
        <p:spPr>
          <a:xfrm>
            <a:off x="1350335" y="1743931"/>
            <a:ext cx="9317666" cy="3257557"/>
          </a:xfrm>
        </p:spPr>
        <p:txBody>
          <a:bodyPr lIns="0" tIns="0" rIns="0" bIns="0" anchor="ctr" anchorCtr="0">
            <a:noAutofit/>
          </a:bodyPr>
          <a:lstStyle>
            <a:lvl1pPr marL="0" indent="0" algn="ctr">
              <a:spcBef>
                <a:spcPts val="0"/>
              </a:spcBef>
              <a:spcAft>
                <a:spcPts val="1000"/>
              </a:spcAft>
              <a:buNone/>
              <a:defRPr sz="4000" b="0" i="0" spc="-100" baseline="0">
                <a:solidFill>
                  <a:schemeClr val="bg1"/>
                </a:solidFill>
                <a:latin typeface="+mj-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2" name="Graphic 17">
            <a:extLst>
              <a:ext uri="{FF2B5EF4-FFF2-40B4-BE49-F238E27FC236}">
                <a16:creationId xmlns:a16="http://schemas.microsoft.com/office/drawing/2014/main" id="{D49F8517-D5FD-DC4A-87DD-3611FD80B70E}"/>
              </a:ext>
            </a:extLst>
          </p:cNvPr>
          <p:cNvGrpSpPr/>
          <p:nvPr userDrawn="1"/>
        </p:nvGrpSpPr>
        <p:grpSpPr>
          <a:xfrm>
            <a:off x="11607408" y="6132443"/>
            <a:ext cx="290229" cy="432023"/>
            <a:chOff x="11607408" y="6132443"/>
            <a:chExt cx="290229" cy="432023"/>
          </a:xfrm>
        </p:grpSpPr>
        <p:sp>
          <p:nvSpPr>
            <p:cNvPr id="17" name="Freeform 16">
              <a:extLst>
                <a:ext uri="{FF2B5EF4-FFF2-40B4-BE49-F238E27FC236}">
                  <a16:creationId xmlns:a16="http://schemas.microsoft.com/office/drawing/2014/main" id="{26CD0680-D257-4447-9B1A-3E6E4A65791E}"/>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EFF49905-2EEA-9240-AA55-F3161999C7B4}"/>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3" name="TextBox 12">
            <a:extLst>
              <a:ext uri="{FF2B5EF4-FFF2-40B4-BE49-F238E27FC236}">
                <a16:creationId xmlns:a16="http://schemas.microsoft.com/office/drawing/2014/main" id="{2035120E-63EE-B040-83D2-A9D6D0E8F22B}"/>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4" name="Footer Placeholder 4">
            <a:extLst>
              <a:ext uri="{FF2B5EF4-FFF2-40B4-BE49-F238E27FC236}">
                <a16:creationId xmlns:a16="http://schemas.microsoft.com/office/drawing/2014/main" id="{FB81E0AE-5E69-0243-A2D1-556758634A6D}"/>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74653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gline white">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104FCEA3-5082-384D-A497-6D2312D0486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22680" y="2092695"/>
            <a:ext cx="9946640" cy="2374900"/>
          </a:xfrm>
          <a:prstGeom prst="rect">
            <a:avLst/>
          </a:prstGeom>
        </p:spPr>
      </p:pic>
      <p:grpSp>
        <p:nvGrpSpPr>
          <p:cNvPr id="8" name="Graphic 36">
            <a:extLst>
              <a:ext uri="{FF2B5EF4-FFF2-40B4-BE49-F238E27FC236}">
                <a16:creationId xmlns:a16="http://schemas.microsoft.com/office/drawing/2014/main" id="{219AF67E-1B03-E040-B903-DFE91ED75CD7}"/>
              </a:ext>
            </a:extLst>
          </p:cNvPr>
          <p:cNvGrpSpPr/>
          <p:nvPr userDrawn="1"/>
        </p:nvGrpSpPr>
        <p:grpSpPr>
          <a:xfrm>
            <a:off x="11607408" y="6132443"/>
            <a:ext cx="290229" cy="432023"/>
            <a:chOff x="11607408" y="6132443"/>
            <a:chExt cx="290229" cy="432023"/>
          </a:xfrm>
        </p:grpSpPr>
        <p:sp>
          <p:nvSpPr>
            <p:cNvPr id="9" name="Freeform 8">
              <a:extLst>
                <a:ext uri="{FF2B5EF4-FFF2-40B4-BE49-F238E27FC236}">
                  <a16:creationId xmlns:a16="http://schemas.microsoft.com/office/drawing/2014/main" id="{E87710EE-DF3B-C147-A4E3-E7012C8EF82A}"/>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8EF5E88-F79F-0A4F-893F-EE805ACE68D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1" name="TextBox 10">
            <a:extLst>
              <a:ext uri="{FF2B5EF4-FFF2-40B4-BE49-F238E27FC236}">
                <a16:creationId xmlns:a16="http://schemas.microsoft.com/office/drawing/2014/main" id="{9AA830CB-7E72-6649-BC38-7B0919C8D9A5}"/>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5" name="Footer Placeholder 4">
            <a:extLst>
              <a:ext uri="{FF2B5EF4-FFF2-40B4-BE49-F238E27FC236}">
                <a16:creationId xmlns:a16="http://schemas.microsoft.com/office/drawing/2014/main" id="{CDDF9DDB-91AF-E041-892A-2C9CBBB9DAA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06774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tats and Icon Slid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433388" y="2673103"/>
            <a:ext cx="2649781"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4" name="Text Placeholder 9">
            <a:extLst>
              <a:ext uri="{FF2B5EF4-FFF2-40B4-BE49-F238E27FC236}">
                <a16:creationId xmlns:a16="http://schemas.microsoft.com/office/drawing/2014/main" id="{40723818-048B-4442-BEF1-09BA1BE835B8}"/>
              </a:ext>
            </a:extLst>
          </p:cNvPr>
          <p:cNvSpPr>
            <a:spLocks noGrp="1"/>
          </p:cNvSpPr>
          <p:nvPr>
            <p:ph type="body" sz="quarter" idx="14" hasCustomPrompt="1"/>
          </p:nvPr>
        </p:nvSpPr>
        <p:spPr>
          <a:xfrm>
            <a:off x="433388" y="3059966"/>
            <a:ext cx="2649781" cy="750276"/>
          </a:xfrm>
        </p:spPr>
        <p:txBody>
          <a:bodyPr lIns="0" tIns="0" rIns="0" bIns="0">
            <a:noAutofit/>
          </a:bodyPr>
          <a:lstStyle>
            <a:lvl1pPr marL="0" indent="0">
              <a:spcBef>
                <a:spcPts val="0"/>
              </a:spcBef>
              <a:spcAft>
                <a:spcPts val="1000"/>
              </a:spcAft>
              <a:buNone/>
              <a:defRPr sz="7000" b="1" i="0" spc="-100" baseline="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50%</a:t>
            </a:r>
          </a:p>
        </p:txBody>
      </p:sp>
      <p:sp>
        <p:nvSpPr>
          <p:cNvPr id="17" name="Picture Placeholder 16">
            <a:extLst>
              <a:ext uri="{FF2B5EF4-FFF2-40B4-BE49-F238E27FC236}">
                <a16:creationId xmlns:a16="http://schemas.microsoft.com/office/drawing/2014/main" id="{FF0D998A-2B98-9F4C-9DF7-6A27A55A45DD}"/>
              </a:ext>
            </a:extLst>
          </p:cNvPr>
          <p:cNvSpPr>
            <a:spLocks noGrp="1"/>
          </p:cNvSpPr>
          <p:nvPr>
            <p:ph type="pic" sz="quarter" idx="16"/>
          </p:nvPr>
        </p:nvSpPr>
        <p:spPr>
          <a:xfrm>
            <a:off x="433388" y="1594095"/>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4" name="Text Placeholder 9">
            <a:extLst>
              <a:ext uri="{FF2B5EF4-FFF2-40B4-BE49-F238E27FC236}">
                <a16:creationId xmlns:a16="http://schemas.microsoft.com/office/drawing/2014/main" id="{F63DBA68-FCEF-9543-A62B-D09082B20FDD}"/>
              </a:ext>
            </a:extLst>
          </p:cNvPr>
          <p:cNvSpPr>
            <a:spLocks noGrp="1"/>
          </p:cNvSpPr>
          <p:nvPr>
            <p:ph type="body" sz="quarter" idx="17"/>
          </p:nvPr>
        </p:nvSpPr>
        <p:spPr>
          <a:xfrm>
            <a:off x="3340711" y="2673103"/>
            <a:ext cx="2649781"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5" name="Text Placeholder 9">
            <a:extLst>
              <a:ext uri="{FF2B5EF4-FFF2-40B4-BE49-F238E27FC236}">
                <a16:creationId xmlns:a16="http://schemas.microsoft.com/office/drawing/2014/main" id="{DE5B0CC4-0912-CE43-83EC-E0EFF6D0A6AF}"/>
              </a:ext>
            </a:extLst>
          </p:cNvPr>
          <p:cNvSpPr>
            <a:spLocks noGrp="1"/>
          </p:cNvSpPr>
          <p:nvPr>
            <p:ph type="body" sz="quarter" idx="18" hasCustomPrompt="1"/>
          </p:nvPr>
        </p:nvSpPr>
        <p:spPr>
          <a:xfrm>
            <a:off x="3340711" y="3059966"/>
            <a:ext cx="2649781" cy="750276"/>
          </a:xfrm>
        </p:spPr>
        <p:txBody>
          <a:bodyPr lIns="0" tIns="0" rIns="0" bIns="0">
            <a:noAutofit/>
          </a:bodyPr>
          <a:lstStyle>
            <a:lvl1pPr marL="0" indent="0">
              <a:spcBef>
                <a:spcPts val="0"/>
              </a:spcBef>
              <a:spcAft>
                <a:spcPts val="1000"/>
              </a:spcAft>
              <a:buNone/>
              <a:defRPr sz="7000" b="1" i="0" spc="-100" baseline="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50%</a:t>
            </a:r>
          </a:p>
        </p:txBody>
      </p:sp>
      <p:sp>
        <p:nvSpPr>
          <p:cNvPr id="37" name="Picture Placeholder 16">
            <a:extLst>
              <a:ext uri="{FF2B5EF4-FFF2-40B4-BE49-F238E27FC236}">
                <a16:creationId xmlns:a16="http://schemas.microsoft.com/office/drawing/2014/main" id="{45DCCBA5-D1A6-F94D-A4AF-45FBD5473EA3}"/>
              </a:ext>
            </a:extLst>
          </p:cNvPr>
          <p:cNvSpPr>
            <a:spLocks noGrp="1"/>
          </p:cNvSpPr>
          <p:nvPr>
            <p:ph type="pic" sz="quarter" idx="20"/>
          </p:nvPr>
        </p:nvSpPr>
        <p:spPr>
          <a:xfrm>
            <a:off x="3340711" y="1594095"/>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8" name="Text Placeholder 9">
            <a:extLst>
              <a:ext uri="{FF2B5EF4-FFF2-40B4-BE49-F238E27FC236}">
                <a16:creationId xmlns:a16="http://schemas.microsoft.com/office/drawing/2014/main" id="{B95AC152-CB9A-3147-BFFE-B9EBDEDAF472}"/>
              </a:ext>
            </a:extLst>
          </p:cNvPr>
          <p:cNvSpPr>
            <a:spLocks noGrp="1"/>
          </p:cNvSpPr>
          <p:nvPr>
            <p:ph type="body" sz="quarter" idx="21"/>
          </p:nvPr>
        </p:nvSpPr>
        <p:spPr>
          <a:xfrm>
            <a:off x="6254079" y="2673103"/>
            <a:ext cx="2649781"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9" name="Text Placeholder 9">
            <a:extLst>
              <a:ext uri="{FF2B5EF4-FFF2-40B4-BE49-F238E27FC236}">
                <a16:creationId xmlns:a16="http://schemas.microsoft.com/office/drawing/2014/main" id="{4F6EBEB2-FB94-C046-81A4-BD432232AAE1}"/>
              </a:ext>
            </a:extLst>
          </p:cNvPr>
          <p:cNvSpPr>
            <a:spLocks noGrp="1"/>
          </p:cNvSpPr>
          <p:nvPr>
            <p:ph type="body" sz="quarter" idx="22" hasCustomPrompt="1"/>
          </p:nvPr>
        </p:nvSpPr>
        <p:spPr>
          <a:xfrm>
            <a:off x="6254079" y="3059966"/>
            <a:ext cx="2649781" cy="750276"/>
          </a:xfrm>
        </p:spPr>
        <p:txBody>
          <a:bodyPr lIns="0" tIns="0" rIns="0" bIns="0">
            <a:noAutofit/>
          </a:bodyPr>
          <a:lstStyle>
            <a:lvl1pPr marL="0" indent="0">
              <a:spcBef>
                <a:spcPts val="0"/>
              </a:spcBef>
              <a:spcAft>
                <a:spcPts val="1000"/>
              </a:spcAft>
              <a:buNone/>
              <a:defRPr sz="7000" b="1" i="0" spc="-100" baseline="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50%</a:t>
            </a:r>
          </a:p>
        </p:txBody>
      </p:sp>
      <p:sp>
        <p:nvSpPr>
          <p:cNvPr id="41" name="Picture Placeholder 16">
            <a:extLst>
              <a:ext uri="{FF2B5EF4-FFF2-40B4-BE49-F238E27FC236}">
                <a16:creationId xmlns:a16="http://schemas.microsoft.com/office/drawing/2014/main" id="{AD77CBBD-66D6-D840-BF2A-F88DC35B8321}"/>
              </a:ext>
            </a:extLst>
          </p:cNvPr>
          <p:cNvSpPr>
            <a:spLocks noGrp="1"/>
          </p:cNvSpPr>
          <p:nvPr>
            <p:ph type="pic" sz="quarter" idx="24"/>
          </p:nvPr>
        </p:nvSpPr>
        <p:spPr>
          <a:xfrm>
            <a:off x="6254079" y="1594095"/>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42" name="Text Placeholder 9">
            <a:extLst>
              <a:ext uri="{FF2B5EF4-FFF2-40B4-BE49-F238E27FC236}">
                <a16:creationId xmlns:a16="http://schemas.microsoft.com/office/drawing/2014/main" id="{359B1FCE-B8E1-3A4A-9683-FDDA86FC440E}"/>
              </a:ext>
            </a:extLst>
          </p:cNvPr>
          <p:cNvSpPr>
            <a:spLocks noGrp="1"/>
          </p:cNvSpPr>
          <p:nvPr>
            <p:ph type="body" sz="quarter" idx="25"/>
          </p:nvPr>
        </p:nvSpPr>
        <p:spPr>
          <a:xfrm>
            <a:off x="9149679" y="2673103"/>
            <a:ext cx="2649781"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43" name="Text Placeholder 9">
            <a:extLst>
              <a:ext uri="{FF2B5EF4-FFF2-40B4-BE49-F238E27FC236}">
                <a16:creationId xmlns:a16="http://schemas.microsoft.com/office/drawing/2014/main" id="{C1EEDBAC-94F4-8642-BD94-D61E1B944637}"/>
              </a:ext>
            </a:extLst>
          </p:cNvPr>
          <p:cNvSpPr>
            <a:spLocks noGrp="1"/>
          </p:cNvSpPr>
          <p:nvPr>
            <p:ph type="body" sz="quarter" idx="26" hasCustomPrompt="1"/>
          </p:nvPr>
        </p:nvSpPr>
        <p:spPr>
          <a:xfrm>
            <a:off x="9149679" y="3059966"/>
            <a:ext cx="2649781" cy="750276"/>
          </a:xfrm>
        </p:spPr>
        <p:txBody>
          <a:bodyPr lIns="0" tIns="0" rIns="0" bIns="0">
            <a:noAutofit/>
          </a:bodyPr>
          <a:lstStyle>
            <a:lvl1pPr marL="0" indent="0">
              <a:spcBef>
                <a:spcPts val="0"/>
              </a:spcBef>
              <a:spcAft>
                <a:spcPts val="1000"/>
              </a:spcAft>
              <a:buNone/>
              <a:defRPr sz="7000" b="1" i="0" spc="-100" baseline="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50%</a:t>
            </a:r>
          </a:p>
        </p:txBody>
      </p:sp>
      <p:sp>
        <p:nvSpPr>
          <p:cNvPr id="45" name="Picture Placeholder 16">
            <a:extLst>
              <a:ext uri="{FF2B5EF4-FFF2-40B4-BE49-F238E27FC236}">
                <a16:creationId xmlns:a16="http://schemas.microsoft.com/office/drawing/2014/main" id="{C99F27FC-56EA-9946-931E-B6D20898F6F1}"/>
              </a:ext>
            </a:extLst>
          </p:cNvPr>
          <p:cNvSpPr>
            <a:spLocks noGrp="1"/>
          </p:cNvSpPr>
          <p:nvPr>
            <p:ph type="pic" sz="quarter" idx="28"/>
          </p:nvPr>
        </p:nvSpPr>
        <p:spPr>
          <a:xfrm>
            <a:off x="9149679" y="1594095"/>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grpSp>
        <p:nvGrpSpPr>
          <p:cNvPr id="25" name="Graphic 17">
            <a:extLst>
              <a:ext uri="{FF2B5EF4-FFF2-40B4-BE49-F238E27FC236}">
                <a16:creationId xmlns:a16="http://schemas.microsoft.com/office/drawing/2014/main" id="{77199F05-3173-5D4A-9AB8-6ED8C3367C40}"/>
              </a:ext>
            </a:extLst>
          </p:cNvPr>
          <p:cNvGrpSpPr/>
          <p:nvPr userDrawn="1"/>
        </p:nvGrpSpPr>
        <p:grpSpPr>
          <a:xfrm>
            <a:off x="11607408" y="6132443"/>
            <a:ext cx="290229" cy="432023"/>
            <a:chOff x="11607408" y="6132443"/>
            <a:chExt cx="290229" cy="432023"/>
          </a:xfrm>
        </p:grpSpPr>
        <p:sp>
          <p:nvSpPr>
            <p:cNvPr id="26" name="Freeform 25">
              <a:extLst>
                <a:ext uri="{FF2B5EF4-FFF2-40B4-BE49-F238E27FC236}">
                  <a16:creationId xmlns:a16="http://schemas.microsoft.com/office/drawing/2014/main" id="{C7703185-147A-ED44-BB8D-F8902B161E10}"/>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latin typeface="+mn-lt"/>
              </a:endParaRPr>
            </a:p>
          </p:txBody>
        </p:sp>
        <p:sp>
          <p:nvSpPr>
            <p:cNvPr id="30" name="Freeform 29">
              <a:extLst>
                <a:ext uri="{FF2B5EF4-FFF2-40B4-BE49-F238E27FC236}">
                  <a16:creationId xmlns:a16="http://schemas.microsoft.com/office/drawing/2014/main" id="{EB104E7E-1E46-7C41-9D86-C50D63D8922F}"/>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grpSp>
      <p:sp>
        <p:nvSpPr>
          <p:cNvPr id="47" name="Text Placeholder 2">
            <a:extLst>
              <a:ext uri="{FF2B5EF4-FFF2-40B4-BE49-F238E27FC236}">
                <a16:creationId xmlns:a16="http://schemas.microsoft.com/office/drawing/2014/main" id="{CD80BE1B-0626-6C43-BA66-16367E38BA8F}"/>
              </a:ext>
            </a:extLst>
          </p:cNvPr>
          <p:cNvSpPr>
            <a:spLocks noGrp="1"/>
          </p:cNvSpPr>
          <p:nvPr>
            <p:ph type="body" sz="quarter" idx="34"/>
          </p:nvPr>
        </p:nvSpPr>
        <p:spPr>
          <a:xfrm>
            <a:off x="433388" y="3951683"/>
            <a:ext cx="2645078" cy="1496462"/>
          </a:xfrm>
        </p:spPr>
        <p:txBody>
          <a:bodyPr lIns="0" tIns="0" rIns="0" bIns="0">
            <a:noAutofit/>
          </a:bodyPr>
          <a:lstStyle>
            <a:lvl1pPr>
              <a:spcAft>
                <a:spcPts val="500"/>
              </a:spcAft>
              <a:buClr>
                <a:schemeClr val="bg1"/>
              </a:buClr>
              <a:defRPr sz="1400" b="0">
                <a:solidFill>
                  <a:schemeClr val="bg1"/>
                </a:solidFill>
              </a:defRPr>
            </a:lvl1pPr>
            <a:lvl2pPr marL="180000" indent="-180000">
              <a:spcAft>
                <a:spcPts val="500"/>
              </a:spcAft>
              <a:buClr>
                <a:schemeClr val="bg1"/>
              </a:buClr>
              <a:buFont typeface="Arial" panose="020B0604020202020204" pitchFamily="34" charset="0"/>
              <a:buChar char="•"/>
              <a:defRPr sz="1400" b="0">
                <a:solidFill>
                  <a:schemeClr val="bg1"/>
                </a:solidFill>
              </a:defRPr>
            </a:lvl2pPr>
            <a:lvl3pPr>
              <a:spcAft>
                <a:spcPts val="500"/>
              </a:spcAft>
              <a:buClr>
                <a:schemeClr val="bg1"/>
              </a:buClr>
              <a:defRPr sz="1400" b="0">
                <a:solidFill>
                  <a:schemeClr val="bg1"/>
                </a:solidFill>
              </a:defRPr>
            </a:lvl3pPr>
            <a:lvl4pPr>
              <a:spcAft>
                <a:spcPts val="500"/>
              </a:spcAft>
              <a:buClr>
                <a:schemeClr val="bg1"/>
              </a:buClr>
              <a:defRPr sz="1400" b="0">
                <a:solidFill>
                  <a:schemeClr val="bg1"/>
                </a:solidFill>
              </a:defRPr>
            </a:lvl4pPr>
            <a:lvl5pPr>
              <a:spcAft>
                <a:spcPts val="500"/>
              </a:spcAft>
              <a:buClr>
                <a:schemeClr val="bg1"/>
              </a:buClr>
              <a:defRPr sz="1400" b="0">
                <a:solidFill>
                  <a:schemeClr val="bg1"/>
                </a:solidFill>
              </a:defRPr>
            </a:lvl5pPr>
            <a:lvl6pPr>
              <a:buClr>
                <a:schemeClr val="bg1"/>
              </a:buClr>
              <a:defRPr sz="1400">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Text Placeholder 2">
            <a:extLst>
              <a:ext uri="{FF2B5EF4-FFF2-40B4-BE49-F238E27FC236}">
                <a16:creationId xmlns:a16="http://schemas.microsoft.com/office/drawing/2014/main" id="{C12D5D8F-BF91-C14A-92DA-5140505E0567}"/>
              </a:ext>
            </a:extLst>
          </p:cNvPr>
          <p:cNvSpPr>
            <a:spLocks noGrp="1"/>
          </p:cNvSpPr>
          <p:nvPr>
            <p:ph type="body" sz="quarter" idx="35"/>
          </p:nvPr>
        </p:nvSpPr>
        <p:spPr>
          <a:xfrm>
            <a:off x="3340711" y="3951683"/>
            <a:ext cx="2645078" cy="1496462"/>
          </a:xfrm>
        </p:spPr>
        <p:txBody>
          <a:bodyPr lIns="0" tIns="0" rIns="0" bIns="0">
            <a:noAutofit/>
          </a:bodyPr>
          <a:lstStyle>
            <a:lvl1pPr>
              <a:spcAft>
                <a:spcPts val="500"/>
              </a:spcAft>
              <a:buClr>
                <a:schemeClr val="bg1"/>
              </a:buClr>
              <a:defRPr sz="1400" b="0">
                <a:solidFill>
                  <a:schemeClr val="bg1"/>
                </a:solidFill>
              </a:defRPr>
            </a:lvl1pPr>
            <a:lvl2pPr marL="180000" indent="-180000">
              <a:spcAft>
                <a:spcPts val="500"/>
              </a:spcAft>
              <a:buClr>
                <a:schemeClr val="bg1"/>
              </a:buClr>
              <a:buFont typeface="Arial" panose="020B0604020202020204" pitchFamily="34" charset="0"/>
              <a:buChar char="•"/>
              <a:defRPr sz="1400" b="0">
                <a:solidFill>
                  <a:schemeClr val="bg1"/>
                </a:solidFill>
              </a:defRPr>
            </a:lvl2pPr>
            <a:lvl3pPr>
              <a:spcAft>
                <a:spcPts val="500"/>
              </a:spcAft>
              <a:buClr>
                <a:schemeClr val="bg1"/>
              </a:buClr>
              <a:defRPr sz="1400" b="0">
                <a:solidFill>
                  <a:schemeClr val="bg1"/>
                </a:solidFill>
              </a:defRPr>
            </a:lvl3pPr>
            <a:lvl4pPr>
              <a:spcAft>
                <a:spcPts val="500"/>
              </a:spcAft>
              <a:buClr>
                <a:schemeClr val="bg1"/>
              </a:buClr>
              <a:defRPr sz="1400" b="0">
                <a:solidFill>
                  <a:schemeClr val="bg1"/>
                </a:solidFill>
              </a:defRPr>
            </a:lvl4pPr>
            <a:lvl5pPr>
              <a:spcAft>
                <a:spcPts val="500"/>
              </a:spcAft>
              <a:buClr>
                <a:schemeClr val="bg1"/>
              </a:buClr>
              <a:defRPr sz="1400" b="0">
                <a:solidFill>
                  <a:schemeClr val="bg1"/>
                </a:solidFill>
              </a:defRPr>
            </a:lvl5pPr>
            <a:lvl6pPr>
              <a:buClr>
                <a:schemeClr val="bg1"/>
              </a:buClr>
              <a:defRPr sz="1400">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Text Placeholder 2">
            <a:extLst>
              <a:ext uri="{FF2B5EF4-FFF2-40B4-BE49-F238E27FC236}">
                <a16:creationId xmlns:a16="http://schemas.microsoft.com/office/drawing/2014/main" id="{C70415BC-050B-3E4E-A508-93F2569E62C2}"/>
              </a:ext>
            </a:extLst>
          </p:cNvPr>
          <p:cNvSpPr>
            <a:spLocks noGrp="1"/>
          </p:cNvSpPr>
          <p:nvPr>
            <p:ph type="body" sz="quarter" idx="36"/>
          </p:nvPr>
        </p:nvSpPr>
        <p:spPr>
          <a:xfrm>
            <a:off x="6254079" y="3951683"/>
            <a:ext cx="2645078" cy="1496462"/>
          </a:xfrm>
        </p:spPr>
        <p:txBody>
          <a:bodyPr lIns="0" tIns="0" rIns="0" bIns="0">
            <a:noAutofit/>
          </a:bodyPr>
          <a:lstStyle>
            <a:lvl1pPr>
              <a:spcAft>
                <a:spcPts val="500"/>
              </a:spcAft>
              <a:buClr>
                <a:schemeClr val="bg1"/>
              </a:buClr>
              <a:defRPr sz="1400" b="0">
                <a:solidFill>
                  <a:schemeClr val="bg1"/>
                </a:solidFill>
              </a:defRPr>
            </a:lvl1pPr>
            <a:lvl2pPr marL="180000" indent="-180000">
              <a:spcAft>
                <a:spcPts val="500"/>
              </a:spcAft>
              <a:buClr>
                <a:schemeClr val="bg1"/>
              </a:buClr>
              <a:buFont typeface="Arial" panose="020B0604020202020204" pitchFamily="34" charset="0"/>
              <a:buChar char="•"/>
              <a:defRPr sz="1400" b="0">
                <a:solidFill>
                  <a:schemeClr val="bg1"/>
                </a:solidFill>
              </a:defRPr>
            </a:lvl2pPr>
            <a:lvl3pPr>
              <a:spcAft>
                <a:spcPts val="500"/>
              </a:spcAft>
              <a:buClr>
                <a:schemeClr val="bg1"/>
              </a:buClr>
              <a:defRPr sz="1400" b="0">
                <a:solidFill>
                  <a:schemeClr val="bg1"/>
                </a:solidFill>
              </a:defRPr>
            </a:lvl3pPr>
            <a:lvl4pPr>
              <a:spcAft>
                <a:spcPts val="500"/>
              </a:spcAft>
              <a:buClr>
                <a:schemeClr val="bg1"/>
              </a:buClr>
              <a:defRPr sz="1400" b="0">
                <a:solidFill>
                  <a:schemeClr val="bg1"/>
                </a:solidFill>
              </a:defRPr>
            </a:lvl4pPr>
            <a:lvl5pPr>
              <a:spcAft>
                <a:spcPts val="500"/>
              </a:spcAft>
              <a:buClr>
                <a:schemeClr val="bg1"/>
              </a:buClr>
              <a:defRPr sz="1400" b="0">
                <a:solidFill>
                  <a:schemeClr val="bg1"/>
                </a:solidFill>
              </a:defRPr>
            </a:lvl5pPr>
            <a:lvl6pPr>
              <a:buClr>
                <a:schemeClr val="bg1"/>
              </a:buClr>
              <a:defRPr sz="1400">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Text Placeholder 2">
            <a:extLst>
              <a:ext uri="{FF2B5EF4-FFF2-40B4-BE49-F238E27FC236}">
                <a16:creationId xmlns:a16="http://schemas.microsoft.com/office/drawing/2014/main" id="{FBD083BA-FCB2-D246-BE8A-52D972A42D9F}"/>
              </a:ext>
            </a:extLst>
          </p:cNvPr>
          <p:cNvSpPr>
            <a:spLocks noGrp="1"/>
          </p:cNvSpPr>
          <p:nvPr>
            <p:ph type="body" sz="quarter" idx="37"/>
          </p:nvPr>
        </p:nvSpPr>
        <p:spPr>
          <a:xfrm>
            <a:off x="9149679" y="3951683"/>
            <a:ext cx="2645078" cy="1496462"/>
          </a:xfrm>
        </p:spPr>
        <p:txBody>
          <a:bodyPr lIns="0" tIns="0" rIns="0" bIns="0">
            <a:noAutofit/>
          </a:bodyPr>
          <a:lstStyle>
            <a:lvl1pPr>
              <a:spcAft>
                <a:spcPts val="500"/>
              </a:spcAft>
              <a:buClr>
                <a:schemeClr val="bg1"/>
              </a:buClr>
              <a:defRPr sz="1400" b="0">
                <a:solidFill>
                  <a:schemeClr val="bg1"/>
                </a:solidFill>
              </a:defRPr>
            </a:lvl1pPr>
            <a:lvl2pPr marL="180000" indent="-180000">
              <a:spcAft>
                <a:spcPts val="500"/>
              </a:spcAft>
              <a:buClr>
                <a:schemeClr val="bg1"/>
              </a:buClr>
              <a:buFont typeface="Arial" panose="020B0604020202020204" pitchFamily="34" charset="0"/>
              <a:buChar char="•"/>
              <a:defRPr sz="1400" b="0">
                <a:solidFill>
                  <a:schemeClr val="bg1"/>
                </a:solidFill>
              </a:defRPr>
            </a:lvl2pPr>
            <a:lvl3pPr>
              <a:spcAft>
                <a:spcPts val="500"/>
              </a:spcAft>
              <a:buClr>
                <a:schemeClr val="bg1"/>
              </a:buClr>
              <a:defRPr sz="1400" b="0">
                <a:solidFill>
                  <a:schemeClr val="bg1"/>
                </a:solidFill>
              </a:defRPr>
            </a:lvl3pPr>
            <a:lvl4pPr>
              <a:spcAft>
                <a:spcPts val="500"/>
              </a:spcAft>
              <a:buClr>
                <a:schemeClr val="bg1"/>
              </a:buClr>
              <a:defRPr sz="1400" b="0">
                <a:solidFill>
                  <a:schemeClr val="bg1"/>
                </a:solidFill>
              </a:defRPr>
            </a:lvl4pPr>
            <a:lvl5pPr>
              <a:spcAft>
                <a:spcPts val="500"/>
              </a:spcAft>
              <a:buClr>
                <a:schemeClr val="bg1"/>
              </a:buClr>
              <a:defRPr sz="1400" b="0">
                <a:solidFill>
                  <a:schemeClr val="bg1"/>
                </a:solidFill>
              </a:defRPr>
            </a:lvl5pPr>
            <a:lvl6pPr>
              <a:buClr>
                <a:schemeClr val="bg1"/>
              </a:buClr>
              <a:defRPr sz="1400">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 name="TextBox 30">
            <a:extLst>
              <a:ext uri="{FF2B5EF4-FFF2-40B4-BE49-F238E27FC236}">
                <a16:creationId xmlns:a16="http://schemas.microsoft.com/office/drawing/2014/main" id="{50191A23-2756-4542-960F-4059415A1A07}"/>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32" name="Footer Placeholder 4">
            <a:extLst>
              <a:ext uri="{FF2B5EF4-FFF2-40B4-BE49-F238E27FC236}">
                <a16:creationId xmlns:a16="http://schemas.microsoft.com/office/drawing/2014/main" id="{BABC1145-28AA-6342-8F61-8A0B6D319591}"/>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2352085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and Icons Slide 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2" name="Text Placeholder 9">
            <a:extLst>
              <a:ext uri="{FF2B5EF4-FFF2-40B4-BE49-F238E27FC236}">
                <a16:creationId xmlns:a16="http://schemas.microsoft.com/office/drawing/2014/main" id="{421FA036-C023-DD49-A73A-3CFE772AA824}"/>
              </a:ext>
            </a:extLst>
          </p:cNvPr>
          <p:cNvSpPr>
            <a:spLocks noGrp="1"/>
          </p:cNvSpPr>
          <p:nvPr>
            <p:ph type="body" sz="quarter" idx="14"/>
          </p:nvPr>
        </p:nvSpPr>
        <p:spPr>
          <a:xfrm>
            <a:off x="433388" y="3640666"/>
            <a:ext cx="2649781" cy="527296"/>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7" name="Picture Placeholder 16">
            <a:extLst>
              <a:ext uri="{FF2B5EF4-FFF2-40B4-BE49-F238E27FC236}">
                <a16:creationId xmlns:a16="http://schemas.microsoft.com/office/drawing/2014/main" id="{9800785B-6EC9-294C-BEFF-7DE053ED167A}"/>
              </a:ext>
            </a:extLst>
          </p:cNvPr>
          <p:cNvSpPr>
            <a:spLocks noGrp="1"/>
          </p:cNvSpPr>
          <p:nvPr>
            <p:ph type="pic" sz="quarter" idx="16"/>
          </p:nvPr>
        </p:nvSpPr>
        <p:spPr>
          <a:xfrm>
            <a:off x="433388" y="2582924"/>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18" name="Text Placeholder 9">
            <a:extLst>
              <a:ext uri="{FF2B5EF4-FFF2-40B4-BE49-F238E27FC236}">
                <a16:creationId xmlns:a16="http://schemas.microsoft.com/office/drawing/2014/main" id="{F5DA4AE1-DF8B-C64A-A802-A87D4BF36F16}"/>
              </a:ext>
            </a:extLst>
          </p:cNvPr>
          <p:cNvSpPr>
            <a:spLocks noGrp="1"/>
          </p:cNvSpPr>
          <p:nvPr>
            <p:ph type="body" sz="quarter" idx="17"/>
          </p:nvPr>
        </p:nvSpPr>
        <p:spPr>
          <a:xfrm>
            <a:off x="3340711" y="3640666"/>
            <a:ext cx="2649781" cy="527296"/>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Picture Placeholder 16">
            <a:extLst>
              <a:ext uri="{FF2B5EF4-FFF2-40B4-BE49-F238E27FC236}">
                <a16:creationId xmlns:a16="http://schemas.microsoft.com/office/drawing/2014/main" id="{A528E3D8-972E-2A4B-966F-4886BFBA3398}"/>
              </a:ext>
            </a:extLst>
          </p:cNvPr>
          <p:cNvSpPr>
            <a:spLocks noGrp="1"/>
          </p:cNvSpPr>
          <p:nvPr>
            <p:ph type="pic" sz="quarter" idx="20"/>
          </p:nvPr>
        </p:nvSpPr>
        <p:spPr>
          <a:xfrm>
            <a:off x="3340711" y="2582924"/>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1" name="Text Placeholder 9">
            <a:extLst>
              <a:ext uri="{FF2B5EF4-FFF2-40B4-BE49-F238E27FC236}">
                <a16:creationId xmlns:a16="http://schemas.microsoft.com/office/drawing/2014/main" id="{EDEE83EE-76C5-F746-B1A9-A8D195D3E85A}"/>
              </a:ext>
            </a:extLst>
          </p:cNvPr>
          <p:cNvSpPr>
            <a:spLocks noGrp="1"/>
          </p:cNvSpPr>
          <p:nvPr>
            <p:ph type="body" sz="quarter" idx="21"/>
          </p:nvPr>
        </p:nvSpPr>
        <p:spPr>
          <a:xfrm>
            <a:off x="6254079" y="3640666"/>
            <a:ext cx="2649781" cy="527296"/>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Picture Placeholder 16">
            <a:extLst>
              <a:ext uri="{FF2B5EF4-FFF2-40B4-BE49-F238E27FC236}">
                <a16:creationId xmlns:a16="http://schemas.microsoft.com/office/drawing/2014/main" id="{EF9AAED6-B79C-5944-B79A-B61616CE935E}"/>
              </a:ext>
            </a:extLst>
          </p:cNvPr>
          <p:cNvSpPr>
            <a:spLocks noGrp="1"/>
          </p:cNvSpPr>
          <p:nvPr>
            <p:ph type="pic" sz="quarter" idx="24"/>
          </p:nvPr>
        </p:nvSpPr>
        <p:spPr>
          <a:xfrm>
            <a:off x="6254079" y="2582924"/>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4" name="Text Placeholder 9">
            <a:extLst>
              <a:ext uri="{FF2B5EF4-FFF2-40B4-BE49-F238E27FC236}">
                <a16:creationId xmlns:a16="http://schemas.microsoft.com/office/drawing/2014/main" id="{7A68164A-3B39-5146-9F92-C7354C84EBB5}"/>
              </a:ext>
            </a:extLst>
          </p:cNvPr>
          <p:cNvSpPr>
            <a:spLocks noGrp="1"/>
          </p:cNvSpPr>
          <p:nvPr>
            <p:ph type="body" sz="quarter" idx="25"/>
          </p:nvPr>
        </p:nvSpPr>
        <p:spPr>
          <a:xfrm>
            <a:off x="9149679" y="3640666"/>
            <a:ext cx="2649781" cy="527296"/>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7" name="Picture Placeholder 16">
            <a:extLst>
              <a:ext uri="{FF2B5EF4-FFF2-40B4-BE49-F238E27FC236}">
                <a16:creationId xmlns:a16="http://schemas.microsoft.com/office/drawing/2014/main" id="{2530F6B9-E0C6-6E42-8049-F7CF69B6FFEB}"/>
              </a:ext>
            </a:extLst>
          </p:cNvPr>
          <p:cNvSpPr>
            <a:spLocks noGrp="1"/>
          </p:cNvSpPr>
          <p:nvPr>
            <p:ph type="pic" sz="quarter" idx="28"/>
          </p:nvPr>
        </p:nvSpPr>
        <p:spPr>
          <a:xfrm>
            <a:off x="9149679" y="2582924"/>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grpSp>
        <p:nvGrpSpPr>
          <p:cNvPr id="28" name="Graphic 36">
            <a:extLst>
              <a:ext uri="{FF2B5EF4-FFF2-40B4-BE49-F238E27FC236}">
                <a16:creationId xmlns:a16="http://schemas.microsoft.com/office/drawing/2014/main" id="{E239E27C-1C6A-7945-BC35-CCA19015ED92}"/>
              </a:ext>
            </a:extLst>
          </p:cNvPr>
          <p:cNvGrpSpPr/>
          <p:nvPr userDrawn="1"/>
        </p:nvGrpSpPr>
        <p:grpSpPr>
          <a:xfrm>
            <a:off x="11607408" y="6132443"/>
            <a:ext cx="290229" cy="432023"/>
            <a:chOff x="11607408" y="6132443"/>
            <a:chExt cx="290229" cy="432023"/>
          </a:xfrm>
        </p:grpSpPr>
        <p:sp>
          <p:nvSpPr>
            <p:cNvPr id="29" name="Freeform 28">
              <a:extLst>
                <a:ext uri="{FF2B5EF4-FFF2-40B4-BE49-F238E27FC236}">
                  <a16:creationId xmlns:a16="http://schemas.microsoft.com/office/drawing/2014/main" id="{6048D841-6486-F241-BF73-2448DD4FB867}"/>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sp>
          <p:nvSpPr>
            <p:cNvPr id="30" name="Freeform 29">
              <a:extLst>
                <a:ext uri="{FF2B5EF4-FFF2-40B4-BE49-F238E27FC236}">
                  <a16:creationId xmlns:a16="http://schemas.microsoft.com/office/drawing/2014/main" id="{CEB69106-2602-3845-AE30-B62CDCFF9ED4}"/>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latin typeface="+mn-lt"/>
              </a:endParaRPr>
            </a:p>
          </p:txBody>
        </p:sp>
      </p:grpSp>
      <p:sp>
        <p:nvSpPr>
          <p:cNvPr id="26" name="Text Placeholder 2">
            <a:extLst>
              <a:ext uri="{FF2B5EF4-FFF2-40B4-BE49-F238E27FC236}">
                <a16:creationId xmlns:a16="http://schemas.microsoft.com/office/drawing/2014/main" id="{C8EA2BA7-F205-6B49-A849-C89AF7D11B8A}"/>
              </a:ext>
            </a:extLst>
          </p:cNvPr>
          <p:cNvSpPr>
            <a:spLocks noGrp="1"/>
          </p:cNvSpPr>
          <p:nvPr>
            <p:ph type="body" sz="quarter" idx="29" hasCustomPrompt="1"/>
          </p:nvPr>
        </p:nvSpPr>
        <p:spPr>
          <a:xfrm>
            <a:off x="433388" y="1473201"/>
            <a:ext cx="10234612" cy="1022714"/>
          </a:xfrm>
        </p:spPr>
        <p:txBody>
          <a:bodyPr lIns="0" tIns="0" rIns="0" bIns="0"/>
          <a:lstStyle>
            <a:lvl2pPr marL="0" indent="0">
              <a:buFontTx/>
              <a:buNone/>
              <a:defRPr/>
            </a:lvl2pPr>
          </a:lstStyle>
          <a:p>
            <a:pPr lvl="1"/>
            <a:r>
              <a:rPr lang="en-GB"/>
              <a:t>Second level</a:t>
            </a:r>
            <a:endParaRPr lang="en-US"/>
          </a:p>
        </p:txBody>
      </p:sp>
      <p:sp>
        <p:nvSpPr>
          <p:cNvPr id="7" name="Text Placeholder 6">
            <a:extLst>
              <a:ext uri="{FF2B5EF4-FFF2-40B4-BE49-F238E27FC236}">
                <a16:creationId xmlns:a16="http://schemas.microsoft.com/office/drawing/2014/main" id="{29837D99-6E3B-0246-A029-590049D08A52}"/>
              </a:ext>
            </a:extLst>
          </p:cNvPr>
          <p:cNvSpPr>
            <a:spLocks noGrp="1"/>
          </p:cNvSpPr>
          <p:nvPr>
            <p:ph type="body" sz="quarter" idx="42"/>
          </p:nvPr>
        </p:nvSpPr>
        <p:spPr>
          <a:xfrm>
            <a:off x="433388" y="4202113"/>
            <a:ext cx="2658086" cy="1550987"/>
          </a:xfrm>
        </p:spPr>
        <p:txBody>
          <a:bodyPr lIns="0" tIns="0" rIns="0" bIns="0"/>
          <a:lstStyle>
            <a:lvl1pPr>
              <a:spcAft>
                <a:spcPts val="500"/>
              </a:spcAft>
              <a:defRPr sz="1400" b="0">
                <a:solidFill>
                  <a:schemeClr val="tx1"/>
                </a:solidFill>
              </a:defRPr>
            </a:lvl1pPr>
            <a:lvl2pPr>
              <a:spcAft>
                <a:spcPts val="500"/>
              </a:spcAft>
              <a:defRPr sz="1400"/>
            </a:lvl2pPr>
            <a:lvl3pPr>
              <a:spcAft>
                <a:spcPts val="500"/>
              </a:spcAft>
              <a:defRPr sz="1400"/>
            </a:lvl3pPr>
            <a:lvl4pPr>
              <a:spcAft>
                <a:spcPts val="500"/>
              </a:spcAft>
              <a:defRPr sz="1400"/>
            </a:lvl4pPr>
            <a:lvl5pPr>
              <a:spcAft>
                <a:spcPts val="500"/>
              </a:spcAf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 name="Text Placeholder 6">
            <a:extLst>
              <a:ext uri="{FF2B5EF4-FFF2-40B4-BE49-F238E27FC236}">
                <a16:creationId xmlns:a16="http://schemas.microsoft.com/office/drawing/2014/main" id="{6843495E-39DE-5040-A839-DA98EB36C53C}"/>
              </a:ext>
            </a:extLst>
          </p:cNvPr>
          <p:cNvSpPr>
            <a:spLocks noGrp="1"/>
          </p:cNvSpPr>
          <p:nvPr>
            <p:ph type="body" sz="quarter" idx="43"/>
          </p:nvPr>
        </p:nvSpPr>
        <p:spPr>
          <a:xfrm>
            <a:off x="3340711" y="4202113"/>
            <a:ext cx="2649781" cy="1550987"/>
          </a:xfrm>
        </p:spPr>
        <p:txBody>
          <a:bodyPr lIns="0" tIns="0" rIns="0" bIns="0"/>
          <a:lstStyle>
            <a:lvl1pPr>
              <a:spcAft>
                <a:spcPts val="500"/>
              </a:spcAft>
              <a:defRPr sz="1400" b="0">
                <a:solidFill>
                  <a:schemeClr val="tx1"/>
                </a:solidFill>
              </a:defRPr>
            </a:lvl1pPr>
            <a:lvl2pPr>
              <a:spcAft>
                <a:spcPts val="500"/>
              </a:spcAft>
              <a:defRPr sz="1400"/>
            </a:lvl2pPr>
            <a:lvl3pPr>
              <a:spcAft>
                <a:spcPts val="500"/>
              </a:spcAft>
              <a:defRPr sz="1400"/>
            </a:lvl3pPr>
            <a:lvl4pPr>
              <a:spcAft>
                <a:spcPts val="500"/>
              </a:spcAft>
              <a:defRPr sz="1400"/>
            </a:lvl4pPr>
            <a:lvl5pPr>
              <a:spcAft>
                <a:spcPts val="500"/>
              </a:spcAf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Text Placeholder 6">
            <a:extLst>
              <a:ext uri="{FF2B5EF4-FFF2-40B4-BE49-F238E27FC236}">
                <a16:creationId xmlns:a16="http://schemas.microsoft.com/office/drawing/2014/main" id="{05A10AC3-555D-CF43-8A73-9799D065152D}"/>
              </a:ext>
            </a:extLst>
          </p:cNvPr>
          <p:cNvSpPr>
            <a:spLocks noGrp="1"/>
          </p:cNvSpPr>
          <p:nvPr>
            <p:ph type="body" sz="quarter" idx="44"/>
          </p:nvPr>
        </p:nvSpPr>
        <p:spPr>
          <a:xfrm>
            <a:off x="6254079" y="4202113"/>
            <a:ext cx="2649781" cy="1550987"/>
          </a:xfrm>
        </p:spPr>
        <p:txBody>
          <a:bodyPr lIns="0" tIns="0" rIns="0" bIns="0"/>
          <a:lstStyle>
            <a:lvl1pPr>
              <a:spcAft>
                <a:spcPts val="500"/>
              </a:spcAft>
              <a:defRPr sz="1400" b="0">
                <a:solidFill>
                  <a:schemeClr val="tx1"/>
                </a:solidFill>
              </a:defRPr>
            </a:lvl1pPr>
            <a:lvl2pPr>
              <a:spcAft>
                <a:spcPts val="500"/>
              </a:spcAft>
              <a:defRPr sz="1400"/>
            </a:lvl2pPr>
            <a:lvl3pPr>
              <a:spcAft>
                <a:spcPts val="500"/>
              </a:spcAft>
              <a:defRPr sz="1400"/>
            </a:lvl3pPr>
            <a:lvl4pPr>
              <a:spcAft>
                <a:spcPts val="500"/>
              </a:spcAft>
              <a:defRPr sz="1400"/>
            </a:lvl4pPr>
            <a:lvl5pPr>
              <a:spcAft>
                <a:spcPts val="500"/>
              </a:spcAf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 name="Text Placeholder 6">
            <a:extLst>
              <a:ext uri="{FF2B5EF4-FFF2-40B4-BE49-F238E27FC236}">
                <a16:creationId xmlns:a16="http://schemas.microsoft.com/office/drawing/2014/main" id="{AC8D77ED-EF58-E84E-9C58-3F29853C5281}"/>
              </a:ext>
            </a:extLst>
          </p:cNvPr>
          <p:cNvSpPr>
            <a:spLocks noGrp="1"/>
          </p:cNvSpPr>
          <p:nvPr>
            <p:ph type="body" sz="quarter" idx="45"/>
          </p:nvPr>
        </p:nvSpPr>
        <p:spPr>
          <a:xfrm>
            <a:off x="9149679" y="4202113"/>
            <a:ext cx="2649781" cy="1550987"/>
          </a:xfrm>
        </p:spPr>
        <p:txBody>
          <a:bodyPr lIns="0" tIns="0" rIns="0" bIns="0"/>
          <a:lstStyle>
            <a:lvl1pPr>
              <a:spcAft>
                <a:spcPts val="500"/>
              </a:spcAft>
              <a:defRPr sz="1400" b="0">
                <a:solidFill>
                  <a:schemeClr val="tx1"/>
                </a:solidFill>
              </a:defRPr>
            </a:lvl1pPr>
            <a:lvl2pPr>
              <a:spcAft>
                <a:spcPts val="500"/>
              </a:spcAft>
              <a:defRPr sz="1400"/>
            </a:lvl2pPr>
            <a:lvl3pPr>
              <a:spcAft>
                <a:spcPts val="500"/>
              </a:spcAft>
              <a:defRPr sz="1400"/>
            </a:lvl3pPr>
            <a:lvl4pPr>
              <a:spcAft>
                <a:spcPts val="500"/>
              </a:spcAft>
              <a:defRPr sz="1400"/>
            </a:lvl4pPr>
            <a:lvl5pPr>
              <a:spcAft>
                <a:spcPts val="500"/>
              </a:spcAf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Box 24">
            <a:extLst>
              <a:ext uri="{FF2B5EF4-FFF2-40B4-BE49-F238E27FC236}">
                <a16:creationId xmlns:a16="http://schemas.microsoft.com/office/drawing/2014/main" id="{FD124DAD-97C0-9D45-AF6E-637D7929CC2F}"/>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31" name="Footer Placeholder 4">
            <a:extLst>
              <a:ext uri="{FF2B5EF4-FFF2-40B4-BE49-F238E27FC236}">
                <a16:creationId xmlns:a16="http://schemas.microsoft.com/office/drawing/2014/main" id="{ACDA2A87-CEA4-3D49-9EA6-84FFB496A332}"/>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63675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xt and Icons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2" name="Text Placeholder 9">
            <a:extLst>
              <a:ext uri="{FF2B5EF4-FFF2-40B4-BE49-F238E27FC236}">
                <a16:creationId xmlns:a16="http://schemas.microsoft.com/office/drawing/2014/main" id="{421FA036-C023-DD49-A73A-3CFE772AA824}"/>
              </a:ext>
            </a:extLst>
          </p:cNvPr>
          <p:cNvSpPr>
            <a:spLocks noGrp="1"/>
          </p:cNvSpPr>
          <p:nvPr>
            <p:ph type="body" sz="quarter" idx="14"/>
          </p:nvPr>
        </p:nvSpPr>
        <p:spPr>
          <a:xfrm>
            <a:off x="433388" y="2545515"/>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7" name="Picture Placeholder 16">
            <a:extLst>
              <a:ext uri="{FF2B5EF4-FFF2-40B4-BE49-F238E27FC236}">
                <a16:creationId xmlns:a16="http://schemas.microsoft.com/office/drawing/2014/main" id="{9800785B-6EC9-294C-BEFF-7DE053ED167A}"/>
              </a:ext>
            </a:extLst>
          </p:cNvPr>
          <p:cNvSpPr>
            <a:spLocks noGrp="1"/>
          </p:cNvSpPr>
          <p:nvPr>
            <p:ph type="pic" sz="quarter" idx="16"/>
          </p:nvPr>
        </p:nvSpPr>
        <p:spPr>
          <a:xfrm>
            <a:off x="433388" y="1487773"/>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18" name="Text Placeholder 9">
            <a:extLst>
              <a:ext uri="{FF2B5EF4-FFF2-40B4-BE49-F238E27FC236}">
                <a16:creationId xmlns:a16="http://schemas.microsoft.com/office/drawing/2014/main" id="{F5DA4AE1-DF8B-C64A-A802-A87D4BF36F16}"/>
              </a:ext>
            </a:extLst>
          </p:cNvPr>
          <p:cNvSpPr>
            <a:spLocks noGrp="1"/>
          </p:cNvSpPr>
          <p:nvPr>
            <p:ph type="body" sz="quarter" idx="17"/>
          </p:nvPr>
        </p:nvSpPr>
        <p:spPr>
          <a:xfrm>
            <a:off x="3340711" y="2545515"/>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Picture Placeholder 16">
            <a:extLst>
              <a:ext uri="{FF2B5EF4-FFF2-40B4-BE49-F238E27FC236}">
                <a16:creationId xmlns:a16="http://schemas.microsoft.com/office/drawing/2014/main" id="{A528E3D8-972E-2A4B-966F-4886BFBA3398}"/>
              </a:ext>
            </a:extLst>
          </p:cNvPr>
          <p:cNvSpPr>
            <a:spLocks noGrp="1"/>
          </p:cNvSpPr>
          <p:nvPr>
            <p:ph type="pic" sz="quarter" idx="20"/>
          </p:nvPr>
        </p:nvSpPr>
        <p:spPr>
          <a:xfrm>
            <a:off x="3340711" y="1487773"/>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1" name="Text Placeholder 9">
            <a:extLst>
              <a:ext uri="{FF2B5EF4-FFF2-40B4-BE49-F238E27FC236}">
                <a16:creationId xmlns:a16="http://schemas.microsoft.com/office/drawing/2014/main" id="{EDEE83EE-76C5-F746-B1A9-A8D195D3E85A}"/>
              </a:ext>
            </a:extLst>
          </p:cNvPr>
          <p:cNvSpPr>
            <a:spLocks noGrp="1"/>
          </p:cNvSpPr>
          <p:nvPr>
            <p:ph type="body" sz="quarter" idx="21"/>
          </p:nvPr>
        </p:nvSpPr>
        <p:spPr>
          <a:xfrm>
            <a:off x="6254079" y="2545515"/>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Picture Placeholder 16">
            <a:extLst>
              <a:ext uri="{FF2B5EF4-FFF2-40B4-BE49-F238E27FC236}">
                <a16:creationId xmlns:a16="http://schemas.microsoft.com/office/drawing/2014/main" id="{EF9AAED6-B79C-5944-B79A-B61616CE935E}"/>
              </a:ext>
            </a:extLst>
          </p:cNvPr>
          <p:cNvSpPr>
            <a:spLocks noGrp="1"/>
          </p:cNvSpPr>
          <p:nvPr>
            <p:ph type="pic" sz="quarter" idx="24"/>
          </p:nvPr>
        </p:nvSpPr>
        <p:spPr>
          <a:xfrm>
            <a:off x="6254079" y="1487773"/>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4" name="Text Placeholder 9">
            <a:extLst>
              <a:ext uri="{FF2B5EF4-FFF2-40B4-BE49-F238E27FC236}">
                <a16:creationId xmlns:a16="http://schemas.microsoft.com/office/drawing/2014/main" id="{7A68164A-3B39-5146-9F92-C7354C84EBB5}"/>
              </a:ext>
            </a:extLst>
          </p:cNvPr>
          <p:cNvSpPr>
            <a:spLocks noGrp="1"/>
          </p:cNvSpPr>
          <p:nvPr>
            <p:ph type="body" sz="quarter" idx="25"/>
          </p:nvPr>
        </p:nvSpPr>
        <p:spPr>
          <a:xfrm>
            <a:off x="9149679" y="2545515"/>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7" name="Picture Placeholder 16">
            <a:extLst>
              <a:ext uri="{FF2B5EF4-FFF2-40B4-BE49-F238E27FC236}">
                <a16:creationId xmlns:a16="http://schemas.microsoft.com/office/drawing/2014/main" id="{2530F6B9-E0C6-6E42-8049-F7CF69B6FFEB}"/>
              </a:ext>
            </a:extLst>
          </p:cNvPr>
          <p:cNvSpPr>
            <a:spLocks noGrp="1"/>
          </p:cNvSpPr>
          <p:nvPr>
            <p:ph type="pic" sz="quarter" idx="28"/>
          </p:nvPr>
        </p:nvSpPr>
        <p:spPr>
          <a:xfrm>
            <a:off x="9149679" y="1487773"/>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1" name="Text Placeholder 9">
            <a:extLst>
              <a:ext uri="{FF2B5EF4-FFF2-40B4-BE49-F238E27FC236}">
                <a16:creationId xmlns:a16="http://schemas.microsoft.com/office/drawing/2014/main" id="{8A0B9E10-EB50-6942-8D8C-3D58671B96EE}"/>
              </a:ext>
            </a:extLst>
          </p:cNvPr>
          <p:cNvSpPr>
            <a:spLocks noGrp="1"/>
          </p:cNvSpPr>
          <p:nvPr>
            <p:ph type="body" sz="quarter" idx="29"/>
          </p:nvPr>
        </p:nvSpPr>
        <p:spPr>
          <a:xfrm>
            <a:off x="433388" y="4744411"/>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3" name="Picture Placeholder 16">
            <a:extLst>
              <a:ext uri="{FF2B5EF4-FFF2-40B4-BE49-F238E27FC236}">
                <a16:creationId xmlns:a16="http://schemas.microsoft.com/office/drawing/2014/main" id="{4815DAC4-3662-4145-AD01-50828173CBEF}"/>
              </a:ext>
            </a:extLst>
          </p:cNvPr>
          <p:cNvSpPr>
            <a:spLocks noGrp="1"/>
          </p:cNvSpPr>
          <p:nvPr>
            <p:ph type="pic" sz="quarter" idx="31"/>
          </p:nvPr>
        </p:nvSpPr>
        <p:spPr>
          <a:xfrm>
            <a:off x="433388" y="3686669"/>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4" name="Text Placeholder 9">
            <a:extLst>
              <a:ext uri="{FF2B5EF4-FFF2-40B4-BE49-F238E27FC236}">
                <a16:creationId xmlns:a16="http://schemas.microsoft.com/office/drawing/2014/main" id="{816BEAFB-1A00-704A-90C6-FDA39328B063}"/>
              </a:ext>
            </a:extLst>
          </p:cNvPr>
          <p:cNvSpPr>
            <a:spLocks noGrp="1"/>
          </p:cNvSpPr>
          <p:nvPr>
            <p:ph type="body" sz="quarter" idx="32"/>
          </p:nvPr>
        </p:nvSpPr>
        <p:spPr>
          <a:xfrm>
            <a:off x="3340711" y="4744411"/>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7" name="Text Placeholder 9">
            <a:extLst>
              <a:ext uri="{FF2B5EF4-FFF2-40B4-BE49-F238E27FC236}">
                <a16:creationId xmlns:a16="http://schemas.microsoft.com/office/drawing/2014/main" id="{5EE4CFDB-03ED-314C-A052-0388B2C1ADDB}"/>
              </a:ext>
            </a:extLst>
          </p:cNvPr>
          <p:cNvSpPr>
            <a:spLocks noGrp="1"/>
          </p:cNvSpPr>
          <p:nvPr>
            <p:ph type="body" sz="quarter" idx="35"/>
          </p:nvPr>
        </p:nvSpPr>
        <p:spPr>
          <a:xfrm>
            <a:off x="6254079" y="4744411"/>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9" name="Picture Placeholder 16">
            <a:extLst>
              <a:ext uri="{FF2B5EF4-FFF2-40B4-BE49-F238E27FC236}">
                <a16:creationId xmlns:a16="http://schemas.microsoft.com/office/drawing/2014/main" id="{E5986DE0-38EF-0440-91F4-A829E6E11B38}"/>
              </a:ext>
            </a:extLst>
          </p:cNvPr>
          <p:cNvSpPr>
            <a:spLocks noGrp="1"/>
          </p:cNvSpPr>
          <p:nvPr>
            <p:ph type="pic" sz="quarter" idx="37"/>
          </p:nvPr>
        </p:nvSpPr>
        <p:spPr>
          <a:xfrm>
            <a:off x="6254079" y="3686669"/>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60" name="Text Placeholder 9">
            <a:extLst>
              <a:ext uri="{FF2B5EF4-FFF2-40B4-BE49-F238E27FC236}">
                <a16:creationId xmlns:a16="http://schemas.microsoft.com/office/drawing/2014/main" id="{0635FD8B-AFF9-6C4F-96D6-08D1D4F867AC}"/>
              </a:ext>
            </a:extLst>
          </p:cNvPr>
          <p:cNvSpPr>
            <a:spLocks noGrp="1"/>
          </p:cNvSpPr>
          <p:nvPr>
            <p:ph type="body" sz="quarter" idx="38"/>
          </p:nvPr>
        </p:nvSpPr>
        <p:spPr>
          <a:xfrm>
            <a:off x="9149679" y="4744411"/>
            <a:ext cx="2649781" cy="325276"/>
          </a:xfrm>
        </p:spPr>
        <p:txBody>
          <a:bodyPr lIns="0" tIns="0" rIns="0" bIns="0">
            <a:noAutofit/>
          </a:bodyPr>
          <a:lstStyle>
            <a:lvl1pPr marL="0" indent="0">
              <a:spcBef>
                <a:spcPts val="0"/>
              </a:spcBef>
              <a:spcAft>
                <a:spcPts val="1000"/>
              </a:spcAft>
              <a:buNone/>
              <a:defRPr sz="14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62" name="Picture Placeholder 16">
            <a:extLst>
              <a:ext uri="{FF2B5EF4-FFF2-40B4-BE49-F238E27FC236}">
                <a16:creationId xmlns:a16="http://schemas.microsoft.com/office/drawing/2014/main" id="{F293B2B3-B8C7-7242-85DA-705E59C56655}"/>
              </a:ext>
            </a:extLst>
          </p:cNvPr>
          <p:cNvSpPr>
            <a:spLocks noGrp="1"/>
          </p:cNvSpPr>
          <p:nvPr>
            <p:ph type="pic" sz="quarter" idx="40"/>
          </p:nvPr>
        </p:nvSpPr>
        <p:spPr>
          <a:xfrm>
            <a:off x="9149679" y="3686669"/>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grpSp>
        <p:nvGrpSpPr>
          <p:cNvPr id="32" name="Graphic 36">
            <a:extLst>
              <a:ext uri="{FF2B5EF4-FFF2-40B4-BE49-F238E27FC236}">
                <a16:creationId xmlns:a16="http://schemas.microsoft.com/office/drawing/2014/main" id="{5891ECBB-20AF-314A-8F39-9703EA72F0FA}"/>
              </a:ext>
            </a:extLst>
          </p:cNvPr>
          <p:cNvGrpSpPr/>
          <p:nvPr userDrawn="1"/>
        </p:nvGrpSpPr>
        <p:grpSpPr>
          <a:xfrm>
            <a:off x="11607408" y="6132443"/>
            <a:ext cx="290229" cy="432023"/>
            <a:chOff x="11607408" y="6132443"/>
            <a:chExt cx="290229" cy="432023"/>
          </a:xfrm>
        </p:grpSpPr>
        <p:sp>
          <p:nvSpPr>
            <p:cNvPr id="33" name="Freeform 32">
              <a:extLst>
                <a:ext uri="{FF2B5EF4-FFF2-40B4-BE49-F238E27FC236}">
                  <a16:creationId xmlns:a16="http://schemas.microsoft.com/office/drawing/2014/main" id="{AAFDF9D2-0FB3-9442-B6BE-208ECD76DAAA}"/>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534BA4A6-FD95-E94F-A662-274C4A9F0FD5}"/>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43" name="Picture Placeholder 16">
            <a:extLst>
              <a:ext uri="{FF2B5EF4-FFF2-40B4-BE49-F238E27FC236}">
                <a16:creationId xmlns:a16="http://schemas.microsoft.com/office/drawing/2014/main" id="{5BEBC925-2345-514A-B1D7-842517A61437}"/>
              </a:ext>
            </a:extLst>
          </p:cNvPr>
          <p:cNvSpPr>
            <a:spLocks noGrp="1"/>
          </p:cNvSpPr>
          <p:nvPr>
            <p:ph type="pic" sz="quarter" idx="49"/>
          </p:nvPr>
        </p:nvSpPr>
        <p:spPr>
          <a:xfrm>
            <a:off x="3340711" y="3686669"/>
            <a:ext cx="868363" cy="868362"/>
          </a:xfrm>
          <a:no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44" name="Text Placeholder 2">
            <a:extLst>
              <a:ext uri="{FF2B5EF4-FFF2-40B4-BE49-F238E27FC236}">
                <a16:creationId xmlns:a16="http://schemas.microsoft.com/office/drawing/2014/main" id="{FF5A9A5B-B4BA-C543-839D-B92C4063A9D3}"/>
              </a:ext>
            </a:extLst>
          </p:cNvPr>
          <p:cNvSpPr>
            <a:spLocks noGrp="1"/>
          </p:cNvSpPr>
          <p:nvPr>
            <p:ph type="body" sz="quarter" idx="34"/>
          </p:nvPr>
        </p:nvSpPr>
        <p:spPr>
          <a:xfrm>
            <a:off x="433388" y="2907047"/>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45" name="Text Placeholder 2">
            <a:extLst>
              <a:ext uri="{FF2B5EF4-FFF2-40B4-BE49-F238E27FC236}">
                <a16:creationId xmlns:a16="http://schemas.microsoft.com/office/drawing/2014/main" id="{7C18C467-462C-4445-89D8-7D2FA1B4F077}"/>
              </a:ext>
            </a:extLst>
          </p:cNvPr>
          <p:cNvSpPr>
            <a:spLocks noGrp="1"/>
          </p:cNvSpPr>
          <p:nvPr>
            <p:ph type="body" sz="quarter" idx="50"/>
          </p:nvPr>
        </p:nvSpPr>
        <p:spPr>
          <a:xfrm>
            <a:off x="3340711" y="2907047"/>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46" name="Text Placeholder 2">
            <a:extLst>
              <a:ext uri="{FF2B5EF4-FFF2-40B4-BE49-F238E27FC236}">
                <a16:creationId xmlns:a16="http://schemas.microsoft.com/office/drawing/2014/main" id="{6E6DFB1C-E963-AC4D-BC28-1E034F033B54}"/>
              </a:ext>
            </a:extLst>
          </p:cNvPr>
          <p:cNvSpPr>
            <a:spLocks noGrp="1"/>
          </p:cNvSpPr>
          <p:nvPr>
            <p:ph type="body" sz="quarter" idx="51"/>
          </p:nvPr>
        </p:nvSpPr>
        <p:spPr>
          <a:xfrm>
            <a:off x="6254079" y="2907047"/>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47" name="Text Placeholder 2">
            <a:extLst>
              <a:ext uri="{FF2B5EF4-FFF2-40B4-BE49-F238E27FC236}">
                <a16:creationId xmlns:a16="http://schemas.microsoft.com/office/drawing/2014/main" id="{855E8654-7F7C-6F48-B809-D46A512B92CA}"/>
              </a:ext>
            </a:extLst>
          </p:cNvPr>
          <p:cNvSpPr>
            <a:spLocks noGrp="1"/>
          </p:cNvSpPr>
          <p:nvPr>
            <p:ph type="body" sz="quarter" idx="52"/>
          </p:nvPr>
        </p:nvSpPr>
        <p:spPr>
          <a:xfrm>
            <a:off x="9149679" y="2907047"/>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48" name="Text Placeholder 2">
            <a:extLst>
              <a:ext uri="{FF2B5EF4-FFF2-40B4-BE49-F238E27FC236}">
                <a16:creationId xmlns:a16="http://schemas.microsoft.com/office/drawing/2014/main" id="{53705785-77BE-CD41-B53D-4F6893CEA6CC}"/>
              </a:ext>
            </a:extLst>
          </p:cNvPr>
          <p:cNvSpPr>
            <a:spLocks noGrp="1"/>
          </p:cNvSpPr>
          <p:nvPr>
            <p:ph type="body" sz="quarter" idx="53"/>
          </p:nvPr>
        </p:nvSpPr>
        <p:spPr>
          <a:xfrm>
            <a:off x="433388" y="5110601"/>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49" name="Text Placeholder 2">
            <a:extLst>
              <a:ext uri="{FF2B5EF4-FFF2-40B4-BE49-F238E27FC236}">
                <a16:creationId xmlns:a16="http://schemas.microsoft.com/office/drawing/2014/main" id="{25B1C06B-C93D-9B47-B592-B83A2CA7A4B7}"/>
              </a:ext>
            </a:extLst>
          </p:cNvPr>
          <p:cNvSpPr>
            <a:spLocks noGrp="1"/>
          </p:cNvSpPr>
          <p:nvPr>
            <p:ph type="body" sz="quarter" idx="54"/>
          </p:nvPr>
        </p:nvSpPr>
        <p:spPr>
          <a:xfrm>
            <a:off x="3340711" y="5110601"/>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50" name="Text Placeholder 2">
            <a:extLst>
              <a:ext uri="{FF2B5EF4-FFF2-40B4-BE49-F238E27FC236}">
                <a16:creationId xmlns:a16="http://schemas.microsoft.com/office/drawing/2014/main" id="{F5EE33B1-EA22-2943-87E7-1F2E1CFF0ACB}"/>
              </a:ext>
            </a:extLst>
          </p:cNvPr>
          <p:cNvSpPr>
            <a:spLocks noGrp="1"/>
          </p:cNvSpPr>
          <p:nvPr>
            <p:ph type="body" sz="quarter" idx="55"/>
          </p:nvPr>
        </p:nvSpPr>
        <p:spPr>
          <a:xfrm>
            <a:off x="6254079" y="5110601"/>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63" name="Text Placeholder 2">
            <a:extLst>
              <a:ext uri="{FF2B5EF4-FFF2-40B4-BE49-F238E27FC236}">
                <a16:creationId xmlns:a16="http://schemas.microsoft.com/office/drawing/2014/main" id="{55CEA117-DAA9-434A-A0EB-49993FE084D0}"/>
              </a:ext>
            </a:extLst>
          </p:cNvPr>
          <p:cNvSpPr>
            <a:spLocks noGrp="1"/>
          </p:cNvSpPr>
          <p:nvPr>
            <p:ph type="body" sz="quarter" idx="56"/>
          </p:nvPr>
        </p:nvSpPr>
        <p:spPr>
          <a:xfrm>
            <a:off x="9149679" y="5110601"/>
            <a:ext cx="2645078" cy="637223"/>
          </a:xfrm>
        </p:spPr>
        <p:txBody>
          <a:bodyPr lIns="0" tIns="0" rIns="0" bIns="0">
            <a:noAutofit/>
          </a:bodyPr>
          <a:lstStyle>
            <a:lvl1pPr>
              <a:spcAft>
                <a:spcPts val="500"/>
              </a:spcAft>
              <a:buClr>
                <a:schemeClr val="bg1"/>
              </a:buClr>
              <a:defRPr sz="1400" b="0">
                <a:solidFill>
                  <a:schemeClr val="tx1"/>
                </a:solidFill>
              </a:defRPr>
            </a:lvl1pPr>
            <a:lvl2pPr marL="180000" indent="-180000">
              <a:spcAft>
                <a:spcPts val="500"/>
              </a:spcAft>
              <a:buClr>
                <a:schemeClr val="tx2"/>
              </a:buClr>
              <a:buFont typeface="Arial" panose="020B0604020202020204" pitchFamily="34" charset="0"/>
              <a:buChar char="•"/>
              <a:defRPr sz="1400" b="0">
                <a:solidFill>
                  <a:schemeClr val="tx1"/>
                </a:solidFill>
              </a:defRPr>
            </a:lvl2pPr>
            <a:lvl3pPr>
              <a:spcAft>
                <a:spcPts val="500"/>
              </a:spcAft>
              <a:buClr>
                <a:schemeClr val="bg1"/>
              </a:buClr>
              <a:defRPr sz="1400" b="0">
                <a:solidFill>
                  <a:schemeClr val="bg1"/>
                </a:solidFill>
              </a:defRPr>
            </a:lvl3pPr>
            <a:lvl4pPr>
              <a:spcAft>
                <a:spcPts val="500"/>
              </a:spcAft>
              <a:buClr>
                <a:schemeClr val="tx1"/>
              </a:buClr>
              <a:defRPr sz="1400" b="0">
                <a:solidFill>
                  <a:schemeClr val="tx1"/>
                </a:solidFill>
              </a:defRPr>
            </a:lvl4pPr>
            <a:lvl5pPr>
              <a:spcAft>
                <a:spcPts val="500"/>
              </a:spcAft>
              <a:buClr>
                <a:schemeClr val="tx2"/>
              </a:buClr>
              <a:defRPr sz="1400" b="0">
                <a:solidFill>
                  <a:schemeClr val="tx1"/>
                </a:solidFill>
              </a:defRPr>
            </a:lvl5pPr>
            <a:lvl6pPr>
              <a:buClr>
                <a:schemeClr val="tx1"/>
              </a:buClr>
              <a:defRPr sz="1400">
                <a:solidFill>
                  <a:schemeClr val="tx1"/>
                </a:solidFill>
              </a:defRPr>
            </a:lvl6pPr>
          </a:lstStyle>
          <a:p>
            <a:pPr lvl="0"/>
            <a:r>
              <a:rPr lang="en-US"/>
              <a:t>Click to edit Master text styles</a:t>
            </a:r>
          </a:p>
          <a:p>
            <a:pPr lvl="1"/>
            <a:r>
              <a:rPr lang="en-US"/>
              <a:t>Second level</a:t>
            </a:r>
          </a:p>
        </p:txBody>
      </p:sp>
      <p:sp>
        <p:nvSpPr>
          <p:cNvPr id="34" name="TextBox 33">
            <a:extLst>
              <a:ext uri="{FF2B5EF4-FFF2-40B4-BE49-F238E27FC236}">
                <a16:creationId xmlns:a16="http://schemas.microsoft.com/office/drawing/2014/main" id="{1F8849A7-4272-4842-AEDA-1264AD25FC19}"/>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36" name="Footer Placeholder 4">
            <a:extLst>
              <a:ext uri="{FF2B5EF4-FFF2-40B4-BE49-F238E27FC236}">
                <a16:creationId xmlns:a16="http://schemas.microsoft.com/office/drawing/2014/main" id="{6A261C34-AC38-B94B-B521-491456555C9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904380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tep by Step Slide">
    <p:spTree>
      <p:nvGrpSpPr>
        <p:cNvPr id="1" name=""/>
        <p:cNvGrpSpPr/>
        <p:nvPr/>
      </p:nvGrpSpPr>
      <p:grpSpPr>
        <a:xfrm>
          <a:off x="0" y="0"/>
          <a:ext cx="0" cy="0"/>
          <a:chOff x="0" y="0"/>
          <a:chExt cx="0" cy="0"/>
        </a:xfrm>
      </p:grpSpPr>
      <p:sp>
        <p:nvSpPr>
          <p:cNvPr id="22" name="Picture Placeholder 2">
            <a:extLst>
              <a:ext uri="{FF2B5EF4-FFF2-40B4-BE49-F238E27FC236}">
                <a16:creationId xmlns:a16="http://schemas.microsoft.com/office/drawing/2014/main" id="{FF782D8A-0354-6B4B-8CFE-40F6BF487F2E}"/>
              </a:ext>
            </a:extLst>
          </p:cNvPr>
          <p:cNvSpPr>
            <a:spLocks noGrp="1"/>
          </p:cNvSpPr>
          <p:nvPr>
            <p:ph type="pic" sz="quarter" idx="30" hasCustomPrompt="1"/>
          </p:nvPr>
        </p:nvSpPr>
        <p:spPr>
          <a:xfrm>
            <a:off x="433388" y="1489074"/>
            <a:ext cx="1584325" cy="1585913"/>
          </a:xfrm>
          <a:noFill/>
        </p:spPr>
        <p:txBody>
          <a:bodyPr lIns="0" tIns="0" rIns="0" bIns="0"/>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200" b="0">
                <a:solidFill>
                  <a:schemeClr val="tx1"/>
                </a:solidFill>
              </a:defRPr>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nl-BE"/>
              <a:t>Copy graphical element, select frame and paste. Send shape to back.</a:t>
            </a:r>
            <a:endParaRPr lang="en-US"/>
          </a:p>
        </p:txBody>
      </p:sp>
      <p:sp>
        <p:nvSpPr>
          <p:cNvPr id="30" name="Picture Placeholder 2">
            <a:extLst>
              <a:ext uri="{FF2B5EF4-FFF2-40B4-BE49-F238E27FC236}">
                <a16:creationId xmlns:a16="http://schemas.microsoft.com/office/drawing/2014/main" id="{1AE95501-4184-5248-8F36-C04C69D0EFEC}"/>
              </a:ext>
            </a:extLst>
          </p:cNvPr>
          <p:cNvSpPr>
            <a:spLocks noGrp="1"/>
          </p:cNvSpPr>
          <p:nvPr>
            <p:ph type="pic" sz="quarter" idx="31" hasCustomPrompt="1"/>
          </p:nvPr>
        </p:nvSpPr>
        <p:spPr>
          <a:xfrm>
            <a:off x="3289230" y="1489074"/>
            <a:ext cx="1584325" cy="1585913"/>
          </a:xfrm>
          <a:noFill/>
        </p:spPr>
        <p:txBody>
          <a:bodyPr lIns="0" tIns="0" rIns="0" bIns="0"/>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200" b="0">
                <a:solidFill>
                  <a:schemeClr val="tx1"/>
                </a:solidFill>
              </a:defRPr>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nl-BE"/>
              <a:t>Copy graphical element, select frame and paste. Send shape to back.</a:t>
            </a:r>
            <a:endParaRPr lang="en-US"/>
          </a:p>
        </p:txBody>
      </p:sp>
      <p:sp>
        <p:nvSpPr>
          <p:cNvPr id="31" name="Picture Placeholder 2">
            <a:extLst>
              <a:ext uri="{FF2B5EF4-FFF2-40B4-BE49-F238E27FC236}">
                <a16:creationId xmlns:a16="http://schemas.microsoft.com/office/drawing/2014/main" id="{A471C715-6FF1-854F-B17E-38DB5829E756}"/>
              </a:ext>
            </a:extLst>
          </p:cNvPr>
          <p:cNvSpPr>
            <a:spLocks noGrp="1"/>
          </p:cNvSpPr>
          <p:nvPr>
            <p:ph type="pic" sz="quarter" idx="32" hasCustomPrompt="1"/>
          </p:nvPr>
        </p:nvSpPr>
        <p:spPr>
          <a:xfrm>
            <a:off x="6167644" y="1489074"/>
            <a:ext cx="1584325" cy="1585913"/>
          </a:xfrm>
          <a:noFill/>
        </p:spPr>
        <p:txBody>
          <a:bodyPr lIns="0" tIns="0" rIns="0" bIns="0"/>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200" b="0">
                <a:solidFill>
                  <a:schemeClr val="tx1"/>
                </a:solidFill>
              </a:defRPr>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nl-BE"/>
              <a:t>Copy graphical element, select frame and paste. Send shape to back.</a:t>
            </a:r>
            <a:endParaRPr lang="en-US"/>
          </a:p>
        </p:txBody>
      </p:sp>
      <p:sp>
        <p:nvSpPr>
          <p:cNvPr id="32" name="Picture Placeholder 2">
            <a:extLst>
              <a:ext uri="{FF2B5EF4-FFF2-40B4-BE49-F238E27FC236}">
                <a16:creationId xmlns:a16="http://schemas.microsoft.com/office/drawing/2014/main" id="{31B00392-1BF0-FE49-B46B-D74F0E755F8F}"/>
              </a:ext>
            </a:extLst>
          </p:cNvPr>
          <p:cNvSpPr>
            <a:spLocks noGrp="1"/>
          </p:cNvSpPr>
          <p:nvPr>
            <p:ph type="pic" sz="quarter" idx="33" hasCustomPrompt="1"/>
          </p:nvPr>
        </p:nvSpPr>
        <p:spPr>
          <a:xfrm>
            <a:off x="9093059" y="1489074"/>
            <a:ext cx="1584325" cy="1585913"/>
          </a:xfrm>
          <a:noFill/>
        </p:spPr>
        <p:txBody>
          <a:bodyPr lIns="0" tIns="0" rIns="0" bIns="0"/>
          <a:lstStyle>
            <a:lvl1pPr marL="0" marR="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sz="1200" b="0">
                <a:solidFill>
                  <a:schemeClr val="tx1"/>
                </a:solidFill>
              </a:defRPr>
            </a:lvl1pPr>
          </a:lstStyle>
          <a:p>
            <a:pPr marL="0" marR="0" lvl="0" indent="0" algn="l" defTabSz="914400" rtl="0" eaLnBrk="1" fontAlgn="auto" latinLnBrk="0" hangingPunct="1">
              <a:lnSpc>
                <a:spcPct val="90000"/>
              </a:lnSpc>
              <a:spcBef>
                <a:spcPts val="0"/>
              </a:spcBef>
              <a:spcAft>
                <a:spcPts val="1000"/>
              </a:spcAft>
              <a:buClr>
                <a:schemeClr val="tx2"/>
              </a:buClr>
              <a:buSzTx/>
              <a:buFont typeface="Arial" panose="020B0604020202020204" pitchFamily="34" charset="0"/>
              <a:buNone/>
              <a:tabLst/>
              <a:defRPr/>
            </a:pPr>
            <a:r>
              <a:rPr lang="nl-BE"/>
              <a:t>Copy graphical element, select frame and paste. Send shape to back.</a:t>
            </a:r>
            <a:endParaRPr lang="en-US"/>
          </a:p>
        </p:txBody>
      </p:sp>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25" name="Text Placeholder 9">
            <a:extLst>
              <a:ext uri="{FF2B5EF4-FFF2-40B4-BE49-F238E27FC236}">
                <a16:creationId xmlns:a16="http://schemas.microsoft.com/office/drawing/2014/main" id="{99A296B0-4FF2-A047-BA0A-AE23DF873CC5}"/>
              </a:ext>
            </a:extLst>
          </p:cNvPr>
          <p:cNvSpPr>
            <a:spLocks noGrp="1"/>
          </p:cNvSpPr>
          <p:nvPr>
            <p:ph type="body" sz="quarter" idx="17" hasCustomPrompt="1"/>
          </p:nvPr>
        </p:nvSpPr>
        <p:spPr>
          <a:xfrm>
            <a:off x="433388" y="2037522"/>
            <a:ext cx="1584255" cy="606287"/>
          </a:xfrm>
        </p:spPr>
        <p:txBody>
          <a:bodyPr lIns="0" tIns="0" rIns="0" bIns="0">
            <a:noAutofit/>
          </a:bodyPr>
          <a:lstStyle>
            <a:lvl1pPr marL="0" indent="0" algn="ctr">
              <a:spcBef>
                <a:spcPts val="0"/>
              </a:spcBef>
              <a:spcAft>
                <a:spcPts val="1000"/>
              </a:spcAft>
              <a:buNone/>
              <a:defRPr sz="4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1</a:t>
            </a:r>
          </a:p>
        </p:txBody>
      </p:sp>
      <p:sp>
        <p:nvSpPr>
          <p:cNvPr id="27" name="Text Placeholder 9">
            <a:extLst>
              <a:ext uri="{FF2B5EF4-FFF2-40B4-BE49-F238E27FC236}">
                <a16:creationId xmlns:a16="http://schemas.microsoft.com/office/drawing/2014/main" id="{FAA38A2A-F9AE-DB4C-A648-40314FD82B2D}"/>
              </a:ext>
            </a:extLst>
          </p:cNvPr>
          <p:cNvSpPr>
            <a:spLocks noGrp="1"/>
          </p:cNvSpPr>
          <p:nvPr>
            <p:ph type="body" sz="quarter" idx="18" hasCustomPrompt="1"/>
          </p:nvPr>
        </p:nvSpPr>
        <p:spPr>
          <a:xfrm>
            <a:off x="3289230" y="2037522"/>
            <a:ext cx="1584255" cy="606287"/>
          </a:xfrm>
        </p:spPr>
        <p:txBody>
          <a:bodyPr lIns="0" tIns="0" rIns="0" bIns="0">
            <a:noAutofit/>
          </a:bodyPr>
          <a:lstStyle>
            <a:lvl1pPr marL="0" indent="0" algn="ctr">
              <a:spcBef>
                <a:spcPts val="0"/>
              </a:spcBef>
              <a:spcAft>
                <a:spcPts val="1000"/>
              </a:spcAft>
              <a:buNone/>
              <a:defRPr sz="4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2</a:t>
            </a:r>
          </a:p>
        </p:txBody>
      </p:sp>
      <p:sp>
        <p:nvSpPr>
          <p:cNvPr id="28" name="Text Placeholder 9">
            <a:extLst>
              <a:ext uri="{FF2B5EF4-FFF2-40B4-BE49-F238E27FC236}">
                <a16:creationId xmlns:a16="http://schemas.microsoft.com/office/drawing/2014/main" id="{AB81CFF7-69B8-5942-988D-9911B925BD93}"/>
              </a:ext>
            </a:extLst>
          </p:cNvPr>
          <p:cNvSpPr>
            <a:spLocks noGrp="1"/>
          </p:cNvSpPr>
          <p:nvPr>
            <p:ph type="body" sz="quarter" idx="19" hasCustomPrompt="1"/>
          </p:nvPr>
        </p:nvSpPr>
        <p:spPr>
          <a:xfrm>
            <a:off x="6167644" y="2037522"/>
            <a:ext cx="1584255" cy="606287"/>
          </a:xfrm>
        </p:spPr>
        <p:txBody>
          <a:bodyPr lIns="0" tIns="0" rIns="0" bIns="0">
            <a:noAutofit/>
          </a:bodyPr>
          <a:lstStyle>
            <a:lvl1pPr marL="0" indent="0" algn="ctr">
              <a:spcBef>
                <a:spcPts val="0"/>
              </a:spcBef>
              <a:spcAft>
                <a:spcPts val="1000"/>
              </a:spcAft>
              <a:buNone/>
              <a:defRPr sz="4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3</a:t>
            </a:r>
          </a:p>
        </p:txBody>
      </p:sp>
      <p:sp>
        <p:nvSpPr>
          <p:cNvPr id="29" name="Text Placeholder 9">
            <a:extLst>
              <a:ext uri="{FF2B5EF4-FFF2-40B4-BE49-F238E27FC236}">
                <a16:creationId xmlns:a16="http://schemas.microsoft.com/office/drawing/2014/main" id="{6DC56E93-C643-F948-8E00-6FDEA1FDD7A1}"/>
              </a:ext>
            </a:extLst>
          </p:cNvPr>
          <p:cNvSpPr>
            <a:spLocks noGrp="1"/>
          </p:cNvSpPr>
          <p:nvPr>
            <p:ph type="body" sz="quarter" idx="20" hasCustomPrompt="1"/>
          </p:nvPr>
        </p:nvSpPr>
        <p:spPr>
          <a:xfrm>
            <a:off x="9093059" y="2037522"/>
            <a:ext cx="1584255" cy="606287"/>
          </a:xfrm>
        </p:spPr>
        <p:txBody>
          <a:bodyPr lIns="0" tIns="0" rIns="0" bIns="0">
            <a:noAutofit/>
          </a:bodyPr>
          <a:lstStyle>
            <a:lvl1pPr marL="0" indent="0" algn="ctr">
              <a:spcBef>
                <a:spcPts val="0"/>
              </a:spcBef>
              <a:spcAft>
                <a:spcPts val="1000"/>
              </a:spcAft>
              <a:buNone/>
              <a:defRPr sz="4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GB"/>
              <a:t>4</a:t>
            </a:r>
          </a:p>
        </p:txBody>
      </p:sp>
      <p:grpSp>
        <p:nvGrpSpPr>
          <p:cNvPr id="16" name="Graphic 36">
            <a:extLst>
              <a:ext uri="{FF2B5EF4-FFF2-40B4-BE49-F238E27FC236}">
                <a16:creationId xmlns:a16="http://schemas.microsoft.com/office/drawing/2014/main" id="{ED96B7F7-0FDF-6B43-9C71-6DA35B020AD5}"/>
              </a:ext>
            </a:extLst>
          </p:cNvPr>
          <p:cNvGrpSpPr/>
          <p:nvPr userDrawn="1"/>
        </p:nvGrpSpPr>
        <p:grpSpPr>
          <a:xfrm>
            <a:off x="11607408" y="6132443"/>
            <a:ext cx="290229" cy="432023"/>
            <a:chOff x="11607408" y="6132443"/>
            <a:chExt cx="290229" cy="432023"/>
          </a:xfrm>
        </p:grpSpPr>
        <p:sp>
          <p:nvSpPr>
            <p:cNvPr id="20" name="Freeform 19">
              <a:extLst>
                <a:ext uri="{FF2B5EF4-FFF2-40B4-BE49-F238E27FC236}">
                  <a16:creationId xmlns:a16="http://schemas.microsoft.com/office/drawing/2014/main" id="{10C65F7D-991E-0748-8B73-D985B2AB9FF9}"/>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DD6CC47-684B-CD48-BD25-6C29CCDB7AFF}"/>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9" name="Text Placeholder 2">
            <a:extLst>
              <a:ext uri="{FF2B5EF4-FFF2-40B4-BE49-F238E27FC236}">
                <a16:creationId xmlns:a16="http://schemas.microsoft.com/office/drawing/2014/main" id="{686000DD-BE7B-BA49-8133-A5EDD23DBC8A}"/>
              </a:ext>
            </a:extLst>
          </p:cNvPr>
          <p:cNvSpPr>
            <a:spLocks noGrp="1"/>
          </p:cNvSpPr>
          <p:nvPr>
            <p:ph type="body" sz="quarter" idx="26"/>
          </p:nvPr>
        </p:nvSpPr>
        <p:spPr>
          <a:xfrm>
            <a:off x="433388"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2">
            <a:extLst>
              <a:ext uri="{FF2B5EF4-FFF2-40B4-BE49-F238E27FC236}">
                <a16:creationId xmlns:a16="http://schemas.microsoft.com/office/drawing/2014/main" id="{5DDCA595-78ED-7D48-A9FD-6C89DB76E409}"/>
              </a:ext>
            </a:extLst>
          </p:cNvPr>
          <p:cNvSpPr>
            <a:spLocks noGrp="1"/>
          </p:cNvSpPr>
          <p:nvPr>
            <p:ph type="body" sz="quarter" idx="27"/>
          </p:nvPr>
        </p:nvSpPr>
        <p:spPr>
          <a:xfrm>
            <a:off x="3289230"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a:extLst>
              <a:ext uri="{FF2B5EF4-FFF2-40B4-BE49-F238E27FC236}">
                <a16:creationId xmlns:a16="http://schemas.microsoft.com/office/drawing/2014/main" id="{A9898635-0348-FC42-BF41-1511D1F9A03C}"/>
              </a:ext>
            </a:extLst>
          </p:cNvPr>
          <p:cNvSpPr>
            <a:spLocks noGrp="1"/>
          </p:cNvSpPr>
          <p:nvPr>
            <p:ph type="body" sz="quarter" idx="28"/>
          </p:nvPr>
        </p:nvSpPr>
        <p:spPr>
          <a:xfrm>
            <a:off x="6167644"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2">
            <a:extLst>
              <a:ext uri="{FF2B5EF4-FFF2-40B4-BE49-F238E27FC236}">
                <a16:creationId xmlns:a16="http://schemas.microsoft.com/office/drawing/2014/main" id="{1D3CA26D-05C3-CC4D-9E3F-BE5AD8EA9172}"/>
              </a:ext>
            </a:extLst>
          </p:cNvPr>
          <p:cNvSpPr>
            <a:spLocks noGrp="1"/>
          </p:cNvSpPr>
          <p:nvPr>
            <p:ph type="body" sz="quarter" idx="29"/>
          </p:nvPr>
        </p:nvSpPr>
        <p:spPr>
          <a:xfrm>
            <a:off x="9093059"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extBox 22">
            <a:extLst>
              <a:ext uri="{FF2B5EF4-FFF2-40B4-BE49-F238E27FC236}">
                <a16:creationId xmlns:a16="http://schemas.microsoft.com/office/drawing/2014/main" id="{EDA12553-2B40-144A-A3F2-E71A852BB32C}"/>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26" name="Footer Placeholder 4">
            <a:extLst>
              <a:ext uri="{FF2B5EF4-FFF2-40B4-BE49-F238E27FC236}">
                <a16:creationId xmlns:a16="http://schemas.microsoft.com/office/drawing/2014/main" id="{62D46290-3410-C84C-9595-46D1D5DA5139}"/>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78521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tep by Step with Images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5" name="Picture Placeholder 16">
            <a:extLst>
              <a:ext uri="{FF2B5EF4-FFF2-40B4-BE49-F238E27FC236}">
                <a16:creationId xmlns:a16="http://schemas.microsoft.com/office/drawing/2014/main" id="{2BA0928E-969C-9E4A-A5EF-1DBFB09DF979}"/>
              </a:ext>
            </a:extLst>
          </p:cNvPr>
          <p:cNvSpPr>
            <a:spLocks noGrp="1"/>
          </p:cNvSpPr>
          <p:nvPr>
            <p:ph type="pic" sz="quarter" idx="18"/>
          </p:nvPr>
        </p:nvSpPr>
        <p:spPr>
          <a:xfrm>
            <a:off x="3266081" y="1489075"/>
            <a:ext cx="1625564" cy="1625563"/>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16" name="Picture Placeholder 16">
            <a:extLst>
              <a:ext uri="{FF2B5EF4-FFF2-40B4-BE49-F238E27FC236}">
                <a16:creationId xmlns:a16="http://schemas.microsoft.com/office/drawing/2014/main" id="{8E7DA947-0A81-8841-9CFB-F174FBA979C8}"/>
              </a:ext>
            </a:extLst>
          </p:cNvPr>
          <p:cNvSpPr>
            <a:spLocks noGrp="1"/>
          </p:cNvSpPr>
          <p:nvPr>
            <p:ph type="pic" sz="quarter" idx="19"/>
          </p:nvPr>
        </p:nvSpPr>
        <p:spPr>
          <a:xfrm>
            <a:off x="6147889" y="1489075"/>
            <a:ext cx="1625564" cy="1625563"/>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0" name="Picture Placeholder 16">
            <a:extLst>
              <a:ext uri="{FF2B5EF4-FFF2-40B4-BE49-F238E27FC236}">
                <a16:creationId xmlns:a16="http://schemas.microsoft.com/office/drawing/2014/main" id="{ECB53486-4CDF-864E-A1F8-D98716D35D51}"/>
              </a:ext>
            </a:extLst>
          </p:cNvPr>
          <p:cNvSpPr>
            <a:spLocks noGrp="1"/>
          </p:cNvSpPr>
          <p:nvPr>
            <p:ph type="pic" sz="quarter" idx="20"/>
          </p:nvPr>
        </p:nvSpPr>
        <p:spPr>
          <a:xfrm>
            <a:off x="9070595" y="1489075"/>
            <a:ext cx="1625564" cy="1625563"/>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2" name="Picture Placeholder 16">
            <a:extLst>
              <a:ext uri="{FF2B5EF4-FFF2-40B4-BE49-F238E27FC236}">
                <a16:creationId xmlns:a16="http://schemas.microsoft.com/office/drawing/2014/main" id="{099D1C10-FFE5-B94D-A4FE-98FD51856391}"/>
              </a:ext>
            </a:extLst>
          </p:cNvPr>
          <p:cNvSpPr>
            <a:spLocks noGrp="1"/>
          </p:cNvSpPr>
          <p:nvPr>
            <p:ph type="pic" sz="quarter" idx="17"/>
          </p:nvPr>
        </p:nvSpPr>
        <p:spPr>
          <a:xfrm>
            <a:off x="410238" y="1489075"/>
            <a:ext cx="1625564" cy="1625563"/>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grpSp>
        <p:nvGrpSpPr>
          <p:cNvPr id="21" name="Graphic 36">
            <a:extLst>
              <a:ext uri="{FF2B5EF4-FFF2-40B4-BE49-F238E27FC236}">
                <a16:creationId xmlns:a16="http://schemas.microsoft.com/office/drawing/2014/main" id="{6E70AF45-A695-254F-8532-882BD9480F0D}"/>
              </a:ext>
            </a:extLst>
          </p:cNvPr>
          <p:cNvGrpSpPr/>
          <p:nvPr userDrawn="1"/>
        </p:nvGrpSpPr>
        <p:grpSpPr>
          <a:xfrm>
            <a:off x="11607408" y="6132443"/>
            <a:ext cx="290229" cy="432023"/>
            <a:chOff x="11607408" y="6132443"/>
            <a:chExt cx="290229" cy="432023"/>
          </a:xfrm>
        </p:grpSpPr>
        <p:sp>
          <p:nvSpPr>
            <p:cNvPr id="23" name="Freeform 22">
              <a:extLst>
                <a:ext uri="{FF2B5EF4-FFF2-40B4-BE49-F238E27FC236}">
                  <a16:creationId xmlns:a16="http://schemas.microsoft.com/office/drawing/2014/main" id="{EA1517DB-4D10-1846-A811-1ECF0335CF25}"/>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C6E5905D-20A6-9B4C-B6A8-01AEF7645EB2}"/>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 Placeholder 2">
            <a:extLst>
              <a:ext uri="{FF2B5EF4-FFF2-40B4-BE49-F238E27FC236}">
                <a16:creationId xmlns:a16="http://schemas.microsoft.com/office/drawing/2014/main" id="{DFE232A4-6F81-F745-8B82-0D20F0F4C80C}"/>
              </a:ext>
            </a:extLst>
          </p:cNvPr>
          <p:cNvSpPr>
            <a:spLocks noGrp="1"/>
          </p:cNvSpPr>
          <p:nvPr>
            <p:ph type="body" sz="quarter" idx="26"/>
          </p:nvPr>
        </p:nvSpPr>
        <p:spPr>
          <a:xfrm>
            <a:off x="433388"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a:extLst>
              <a:ext uri="{FF2B5EF4-FFF2-40B4-BE49-F238E27FC236}">
                <a16:creationId xmlns:a16="http://schemas.microsoft.com/office/drawing/2014/main" id="{B454F8A5-ADC7-8742-B9F3-BD74933E3F16}"/>
              </a:ext>
            </a:extLst>
          </p:cNvPr>
          <p:cNvSpPr>
            <a:spLocks noGrp="1"/>
          </p:cNvSpPr>
          <p:nvPr>
            <p:ph type="body" sz="quarter" idx="27"/>
          </p:nvPr>
        </p:nvSpPr>
        <p:spPr>
          <a:xfrm>
            <a:off x="3289230"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2">
            <a:extLst>
              <a:ext uri="{FF2B5EF4-FFF2-40B4-BE49-F238E27FC236}">
                <a16:creationId xmlns:a16="http://schemas.microsoft.com/office/drawing/2014/main" id="{1DBE7CD3-38C9-2748-ADC0-013AB9A9014A}"/>
              </a:ext>
            </a:extLst>
          </p:cNvPr>
          <p:cNvSpPr>
            <a:spLocks noGrp="1"/>
          </p:cNvSpPr>
          <p:nvPr>
            <p:ph type="body" sz="quarter" idx="28"/>
          </p:nvPr>
        </p:nvSpPr>
        <p:spPr>
          <a:xfrm>
            <a:off x="6167644"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Text Placeholder 2">
            <a:extLst>
              <a:ext uri="{FF2B5EF4-FFF2-40B4-BE49-F238E27FC236}">
                <a16:creationId xmlns:a16="http://schemas.microsoft.com/office/drawing/2014/main" id="{0F29DF49-9502-B749-A283-B936A3DCAA5F}"/>
              </a:ext>
            </a:extLst>
          </p:cNvPr>
          <p:cNvSpPr>
            <a:spLocks noGrp="1"/>
          </p:cNvSpPr>
          <p:nvPr>
            <p:ph type="body" sz="quarter" idx="29"/>
          </p:nvPr>
        </p:nvSpPr>
        <p:spPr>
          <a:xfrm>
            <a:off x="9093059" y="3282950"/>
            <a:ext cx="2389187" cy="2649538"/>
          </a:xfrm>
        </p:spPr>
        <p:txBody>
          <a:bodyPr lIns="0" tIns="0" rIns="0" bIns="0">
            <a:noAutofit/>
          </a:bodyPr>
          <a:lstStyle>
            <a:lvl2pPr marL="0" indent="0">
              <a:spcAft>
                <a:spcPts val="500"/>
              </a:spcAft>
              <a:buNone/>
              <a:defRPr sz="1400"/>
            </a:lvl2pPr>
            <a:lvl3pPr marL="180000">
              <a:spcAft>
                <a:spcPts val="500"/>
              </a:spcAft>
              <a:buClr>
                <a:schemeClr val="tx2"/>
              </a:buClr>
              <a:defRPr sz="1400"/>
            </a:lvl3pPr>
            <a:lvl4pPr marL="360000" indent="-180000">
              <a:spcAft>
                <a:spcPts val="500"/>
              </a:spcAft>
              <a:buClr>
                <a:schemeClr val="tx1"/>
              </a:buClr>
              <a:buFont typeface="Arial" panose="020B0604020202020204" pitchFamily="34" charset="0"/>
              <a:buChar char="•"/>
              <a:defRPr sz="1400"/>
            </a:lvl4pPr>
            <a:lvl5pPr marL="540000">
              <a:spcAft>
                <a:spcPts val="500"/>
              </a:spcAft>
              <a:buClr>
                <a:schemeClr val="tx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TextBox 25">
            <a:extLst>
              <a:ext uri="{FF2B5EF4-FFF2-40B4-BE49-F238E27FC236}">
                <a16:creationId xmlns:a16="http://schemas.microsoft.com/office/drawing/2014/main" id="{F5870B95-EE66-8247-ACB2-9B67C1E9736C}"/>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28" name="Footer Placeholder 4">
            <a:extLst>
              <a:ext uri="{FF2B5EF4-FFF2-40B4-BE49-F238E27FC236}">
                <a16:creationId xmlns:a16="http://schemas.microsoft.com/office/drawing/2014/main" id="{CD1E79DF-867C-6340-8A34-54E7AB9DB0EE}"/>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3097666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0" name="Media Placeholder 9">
            <a:extLst>
              <a:ext uri="{FF2B5EF4-FFF2-40B4-BE49-F238E27FC236}">
                <a16:creationId xmlns:a16="http://schemas.microsoft.com/office/drawing/2014/main" id="{C0A9D30B-382C-634A-ACE9-36006C7D2087}"/>
              </a:ext>
            </a:extLst>
          </p:cNvPr>
          <p:cNvSpPr>
            <a:spLocks noGrp="1"/>
          </p:cNvSpPr>
          <p:nvPr>
            <p:ph type="media" sz="quarter" idx="14"/>
          </p:nvPr>
        </p:nvSpPr>
        <p:spPr>
          <a:xfrm>
            <a:off x="3668232" y="1489076"/>
            <a:ext cx="7740502" cy="4354032"/>
          </a:xfr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media</a:t>
            </a:r>
          </a:p>
        </p:txBody>
      </p:sp>
      <p:grpSp>
        <p:nvGrpSpPr>
          <p:cNvPr id="12" name="Graphic 36">
            <a:extLst>
              <a:ext uri="{FF2B5EF4-FFF2-40B4-BE49-F238E27FC236}">
                <a16:creationId xmlns:a16="http://schemas.microsoft.com/office/drawing/2014/main" id="{51FF44EF-CFFC-C745-86B1-EA2BF07A8BFF}"/>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2B1F285B-EE4E-2E43-B230-67CE80DB3203}"/>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531E71D0-C467-B345-B663-307BD553B2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5" name="Text Placeholder 2">
            <a:extLst>
              <a:ext uri="{FF2B5EF4-FFF2-40B4-BE49-F238E27FC236}">
                <a16:creationId xmlns:a16="http://schemas.microsoft.com/office/drawing/2014/main" id="{25BCF543-CEEF-A84C-8537-FE9ADEF96741}"/>
              </a:ext>
            </a:extLst>
          </p:cNvPr>
          <p:cNvSpPr>
            <a:spLocks noGrp="1"/>
          </p:cNvSpPr>
          <p:nvPr>
            <p:ph type="body" sz="quarter" idx="21"/>
          </p:nvPr>
        </p:nvSpPr>
        <p:spPr>
          <a:xfrm>
            <a:off x="433250" y="1489075"/>
            <a:ext cx="2887306" cy="4354031"/>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16" name="TextBox 15">
            <a:extLst>
              <a:ext uri="{FF2B5EF4-FFF2-40B4-BE49-F238E27FC236}">
                <a16:creationId xmlns:a16="http://schemas.microsoft.com/office/drawing/2014/main" id="{2DD62D11-E303-A344-AFD0-3070EC355B07}"/>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7" name="Footer Placeholder 4">
            <a:extLst>
              <a:ext uri="{FF2B5EF4-FFF2-40B4-BE49-F238E27FC236}">
                <a16:creationId xmlns:a16="http://schemas.microsoft.com/office/drawing/2014/main" id="{392A535D-14C0-974B-A960-40C5EFAEF5B9}"/>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05192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xt and Chart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2" name="Chart Placeholder 2">
            <a:extLst>
              <a:ext uri="{FF2B5EF4-FFF2-40B4-BE49-F238E27FC236}">
                <a16:creationId xmlns:a16="http://schemas.microsoft.com/office/drawing/2014/main" id="{932A1779-D8BE-FA45-91C9-ABCBEBA44E7D}"/>
              </a:ext>
            </a:extLst>
          </p:cNvPr>
          <p:cNvSpPr>
            <a:spLocks noGrp="1"/>
          </p:cNvSpPr>
          <p:nvPr>
            <p:ph type="chart" sz="quarter" idx="17"/>
          </p:nvPr>
        </p:nvSpPr>
        <p:spPr>
          <a:xfrm>
            <a:off x="6226427" y="1313230"/>
            <a:ext cx="5205412" cy="3837788"/>
          </a:xfrm>
        </p:spPr>
        <p:txBody>
          <a:bodyPr lIns="0" tIns="0" rIns="0" bIns="0">
            <a:noAutofit/>
          </a:bodyPr>
          <a:lstStyle>
            <a:lvl1pPr marL="0" indent="0">
              <a:buNone/>
              <a:defRPr sz="1400" b="0" i="0">
                <a:solidFill>
                  <a:schemeClr val="tx1"/>
                </a:solidFill>
                <a:latin typeface="+mn-lt"/>
              </a:defRPr>
            </a:lvl1pPr>
          </a:lstStyle>
          <a:p>
            <a:r>
              <a:rPr lang="en-US"/>
              <a:t>Click icon to add chart</a:t>
            </a:r>
          </a:p>
        </p:txBody>
      </p:sp>
      <p:sp>
        <p:nvSpPr>
          <p:cNvPr id="13" name="Text Placeholder 9">
            <a:extLst>
              <a:ext uri="{FF2B5EF4-FFF2-40B4-BE49-F238E27FC236}">
                <a16:creationId xmlns:a16="http://schemas.microsoft.com/office/drawing/2014/main" id="{BE82FE66-078C-0A43-A733-4682A7858091}"/>
              </a:ext>
            </a:extLst>
          </p:cNvPr>
          <p:cNvSpPr>
            <a:spLocks noGrp="1"/>
          </p:cNvSpPr>
          <p:nvPr>
            <p:ph type="body" sz="quarter" idx="18" hasCustomPrompt="1"/>
          </p:nvPr>
        </p:nvSpPr>
        <p:spPr>
          <a:xfrm>
            <a:off x="6226427"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5" name="Graphic 36">
            <a:extLst>
              <a:ext uri="{FF2B5EF4-FFF2-40B4-BE49-F238E27FC236}">
                <a16:creationId xmlns:a16="http://schemas.microsoft.com/office/drawing/2014/main" id="{F305F540-F40A-2E4D-8A4B-3F1803C2BF75}"/>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F8DF67F2-A405-8446-B7D0-8B8A73B4CFF4}"/>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779B798-4BF9-CC42-9BE7-2D5F1CABA2BA}"/>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 Placeholder 9">
            <a:extLst>
              <a:ext uri="{FF2B5EF4-FFF2-40B4-BE49-F238E27FC236}">
                <a16:creationId xmlns:a16="http://schemas.microsoft.com/office/drawing/2014/main" id="{A353C400-B0ED-D647-BC1A-4BA3A4553FC0}"/>
              </a:ext>
            </a:extLst>
          </p:cNvPr>
          <p:cNvSpPr>
            <a:spLocks noGrp="1"/>
          </p:cNvSpPr>
          <p:nvPr>
            <p:ph type="body" sz="quarter" idx="19"/>
          </p:nvPr>
        </p:nvSpPr>
        <p:spPr>
          <a:xfrm>
            <a:off x="433388" y="1493631"/>
            <a:ext cx="5205412" cy="4445459"/>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a:extLst>
              <a:ext uri="{FF2B5EF4-FFF2-40B4-BE49-F238E27FC236}">
                <a16:creationId xmlns:a16="http://schemas.microsoft.com/office/drawing/2014/main" id="{7E894579-15FD-7C47-B955-3C617DF5477C}"/>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E0409736-959D-8645-A15F-CB033F0CC3B6}"/>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345077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hart Slide 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3" name="Chart Placeholder 2">
            <a:extLst>
              <a:ext uri="{FF2B5EF4-FFF2-40B4-BE49-F238E27FC236}">
                <a16:creationId xmlns:a16="http://schemas.microsoft.com/office/drawing/2014/main" id="{12D32350-2080-B649-B400-D3953ED2C291}"/>
              </a:ext>
            </a:extLst>
          </p:cNvPr>
          <p:cNvSpPr>
            <a:spLocks noGrp="1"/>
          </p:cNvSpPr>
          <p:nvPr>
            <p:ph type="chart" sz="quarter" idx="14"/>
          </p:nvPr>
        </p:nvSpPr>
        <p:spPr>
          <a:xfrm>
            <a:off x="433387" y="1313230"/>
            <a:ext cx="10998451" cy="3837788"/>
          </a:xfrm>
        </p:spPr>
        <p:txBody>
          <a:bodyPr lIns="0" tIns="0" rIns="0" bIns="0">
            <a:noAutofit/>
          </a:bodyPr>
          <a:lstStyle>
            <a:lvl1pPr marL="0" indent="0">
              <a:buNone/>
              <a:defRPr sz="1400" b="0" i="0">
                <a:solidFill>
                  <a:schemeClr val="tx1"/>
                </a:solidFill>
                <a:latin typeface="+mn-lt"/>
              </a:defRPr>
            </a:lvl1pPr>
          </a:lstStyle>
          <a:p>
            <a:r>
              <a:rPr lang="en-US"/>
              <a:t>Click icon to add chart</a:t>
            </a:r>
          </a:p>
        </p:txBody>
      </p:sp>
      <p:sp>
        <p:nvSpPr>
          <p:cNvPr id="10" name="Text Placeholder 9">
            <a:extLst>
              <a:ext uri="{FF2B5EF4-FFF2-40B4-BE49-F238E27FC236}">
                <a16:creationId xmlns:a16="http://schemas.microsoft.com/office/drawing/2014/main" id="{D93D50BD-AB51-E646-AAE2-1D5A9E7F3E85}"/>
              </a:ext>
            </a:extLst>
          </p:cNvPr>
          <p:cNvSpPr>
            <a:spLocks noGrp="1"/>
          </p:cNvSpPr>
          <p:nvPr>
            <p:ph type="body" sz="quarter" idx="13" hasCustomPrompt="1"/>
          </p:nvPr>
        </p:nvSpPr>
        <p:spPr>
          <a:xfrm>
            <a:off x="433388"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1" name="Graphic 36">
            <a:extLst>
              <a:ext uri="{FF2B5EF4-FFF2-40B4-BE49-F238E27FC236}">
                <a16:creationId xmlns:a16="http://schemas.microsoft.com/office/drawing/2014/main" id="{62BDA401-531D-4047-8975-93E9CA2B2184}"/>
              </a:ext>
            </a:extLst>
          </p:cNvPr>
          <p:cNvGrpSpPr/>
          <p:nvPr userDrawn="1"/>
        </p:nvGrpSpPr>
        <p:grpSpPr>
          <a:xfrm>
            <a:off x="11607408" y="6132443"/>
            <a:ext cx="290229" cy="432023"/>
            <a:chOff x="11607408" y="6132443"/>
            <a:chExt cx="290229" cy="432023"/>
          </a:xfrm>
        </p:grpSpPr>
        <p:sp>
          <p:nvSpPr>
            <p:cNvPr id="12" name="Freeform 11">
              <a:extLst>
                <a:ext uri="{FF2B5EF4-FFF2-40B4-BE49-F238E27FC236}">
                  <a16:creationId xmlns:a16="http://schemas.microsoft.com/office/drawing/2014/main" id="{D4FC8F08-E97B-0D44-A6A7-C7BFBC728302}"/>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68D0EE5-71EB-3543-A5AB-A0FFB72C900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4" name="TextBox 13">
            <a:extLst>
              <a:ext uri="{FF2B5EF4-FFF2-40B4-BE49-F238E27FC236}">
                <a16:creationId xmlns:a16="http://schemas.microsoft.com/office/drawing/2014/main" id="{540BD60D-34C8-CD4B-B5AE-0E3FB0F7035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5" name="Footer Placeholder 4">
            <a:extLst>
              <a:ext uri="{FF2B5EF4-FFF2-40B4-BE49-F238E27FC236}">
                <a16:creationId xmlns:a16="http://schemas.microsoft.com/office/drawing/2014/main" id="{45F4E546-47F0-F44A-AE1C-D3BF50263F5A}"/>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42657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hart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3" name="Chart Placeholder 2">
            <a:extLst>
              <a:ext uri="{FF2B5EF4-FFF2-40B4-BE49-F238E27FC236}">
                <a16:creationId xmlns:a16="http://schemas.microsoft.com/office/drawing/2014/main" id="{12D32350-2080-B649-B400-D3953ED2C291}"/>
              </a:ext>
            </a:extLst>
          </p:cNvPr>
          <p:cNvSpPr>
            <a:spLocks noGrp="1"/>
          </p:cNvSpPr>
          <p:nvPr>
            <p:ph type="chart" sz="quarter" idx="14"/>
          </p:nvPr>
        </p:nvSpPr>
        <p:spPr>
          <a:xfrm>
            <a:off x="433388" y="1313230"/>
            <a:ext cx="5205412" cy="3837788"/>
          </a:xfrm>
        </p:spPr>
        <p:txBody>
          <a:bodyPr lIns="0" tIns="0" rIns="0" bIns="0">
            <a:noAutofit/>
          </a:bodyPr>
          <a:lstStyle>
            <a:lvl1pPr marL="0" indent="0">
              <a:buNone/>
              <a:defRPr sz="1400" b="0" i="0">
                <a:solidFill>
                  <a:schemeClr val="tx1"/>
                </a:solidFill>
                <a:latin typeface="+mn-lt"/>
              </a:defRPr>
            </a:lvl1pPr>
          </a:lstStyle>
          <a:p>
            <a:r>
              <a:rPr lang="en-US"/>
              <a:t>Click icon to add chart</a:t>
            </a:r>
          </a:p>
        </p:txBody>
      </p:sp>
      <p:sp>
        <p:nvSpPr>
          <p:cNvPr id="10" name="Text Placeholder 9">
            <a:extLst>
              <a:ext uri="{FF2B5EF4-FFF2-40B4-BE49-F238E27FC236}">
                <a16:creationId xmlns:a16="http://schemas.microsoft.com/office/drawing/2014/main" id="{D93D50BD-AB51-E646-AAE2-1D5A9E7F3E85}"/>
              </a:ext>
            </a:extLst>
          </p:cNvPr>
          <p:cNvSpPr>
            <a:spLocks noGrp="1"/>
          </p:cNvSpPr>
          <p:nvPr>
            <p:ph type="body" sz="quarter" idx="13" hasCustomPrompt="1"/>
          </p:nvPr>
        </p:nvSpPr>
        <p:spPr>
          <a:xfrm>
            <a:off x="433388"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2" name="Chart Placeholder 2">
            <a:extLst>
              <a:ext uri="{FF2B5EF4-FFF2-40B4-BE49-F238E27FC236}">
                <a16:creationId xmlns:a16="http://schemas.microsoft.com/office/drawing/2014/main" id="{932A1779-D8BE-FA45-91C9-ABCBEBA44E7D}"/>
              </a:ext>
            </a:extLst>
          </p:cNvPr>
          <p:cNvSpPr>
            <a:spLocks noGrp="1"/>
          </p:cNvSpPr>
          <p:nvPr>
            <p:ph type="chart" sz="quarter" idx="17"/>
          </p:nvPr>
        </p:nvSpPr>
        <p:spPr>
          <a:xfrm>
            <a:off x="6226427" y="1313230"/>
            <a:ext cx="5205412" cy="3837788"/>
          </a:xfrm>
        </p:spPr>
        <p:txBody>
          <a:bodyPr lIns="0" tIns="0" rIns="0" bIns="0">
            <a:noAutofit/>
          </a:bodyPr>
          <a:lstStyle>
            <a:lvl1pPr marL="0" indent="0">
              <a:buNone/>
              <a:defRPr sz="1400" b="0" i="0">
                <a:solidFill>
                  <a:schemeClr val="tx1"/>
                </a:solidFill>
                <a:latin typeface="+mn-lt"/>
              </a:defRPr>
            </a:lvl1pPr>
          </a:lstStyle>
          <a:p>
            <a:r>
              <a:rPr lang="en-US"/>
              <a:t>Click icon to add chart</a:t>
            </a:r>
          </a:p>
        </p:txBody>
      </p:sp>
      <p:sp>
        <p:nvSpPr>
          <p:cNvPr id="13" name="Text Placeholder 9">
            <a:extLst>
              <a:ext uri="{FF2B5EF4-FFF2-40B4-BE49-F238E27FC236}">
                <a16:creationId xmlns:a16="http://schemas.microsoft.com/office/drawing/2014/main" id="{BE82FE66-078C-0A43-A733-4682A7858091}"/>
              </a:ext>
            </a:extLst>
          </p:cNvPr>
          <p:cNvSpPr>
            <a:spLocks noGrp="1"/>
          </p:cNvSpPr>
          <p:nvPr>
            <p:ph type="body" sz="quarter" idx="18" hasCustomPrompt="1"/>
          </p:nvPr>
        </p:nvSpPr>
        <p:spPr>
          <a:xfrm>
            <a:off x="6226427"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grpSp>
        <p:nvGrpSpPr>
          <p:cNvPr id="15" name="Graphic 36">
            <a:extLst>
              <a:ext uri="{FF2B5EF4-FFF2-40B4-BE49-F238E27FC236}">
                <a16:creationId xmlns:a16="http://schemas.microsoft.com/office/drawing/2014/main" id="{B29E7C8E-CE2A-9A45-BC02-4D639FA55B56}"/>
              </a:ext>
            </a:extLst>
          </p:cNvPr>
          <p:cNvGrpSpPr/>
          <p:nvPr userDrawn="1"/>
        </p:nvGrpSpPr>
        <p:grpSpPr>
          <a:xfrm>
            <a:off x="11607408" y="6132443"/>
            <a:ext cx="290229" cy="432023"/>
            <a:chOff x="11607408" y="6132443"/>
            <a:chExt cx="290229" cy="432023"/>
          </a:xfrm>
        </p:grpSpPr>
        <p:sp>
          <p:nvSpPr>
            <p:cNvPr id="16" name="Freeform 15">
              <a:extLst>
                <a:ext uri="{FF2B5EF4-FFF2-40B4-BE49-F238E27FC236}">
                  <a16:creationId xmlns:a16="http://schemas.microsoft.com/office/drawing/2014/main" id="{A28134CA-86C4-014B-8C40-16D6BD4447AE}"/>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DB984C0-4962-8E4C-8C75-CBAE914843F2}"/>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Box 16">
            <a:extLst>
              <a:ext uri="{FF2B5EF4-FFF2-40B4-BE49-F238E27FC236}">
                <a16:creationId xmlns:a16="http://schemas.microsoft.com/office/drawing/2014/main" id="{8E288232-4D7E-BA47-B04D-1BF65836CF76}"/>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06DD2543-58BA-7640-9BA8-70105807BDE7}"/>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3697595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 and Tab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3" name="Text Placeholder 9">
            <a:extLst>
              <a:ext uri="{FF2B5EF4-FFF2-40B4-BE49-F238E27FC236}">
                <a16:creationId xmlns:a16="http://schemas.microsoft.com/office/drawing/2014/main" id="{BE82FE66-078C-0A43-A733-4682A7858091}"/>
              </a:ext>
            </a:extLst>
          </p:cNvPr>
          <p:cNvSpPr>
            <a:spLocks noGrp="1"/>
          </p:cNvSpPr>
          <p:nvPr>
            <p:ph type="body" sz="quarter" idx="18" hasCustomPrompt="1"/>
          </p:nvPr>
        </p:nvSpPr>
        <p:spPr>
          <a:xfrm>
            <a:off x="6226427"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0" name="Table Placeholder 3">
            <a:extLst>
              <a:ext uri="{FF2B5EF4-FFF2-40B4-BE49-F238E27FC236}">
                <a16:creationId xmlns:a16="http://schemas.microsoft.com/office/drawing/2014/main" id="{4FB3C6E3-7125-3E48-9687-93F5338C10CD}"/>
              </a:ext>
            </a:extLst>
          </p:cNvPr>
          <p:cNvSpPr>
            <a:spLocks noGrp="1"/>
          </p:cNvSpPr>
          <p:nvPr>
            <p:ph type="tbl" sz="quarter" idx="20"/>
          </p:nvPr>
        </p:nvSpPr>
        <p:spPr>
          <a:xfrm>
            <a:off x="6226427" y="1489075"/>
            <a:ext cx="5205412" cy="3661943"/>
          </a:xfrm>
        </p:spPr>
        <p:txBody>
          <a:bodyPr lIns="0" tIns="0" rIns="0" bIns="0">
            <a:noAutofit/>
          </a:bodyPr>
          <a:lstStyle>
            <a:lvl1pPr marL="0" indent="0">
              <a:buNone/>
              <a:defRPr sz="1400" b="0" i="0">
                <a:solidFill>
                  <a:schemeClr val="tx1"/>
                </a:solidFill>
                <a:latin typeface="+mn-lt"/>
              </a:defRPr>
            </a:lvl1pPr>
          </a:lstStyle>
          <a:p>
            <a:r>
              <a:rPr lang="en-US"/>
              <a:t>Click icon to add table</a:t>
            </a:r>
          </a:p>
        </p:txBody>
      </p:sp>
      <p:grpSp>
        <p:nvGrpSpPr>
          <p:cNvPr id="12" name="Graphic 36">
            <a:extLst>
              <a:ext uri="{FF2B5EF4-FFF2-40B4-BE49-F238E27FC236}">
                <a16:creationId xmlns:a16="http://schemas.microsoft.com/office/drawing/2014/main" id="{AFBE8578-7105-1145-8656-74F5009D1682}"/>
              </a:ext>
            </a:extLst>
          </p:cNvPr>
          <p:cNvGrpSpPr/>
          <p:nvPr userDrawn="1"/>
        </p:nvGrpSpPr>
        <p:grpSpPr>
          <a:xfrm>
            <a:off x="11607408" y="6132443"/>
            <a:ext cx="290229" cy="432023"/>
            <a:chOff x="11607408" y="6132443"/>
            <a:chExt cx="290229" cy="432023"/>
          </a:xfrm>
        </p:grpSpPr>
        <p:sp>
          <p:nvSpPr>
            <p:cNvPr id="15" name="Freeform 14">
              <a:extLst>
                <a:ext uri="{FF2B5EF4-FFF2-40B4-BE49-F238E27FC236}">
                  <a16:creationId xmlns:a16="http://schemas.microsoft.com/office/drawing/2014/main" id="{5224426A-C980-0E4C-A977-E0CCDD3D66ED}"/>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33AA0DE-3388-AF4A-8388-586A551656D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7" name="Text Placeholder 9">
            <a:extLst>
              <a:ext uri="{FF2B5EF4-FFF2-40B4-BE49-F238E27FC236}">
                <a16:creationId xmlns:a16="http://schemas.microsoft.com/office/drawing/2014/main" id="{13625CDB-7478-AD48-9B4E-D04023999152}"/>
              </a:ext>
            </a:extLst>
          </p:cNvPr>
          <p:cNvSpPr>
            <a:spLocks noGrp="1"/>
          </p:cNvSpPr>
          <p:nvPr>
            <p:ph type="body" sz="quarter" idx="21"/>
          </p:nvPr>
        </p:nvSpPr>
        <p:spPr>
          <a:xfrm>
            <a:off x="433388" y="1489075"/>
            <a:ext cx="5205412" cy="4450015"/>
          </a:xfr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a:extLst>
              <a:ext uri="{FF2B5EF4-FFF2-40B4-BE49-F238E27FC236}">
                <a16:creationId xmlns:a16="http://schemas.microsoft.com/office/drawing/2014/main" id="{2A017ED8-108F-AD4F-9828-ED5E57BD5ADD}"/>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8" name="Footer Placeholder 4">
            <a:extLst>
              <a:ext uri="{FF2B5EF4-FFF2-40B4-BE49-F238E27FC236}">
                <a16:creationId xmlns:a16="http://schemas.microsoft.com/office/drawing/2014/main" id="{327F43CE-1A2F-1E4E-B278-96F3D3A8E73A}"/>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778683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gline white">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104FCEA3-5082-384D-A497-6D2312D0486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22680" y="2092695"/>
            <a:ext cx="9946640" cy="2374900"/>
          </a:xfrm>
          <a:prstGeom prst="rect">
            <a:avLst/>
          </a:prstGeom>
        </p:spPr>
      </p:pic>
      <p:grpSp>
        <p:nvGrpSpPr>
          <p:cNvPr id="8" name="Graphic 36">
            <a:extLst>
              <a:ext uri="{FF2B5EF4-FFF2-40B4-BE49-F238E27FC236}">
                <a16:creationId xmlns:a16="http://schemas.microsoft.com/office/drawing/2014/main" id="{219AF67E-1B03-E040-B903-DFE91ED75CD7}"/>
              </a:ext>
            </a:extLst>
          </p:cNvPr>
          <p:cNvGrpSpPr/>
          <p:nvPr userDrawn="1"/>
        </p:nvGrpSpPr>
        <p:grpSpPr>
          <a:xfrm>
            <a:off x="11607408" y="6132443"/>
            <a:ext cx="290229" cy="432023"/>
            <a:chOff x="11607408" y="6132443"/>
            <a:chExt cx="290229" cy="432023"/>
          </a:xfrm>
        </p:grpSpPr>
        <p:sp>
          <p:nvSpPr>
            <p:cNvPr id="9" name="Freeform 8">
              <a:extLst>
                <a:ext uri="{FF2B5EF4-FFF2-40B4-BE49-F238E27FC236}">
                  <a16:creationId xmlns:a16="http://schemas.microsoft.com/office/drawing/2014/main" id="{E87710EE-DF3B-C147-A4E3-E7012C8EF82A}"/>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8EF5E88-F79F-0A4F-893F-EE805ACE68D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1" name="TextBox 10">
            <a:extLst>
              <a:ext uri="{FF2B5EF4-FFF2-40B4-BE49-F238E27FC236}">
                <a16:creationId xmlns:a16="http://schemas.microsoft.com/office/drawing/2014/main" id="{9AA830CB-7E72-6649-BC38-7B0919C8D9A5}"/>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5" name="Footer Placeholder 4">
            <a:extLst>
              <a:ext uri="{FF2B5EF4-FFF2-40B4-BE49-F238E27FC236}">
                <a16:creationId xmlns:a16="http://schemas.microsoft.com/office/drawing/2014/main" id="{CDDF9DDB-91AF-E041-892A-2C9CBBB9DAA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87297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 Slide 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0" name="Text Placeholder 9">
            <a:extLst>
              <a:ext uri="{FF2B5EF4-FFF2-40B4-BE49-F238E27FC236}">
                <a16:creationId xmlns:a16="http://schemas.microsoft.com/office/drawing/2014/main" id="{D93D50BD-AB51-E646-AAE2-1D5A9E7F3E85}"/>
              </a:ext>
            </a:extLst>
          </p:cNvPr>
          <p:cNvSpPr>
            <a:spLocks noGrp="1"/>
          </p:cNvSpPr>
          <p:nvPr>
            <p:ph type="body" sz="quarter" idx="13" hasCustomPrompt="1"/>
          </p:nvPr>
        </p:nvSpPr>
        <p:spPr>
          <a:xfrm>
            <a:off x="433388"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4" name="Table Placeholder 3">
            <a:extLst>
              <a:ext uri="{FF2B5EF4-FFF2-40B4-BE49-F238E27FC236}">
                <a16:creationId xmlns:a16="http://schemas.microsoft.com/office/drawing/2014/main" id="{E35C29FC-1ED7-3C48-9AD7-E0EC81A6F9E6}"/>
              </a:ext>
            </a:extLst>
          </p:cNvPr>
          <p:cNvSpPr>
            <a:spLocks noGrp="1"/>
          </p:cNvSpPr>
          <p:nvPr>
            <p:ph type="tbl" sz="quarter" idx="19"/>
          </p:nvPr>
        </p:nvSpPr>
        <p:spPr>
          <a:xfrm>
            <a:off x="433387" y="1489075"/>
            <a:ext cx="10998451" cy="3661943"/>
          </a:xfrm>
        </p:spPr>
        <p:txBody>
          <a:bodyPr lIns="0" tIns="0" rIns="0" bIns="0">
            <a:noAutofit/>
          </a:bodyPr>
          <a:lstStyle>
            <a:lvl1pPr marL="0" indent="0">
              <a:buNone/>
              <a:defRPr sz="1400" b="0" i="0">
                <a:solidFill>
                  <a:schemeClr val="tx1"/>
                </a:solidFill>
                <a:latin typeface="+mn-lt"/>
              </a:defRPr>
            </a:lvl1pPr>
          </a:lstStyle>
          <a:p>
            <a:r>
              <a:rPr lang="en-US"/>
              <a:t>Click icon to add table</a:t>
            </a:r>
          </a:p>
        </p:txBody>
      </p:sp>
      <p:grpSp>
        <p:nvGrpSpPr>
          <p:cNvPr id="11" name="Graphic 36">
            <a:extLst>
              <a:ext uri="{FF2B5EF4-FFF2-40B4-BE49-F238E27FC236}">
                <a16:creationId xmlns:a16="http://schemas.microsoft.com/office/drawing/2014/main" id="{50B598E1-3640-E047-9AF8-3800019C217C}"/>
              </a:ext>
            </a:extLst>
          </p:cNvPr>
          <p:cNvGrpSpPr/>
          <p:nvPr userDrawn="1"/>
        </p:nvGrpSpPr>
        <p:grpSpPr>
          <a:xfrm>
            <a:off x="11607408" y="6132443"/>
            <a:ext cx="290229" cy="432023"/>
            <a:chOff x="11607408" y="6132443"/>
            <a:chExt cx="290229" cy="432023"/>
          </a:xfrm>
        </p:grpSpPr>
        <p:sp>
          <p:nvSpPr>
            <p:cNvPr id="13" name="Freeform 12">
              <a:extLst>
                <a:ext uri="{FF2B5EF4-FFF2-40B4-BE49-F238E27FC236}">
                  <a16:creationId xmlns:a16="http://schemas.microsoft.com/office/drawing/2014/main" id="{66A251E5-DC8E-7B4A-8F06-0D32A4E39FEA}"/>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5EFD5D76-10A0-C045-927D-5AB20937F6FC}"/>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5" name="TextBox 14">
            <a:extLst>
              <a:ext uri="{FF2B5EF4-FFF2-40B4-BE49-F238E27FC236}">
                <a16:creationId xmlns:a16="http://schemas.microsoft.com/office/drawing/2014/main" id="{2E6F22F3-BD15-AC4A-89C4-661305315E5E}"/>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6" name="Footer Placeholder 4">
            <a:extLst>
              <a:ext uri="{FF2B5EF4-FFF2-40B4-BE49-F238E27FC236}">
                <a16:creationId xmlns:a16="http://schemas.microsoft.com/office/drawing/2014/main" id="{4B80BFFB-6D85-084B-BE7F-D97816B12F9C}"/>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256631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0" name="Text Placeholder 9">
            <a:extLst>
              <a:ext uri="{FF2B5EF4-FFF2-40B4-BE49-F238E27FC236}">
                <a16:creationId xmlns:a16="http://schemas.microsoft.com/office/drawing/2014/main" id="{D93D50BD-AB51-E646-AAE2-1D5A9E7F3E85}"/>
              </a:ext>
            </a:extLst>
          </p:cNvPr>
          <p:cNvSpPr>
            <a:spLocks noGrp="1"/>
          </p:cNvSpPr>
          <p:nvPr>
            <p:ph type="body" sz="quarter" idx="13" hasCustomPrompt="1"/>
          </p:nvPr>
        </p:nvSpPr>
        <p:spPr>
          <a:xfrm>
            <a:off x="433388"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3" name="Text Placeholder 9">
            <a:extLst>
              <a:ext uri="{FF2B5EF4-FFF2-40B4-BE49-F238E27FC236}">
                <a16:creationId xmlns:a16="http://schemas.microsoft.com/office/drawing/2014/main" id="{BE82FE66-078C-0A43-A733-4682A7858091}"/>
              </a:ext>
            </a:extLst>
          </p:cNvPr>
          <p:cNvSpPr>
            <a:spLocks noGrp="1"/>
          </p:cNvSpPr>
          <p:nvPr>
            <p:ph type="body" sz="quarter" idx="18" hasCustomPrompt="1"/>
          </p:nvPr>
        </p:nvSpPr>
        <p:spPr>
          <a:xfrm>
            <a:off x="6226427" y="5571890"/>
            <a:ext cx="5205412" cy="367200"/>
          </a:xfrm>
        </p:spPr>
        <p:txBody>
          <a:bodyPr lIns="0" tIns="0" rIns="0" bIns="0" anchor="ctr" anchorCtr="0">
            <a:noAutofit/>
          </a:bodyPr>
          <a:lstStyle>
            <a:lvl1pPr marL="0" indent="0">
              <a:spcBef>
                <a:spcPts val="0"/>
              </a:spcBef>
              <a:spcAft>
                <a:spcPts val="1000"/>
              </a:spcAft>
              <a:buNone/>
              <a:defRPr sz="1400" b="0" i="0">
                <a:solidFill>
                  <a:schemeClr val="tx1"/>
                </a:solidFill>
                <a:latin typeface="+mn-lt"/>
              </a:defRPr>
            </a:lvl1pPr>
            <a:lvl2pPr marL="0" indent="0">
              <a:spcBef>
                <a:spcPts val="0"/>
              </a:spcBef>
              <a:spcAft>
                <a:spcPts val="1000"/>
              </a:spcAft>
              <a:buNone/>
              <a:defRPr sz="2000" b="0" i="0">
                <a:latin typeface="Avenir Light" panose="020B0402020203020204" pitchFamily="34" charset="77"/>
              </a:defRPr>
            </a:lvl2pPr>
            <a:lvl3pPr marL="180000" indent="-180000">
              <a:spcBef>
                <a:spcPts val="0"/>
              </a:spcBef>
              <a:spcAft>
                <a:spcPts val="1000"/>
              </a:spcAft>
              <a:buClr>
                <a:schemeClr val="tx2"/>
              </a:buClr>
              <a:defRPr sz="2000" b="0" i="0">
                <a:latin typeface="Avenir Light" panose="020B0402020203020204" pitchFamily="34" charset="77"/>
              </a:defRPr>
            </a:lvl3pPr>
            <a:lvl4pPr marL="0" indent="0">
              <a:spcBef>
                <a:spcPts val="0"/>
              </a:spcBef>
              <a:spcAft>
                <a:spcPts val="1000"/>
              </a:spcAft>
              <a:buFontTx/>
              <a:buNone/>
              <a:defRPr sz="1400" b="0" i="0">
                <a:latin typeface="Avenir Light" panose="020B0402020203020204" pitchFamily="34" charset="77"/>
              </a:defRPr>
            </a:lvl4pPr>
            <a:lvl5pPr marL="180000" indent="-180000">
              <a:spcBef>
                <a:spcPts val="0"/>
              </a:spcBef>
              <a:spcAft>
                <a:spcPts val="1000"/>
              </a:spcAft>
              <a:buClr>
                <a:schemeClr val="tx2"/>
              </a:buClr>
              <a:defRPr sz="1400" b="0" i="0">
                <a:latin typeface="Avenir Light" panose="020B0402020203020204" pitchFamily="34" charset="77"/>
              </a:defRPr>
            </a:lvl5pPr>
          </a:lstStyle>
          <a:p>
            <a:pPr lvl="0"/>
            <a:r>
              <a:rPr lang="en-GB"/>
              <a:t>click to edit master text styles</a:t>
            </a:r>
          </a:p>
        </p:txBody>
      </p:sp>
      <p:sp>
        <p:nvSpPr>
          <p:cNvPr id="14" name="Table Placeholder 3">
            <a:extLst>
              <a:ext uri="{FF2B5EF4-FFF2-40B4-BE49-F238E27FC236}">
                <a16:creationId xmlns:a16="http://schemas.microsoft.com/office/drawing/2014/main" id="{E35C29FC-1ED7-3C48-9AD7-E0EC81A6F9E6}"/>
              </a:ext>
            </a:extLst>
          </p:cNvPr>
          <p:cNvSpPr>
            <a:spLocks noGrp="1"/>
          </p:cNvSpPr>
          <p:nvPr>
            <p:ph type="tbl" sz="quarter" idx="19"/>
          </p:nvPr>
        </p:nvSpPr>
        <p:spPr>
          <a:xfrm>
            <a:off x="433388" y="1489075"/>
            <a:ext cx="5205412" cy="3661943"/>
          </a:xfrm>
        </p:spPr>
        <p:txBody>
          <a:bodyPr lIns="0" tIns="0" rIns="0" bIns="0">
            <a:noAutofit/>
          </a:bodyPr>
          <a:lstStyle>
            <a:lvl1pPr marL="0" indent="0">
              <a:buNone/>
              <a:defRPr sz="1400" b="0" i="0">
                <a:solidFill>
                  <a:schemeClr val="tx1"/>
                </a:solidFill>
                <a:latin typeface="+mn-lt"/>
              </a:defRPr>
            </a:lvl1pPr>
          </a:lstStyle>
          <a:p>
            <a:r>
              <a:rPr lang="en-US"/>
              <a:t>Click icon to add table</a:t>
            </a:r>
          </a:p>
        </p:txBody>
      </p:sp>
      <p:sp>
        <p:nvSpPr>
          <p:cNvPr id="16" name="Table Placeholder 3">
            <a:extLst>
              <a:ext uri="{FF2B5EF4-FFF2-40B4-BE49-F238E27FC236}">
                <a16:creationId xmlns:a16="http://schemas.microsoft.com/office/drawing/2014/main" id="{814B9AF2-7041-2844-8F87-FD4B97DBACC1}"/>
              </a:ext>
            </a:extLst>
          </p:cNvPr>
          <p:cNvSpPr>
            <a:spLocks noGrp="1"/>
          </p:cNvSpPr>
          <p:nvPr>
            <p:ph type="tbl" sz="quarter" idx="20"/>
          </p:nvPr>
        </p:nvSpPr>
        <p:spPr>
          <a:xfrm>
            <a:off x="6226427" y="1489075"/>
            <a:ext cx="5205412" cy="3661943"/>
          </a:xfrm>
        </p:spPr>
        <p:txBody>
          <a:bodyPr lIns="0" tIns="0" rIns="0" bIns="0">
            <a:noAutofit/>
          </a:bodyPr>
          <a:lstStyle>
            <a:lvl1pPr marL="0" indent="0">
              <a:buNone/>
              <a:defRPr sz="1400" b="0" i="0">
                <a:solidFill>
                  <a:schemeClr val="tx1"/>
                </a:solidFill>
                <a:latin typeface="+mn-lt"/>
              </a:defRPr>
            </a:lvl1pPr>
          </a:lstStyle>
          <a:p>
            <a:r>
              <a:rPr lang="en-US"/>
              <a:t>Click icon to add table</a:t>
            </a:r>
          </a:p>
        </p:txBody>
      </p:sp>
      <p:grpSp>
        <p:nvGrpSpPr>
          <p:cNvPr id="15" name="Graphic 36">
            <a:extLst>
              <a:ext uri="{FF2B5EF4-FFF2-40B4-BE49-F238E27FC236}">
                <a16:creationId xmlns:a16="http://schemas.microsoft.com/office/drawing/2014/main" id="{D808B424-94EF-8C40-B95A-01F59149A2EF}"/>
              </a:ext>
            </a:extLst>
          </p:cNvPr>
          <p:cNvGrpSpPr/>
          <p:nvPr userDrawn="1"/>
        </p:nvGrpSpPr>
        <p:grpSpPr>
          <a:xfrm>
            <a:off x="11607408" y="6132443"/>
            <a:ext cx="290229" cy="432023"/>
            <a:chOff x="11607408" y="6132443"/>
            <a:chExt cx="290229" cy="432023"/>
          </a:xfrm>
        </p:grpSpPr>
        <p:sp>
          <p:nvSpPr>
            <p:cNvPr id="17" name="Freeform 16">
              <a:extLst>
                <a:ext uri="{FF2B5EF4-FFF2-40B4-BE49-F238E27FC236}">
                  <a16:creationId xmlns:a16="http://schemas.microsoft.com/office/drawing/2014/main" id="{40F25A33-9AB6-D643-B639-EC0C7A28432F}"/>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F3E94BF-4F00-7240-AD0F-AEE6A5F41985}"/>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8" name="TextBox 17">
            <a:extLst>
              <a:ext uri="{FF2B5EF4-FFF2-40B4-BE49-F238E27FC236}">
                <a16:creationId xmlns:a16="http://schemas.microsoft.com/office/drawing/2014/main" id="{2DC78085-E090-F344-987F-10C6F3DF13F3}"/>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9" name="Footer Placeholder 4">
            <a:extLst>
              <a:ext uri="{FF2B5EF4-FFF2-40B4-BE49-F238E27FC236}">
                <a16:creationId xmlns:a16="http://schemas.microsoft.com/office/drawing/2014/main" id="{1D4A67A7-9BF6-7148-9D00-71067FB385E9}"/>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2510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ank Whit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0" name="Graphic 36">
            <a:extLst>
              <a:ext uri="{FF2B5EF4-FFF2-40B4-BE49-F238E27FC236}">
                <a16:creationId xmlns:a16="http://schemas.microsoft.com/office/drawing/2014/main" id="{B9AC6E5A-99B1-CE41-BDA1-F5698E5875CA}"/>
              </a:ext>
            </a:extLst>
          </p:cNvPr>
          <p:cNvGrpSpPr/>
          <p:nvPr userDrawn="1"/>
        </p:nvGrpSpPr>
        <p:grpSpPr>
          <a:xfrm>
            <a:off x="11607408" y="6132443"/>
            <a:ext cx="290229" cy="432023"/>
            <a:chOff x="11607408" y="6132443"/>
            <a:chExt cx="290229" cy="432023"/>
          </a:xfrm>
        </p:grpSpPr>
        <p:sp>
          <p:nvSpPr>
            <p:cNvPr id="11" name="Freeform 10">
              <a:extLst>
                <a:ext uri="{FF2B5EF4-FFF2-40B4-BE49-F238E27FC236}">
                  <a16:creationId xmlns:a16="http://schemas.microsoft.com/office/drawing/2014/main" id="{F87B87E3-26A2-F441-807D-35E7B38A8872}"/>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D2B73D8-3C25-A347-91D9-D0B671452392}"/>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2" name="TextBox 11">
            <a:extLst>
              <a:ext uri="{FF2B5EF4-FFF2-40B4-BE49-F238E27FC236}">
                <a16:creationId xmlns:a16="http://schemas.microsoft.com/office/drawing/2014/main" id="{3E072F6A-2A74-964C-B3AA-DE0F7F431639}"/>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13" name="Footer Placeholder 4">
            <a:extLst>
              <a:ext uri="{FF2B5EF4-FFF2-40B4-BE49-F238E27FC236}">
                <a16:creationId xmlns:a16="http://schemas.microsoft.com/office/drawing/2014/main" id="{72E20034-984C-9D48-B6DA-CCA8550001DB}"/>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1555991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Logo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10"/>
            <a:ext cx="10234246" cy="629358"/>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grpSp>
        <p:nvGrpSpPr>
          <p:cNvPr id="11" name="Graphic 36">
            <a:extLst>
              <a:ext uri="{FF2B5EF4-FFF2-40B4-BE49-F238E27FC236}">
                <a16:creationId xmlns:a16="http://schemas.microsoft.com/office/drawing/2014/main" id="{4B7705F0-7F44-BD4B-BA32-7B4168599E69}"/>
              </a:ext>
            </a:extLst>
          </p:cNvPr>
          <p:cNvGrpSpPr/>
          <p:nvPr userDrawn="1"/>
        </p:nvGrpSpPr>
        <p:grpSpPr>
          <a:xfrm>
            <a:off x="11607408" y="6132443"/>
            <a:ext cx="290229" cy="432023"/>
            <a:chOff x="11607408" y="6132443"/>
            <a:chExt cx="290229" cy="432023"/>
          </a:xfrm>
        </p:grpSpPr>
        <p:sp>
          <p:nvSpPr>
            <p:cNvPr id="12" name="Freeform 11">
              <a:extLst>
                <a:ext uri="{FF2B5EF4-FFF2-40B4-BE49-F238E27FC236}">
                  <a16:creationId xmlns:a16="http://schemas.microsoft.com/office/drawing/2014/main" id="{7E3A25CA-0285-564E-BAA3-D5223FA06823}"/>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66E7D70-EC24-0F47-8F3C-586D48BFF0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13" name="Text Placeholder 2">
            <a:extLst>
              <a:ext uri="{FF2B5EF4-FFF2-40B4-BE49-F238E27FC236}">
                <a16:creationId xmlns:a16="http://schemas.microsoft.com/office/drawing/2014/main" id="{D42E0CBD-8450-404E-8EBA-0499365966CF}"/>
              </a:ext>
            </a:extLst>
          </p:cNvPr>
          <p:cNvSpPr>
            <a:spLocks noGrp="1"/>
          </p:cNvSpPr>
          <p:nvPr>
            <p:ph type="body" sz="quarter" idx="16"/>
          </p:nvPr>
        </p:nvSpPr>
        <p:spPr>
          <a:xfrm>
            <a:off x="433388" y="1015885"/>
            <a:ext cx="10234246" cy="367437"/>
          </a:xfrm>
        </p:spPr>
        <p:txBody>
          <a:bodyPr lIns="0" tIns="0" rIns="0" bIns="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19" name="Picture Placeholder 2">
            <a:extLst>
              <a:ext uri="{FF2B5EF4-FFF2-40B4-BE49-F238E27FC236}">
                <a16:creationId xmlns:a16="http://schemas.microsoft.com/office/drawing/2014/main" id="{3F13EFBB-60D2-4F44-B27A-915CEB0C8D7A}"/>
              </a:ext>
            </a:extLst>
          </p:cNvPr>
          <p:cNvSpPr>
            <a:spLocks noGrp="1"/>
          </p:cNvSpPr>
          <p:nvPr>
            <p:ph type="pic" sz="quarter" idx="19"/>
          </p:nvPr>
        </p:nvSpPr>
        <p:spPr>
          <a:xfrm>
            <a:off x="3223066"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20" name="Picture Placeholder 2">
            <a:extLst>
              <a:ext uri="{FF2B5EF4-FFF2-40B4-BE49-F238E27FC236}">
                <a16:creationId xmlns:a16="http://schemas.microsoft.com/office/drawing/2014/main" id="{4DABF1B6-A2F9-0A4C-94B7-549A23794BE3}"/>
              </a:ext>
            </a:extLst>
          </p:cNvPr>
          <p:cNvSpPr>
            <a:spLocks noGrp="1"/>
          </p:cNvSpPr>
          <p:nvPr>
            <p:ph type="pic" sz="quarter" idx="20"/>
          </p:nvPr>
        </p:nvSpPr>
        <p:spPr>
          <a:xfrm>
            <a:off x="4617722"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21" name="Picture Placeholder 2">
            <a:extLst>
              <a:ext uri="{FF2B5EF4-FFF2-40B4-BE49-F238E27FC236}">
                <a16:creationId xmlns:a16="http://schemas.microsoft.com/office/drawing/2014/main" id="{43F7CFF0-9986-3246-A050-76D9E94E23BE}"/>
              </a:ext>
            </a:extLst>
          </p:cNvPr>
          <p:cNvSpPr>
            <a:spLocks noGrp="1"/>
          </p:cNvSpPr>
          <p:nvPr>
            <p:ph type="pic" sz="quarter" idx="21"/>
          </p:nvPr>
        </p:nvSpPr>
        <p:spPr>
          <a:xfrm>
            <a:off x="6012378"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22" name="Picture Placeholder 2">
            <a:extLst>
              <a:ext uri="{FF2B5EF4-FFF2-40B4-BE49-F238E27FC236}">
                <a16:creationId xmlns:a16="http://schemas.microsoft.com/office/drawing/2014/main" id="{5024B76C-3C6D-C641-801B-7DBD968CCFDD}"/>
              </a:ext>
            </a:extLst>
          </p:cNvPr>
          <p:cNvSpPr>
            <a:spLocks noGrp="1"/>
          </p:cNvSpPr>
          <p:nvPr>
            <p:ph type="pic" sz="quarter" idx="22"/>
          </p:nvPr>
        </p:nvSpPr>
        <p:spPr>
          <a:xfrm>
            <a:off x="7407034"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23" name="Picture Placeholder 2">
            <a:extLst>
              <a:ext uri="{FF2B5EF4-FFF2-40B4-BE49-F238E27FC236}">
                <a16:creationId xmlns:a16="http://schemas.microsoft.com/office/drawing/2014/main" id="{8F9AF23F-29AD-3F40-8DC9-C00AD8463F2A}"/>
              </a:ext>
            </a:extLst>
          </p:cNvPr>
          <p:cNvSpPr>
            <a:spLocks noGrp="1"/>
          </p:cNvSpPr>
          <p:nvPr>
            <p:ph type="pic" sz="quarter" idx="23"/>
          </p:nvPr>
        </p:nvSpPr>
        <p:spPr>
          <a:xfrm>
            <a:off x="8801690"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24" name="Picture Placeholder 2">
            <a:extLst>
              <a:ext uri="{FF2B5EF4-FFF2-40B4-BE49-F238E27FC236}">
                <a16:creationId xmlns:a16="http://schemas.microsoft.com/office/drawing/2014/main" id="{4164469D-839D-2149-926C-FCA9A9C47C38}"/>
              </a:ext>
            </a:extLst>
          </p:cNvPr>
          <p:cNvSpPr>
            <a:spLocks noGrp="1"/>
          </p:cNvSpPr>
          <p:nvPr>
            <p:ph type="pic" sz="quarter" idx="24"/>
          </p:nvPr>
        </p:nvSpPr>
        <p:spPr>
          <a:xfrm>
            <a:off x="10196348"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36" name="Picture Placeholder 2">
            <a:extLst>
              <a:ext uri="{FF2B5EF4-FFF2-40B4-BE49-F238E27FC236}">
                <a16:creationId xmlns:a16="http://schemas.microsoft.com/office/drawing/2014/main" id="{1AAC26C2-0DE9-E847-BBEE-357AA193D0BC}"/>
              </a:ext>
            </a:extLst>
          </p:cNvPr>
          <p:cNvSpPr>
            <a:spLocks noGrp="1"/>
          </p:cNvSpPr>
          <p:nvPr>
            <p:ph type="pic" sz="quarter" idx="25"/>
          </p:nvPr>
        </p:nvSpPr>
        <p:spPr>
          <a:xfrm>
            <a:off x="433754"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37" name="Picture Placeholder 2">
            <a:extLst>
              <a:ext uri="{FF2B5EF4-FFF2-40B4-BE49-F238E27FC236}">
                <a16:creationId xmlns:a16="http://schemas.microsoft.com/office/drawing/2014/main" id="{8C68DC73-4437-0A41-AEC7-268F8C45ACDF}"/>
              </a:ext>
            </a:extLst>
          </p:cNvPr>
          <p:cNvSpPr>
            <a:spLocks noGrp="1"/>
          </p:cNvSpPr>
          <p:nvPr>
            <p:ph type="pic" sz="quarter" idx="26"/>
          </p:nvPr>
        </p:nvSpPr>
        <p:spPr>
          <a:xfrm>
            <a:off x="1828410"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38" name="Picture Placeholder 2">
            <a:extLst>
              <a:ext uri="{FF2B5EF4-FFF2-40B4-BE49-F238E27FC236}">
                <a16:creationId xmlns:a16="http://schemas.microsoft.com/office/drawing/2014/main" id="{28F58A2B-F91E-9E4A-82A5-CCCE9FC7A3B4}"/>
              </a:ext>
            </a:extLst>
          </p:cNvPr>
          <p:cNvSpPr>
            <a:spLocks noGrp="1"/>
          </p:cNvSpPr>
          <p:nvPr>
            <p:ph type="pic" sz="quarter" idx="27"/>
          </p:nvPr>
        </p:nvSpPr>
        <p:spPr>
          <a:xfrm>
            <a:off x="3223066"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39" name="Picture Placeholder 2">
            <a:extLst>
              <a:ext uri="{FF2B5EF4-FFF2-40B4-BE49-F238E27FC236}">
                <a16:creationId xmlns:a16="http://schemas.microsoft.com/office/drawing/2014/main" id="{CFF0DD91-7085-FD46-868E-212A639ED677}"/>
              </a:ext>
            </a:extLst>
          </p:cNvPr>
          <p:cNvSpPr>
            <a:spLocks noGrp="1"/>
          </p:cNvSpPr>
          <p:nvPr>
            <p:ph type="pic" sz="quarter" idx="28"/>
          </p:nvPr>
        </p:nvSpPr>
        <p:spPr>
          <a:xfrm>
            <a:off x="4617722"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0" name="Picture Placeholder 2">
            <a:extLst>
              <a:ext uri="{FF2B5EF4-FFF2-40B4-BE49-F238E27FC236}">
                <a16:creationId xmlns:a16="http://schemas.microsoft.com/office/drawing/2014/main" id="{D77E16E4-6087-E14C-BFCF-A5AFA6A0B992}"/>
              </a:ext>
            </a:extLst>
          </p:cNvPr>
          <p:cNvSpPr>
            <a:spLocks noGrp="1"/>
          </p:cNvSpPr>
          <p:nvPr>
            <p:ph type="pic" sz="quarter" idx="29"/>
          </p:nvPr>
        </p:nvSpPr>
        <p:spPr>
          <a:xfrm>
            <a:off x="6012378"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1" name="Picture Placeholder 2">
            <a:extLst>
              <a:ext uri="{FF2B5EF4-FFF2-40B4-BE49-F238E27FC236}">
                <a16:creationId xmlns:a16="http://schemas.microsoft.com/office/drawing/2014/main" id="{B49BC6EB-CCB1-6048-A9B1-017D1A9E4679}"/>
              </a:ext>
            </a:extLst>
          </p:cNvPr>
          <p:cNvSpPr>
            <a:spLocks noGrp="1"/>
          </p:cNvSpPr>
          <p:nvPr>
            <p:ph type="pic" sz="quarter" idx="30"/>
          </p:nvPr>
        </p:nvSpPr>
        <p:spPr>
          <a:xfrm>
            <a:off x="7407034"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2" name="Picture Placeholder 2">
            <a:extLst>
              <a:ext uri="{FF2B5EF4-FFF2-40B4-BE49-F238E27FC236}">
                <a16:creationId xmlns:a16="http://schemas.microsoft.com/office/drawing/2014/main" id="{E4C743F2-3F81-6D41-B432-F54A3A220F2C}"/>
              </a:ext>
            </a:extLst>
          </p:cNvPr>
          <p:cNvSpPr>
            <a:spLocks noGrp="1"/>
          </p:cNvSpPr>
          <p:nvPr>
            <p:ph type="pic" sz="quarter" idx="31"/>
          </p:nvPr>
        </p:nvSpPr>
        <p:spPr>
          <a:xfrm>
            <a:off x="8801690"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3" name="Picture Placeholder 2">
            <a:extLst>
              <a:ext uri="{FF2B5EF4-FFF2-40B4-BE49-F238E27FC236}">
                <a16:creationId xmlns:a16="http://schemas.microsoft.com/office/drawing/2014/main" id="{C190544E-1605-5C49-A624-B2C7F5961027}"/>
              </a:ext>
            </a:extLst>
          </p:cNvPr>
          <p:cNvSpPr>
            <a:spLocks noGrp="1"/>
          </p:cNvSpPr>
          <p:nvPr>
            <p:ph type="pic" sz="quarter" idx="32"/>
          </p:nvPr>
        </p:nvSpPr>
        <p:spPr>
          <a:xfrm>
            <a:off x="10196348" y="26481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2" name="Picture Placeholder 2">
            <a:extLst>
              <a:ext uri="{FF2B5EF4-FFF2-40B4-BE49-F238E27FC236}">
                <a16:creationId xmlns:a16="http://schemas.microsoft.com/office/drawing/2014/main" id="{2ABBD357-98CE-CE47-A76E-E160E8B56FD2}"/>
              </a:ext>
            </a:extLst>
          </p:cNvPr>
          <p:cNvSpPr>
            <a:spLocks noGrp="1"/>
          </p:cNvSpPr>
          <p:nvPr>
            <p:ph type="pic" sz="quarter" idx="33"/>
          </p:nvPr>
        </p:nvSpPr>
        <p:spPr>
          <a:xfrm>
            <a:off x="433754"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3" name="Picture Placeholder 2">
            <a:extLst>
              <a:ext uri="{FF2B5EF4-FFF2-40B4-BE49-F238E27FC236}">
                <a16:creationId xmlns:a16="http://schemas.microsoft.com/office/drawing/2014/main" id="{4F784FC9-2F80-414A-AB71-88172F8CAF5E}"/>
              </a:ext>
            </a:extLst>
          </p:cNvPr>
          <p:cNvSpPr>
            <a:spLocks noGrp="1"/>
          </p:cNvSpPr>
          <p:nvPr>
            <p:ph type="pic" sz="quarter" idx="34"/>
          </p:nvPr>
        </p:nvSpPr>
        <p:spPr>
          <a:xfrm>
            <a:off x="1828410"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4" name="Picture Placeholder 2">
            <a:extLst>
              <a:ext uri="{FF2B5EF4-FFF2-40B4-BE49-F238E27FC236}">
                <a16:creationId xmlns:a16="http://schemas.microsoft.com/office/drawing/2014/main" id="{ECD6E54C-47C2-E644-834C-7025DF7C7890}"/>
              </a:ext>
            </a:extLst>
          </p:cNvPr>
          <p:cNvSpPr>
            <a:spLocks noGrp="1"/>
          </p:cNvSpPr>
          <p:nvPr>
            <p:ph type="pic" sz="quarter" idx="35"/>
          </p:nvPr>
        </p:nvSpPr>
        <p:spPr>
          <a:xfrm>
            <a:off x="3223066"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5" name="Picture Placeholder 2">
            <a:extLst>
              <a:ext uri="{FF2B5EF4-FFF2-40B4-BE49-F238E27FC236}">
                <a16:creationId xmlns:a16="http://schemas.microsoft.com/office/drawing/2014/main" id="{A9D1D076-5915-7C44-926F-EF326B02634B}"/>
              </a:ext>
            </a:extLst>
          </p:cNvPr>
          <p:cNvSpPr>
            <a:spLocks noGrp="1"/>
          </p:cNvSpPr>
          <p:nvPr>
            <p:ph type="pic" sz="quarter" idx="36"/>
          </p:nvPr>
        </p:nvSpPr>
        <p:spPr>
          <a:xfrm>
            <a:off x="4617722"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6" name="Picture Placeholder 2">
            <a:extLst>
              <a:ext uri="{FF2B5EF4-FFF2-40B4-BE49-F238E27FC236}">
                <a16:creationId xmlns:a16="http://schemas.microsoft.com/office/drawing/2014/main" id="{2E3EB8BA-7299-2F47-AA3C-C81B51CED87C}"/>
              </a:ext>
            </a:extLst>
          </p:cNvPr>
          <p:cNvSpPr>
            <a:spLocks noGrp="1"/>
          </p:cNvSpPr>
          <p:nvPr>
            <p:ph type="pic" sz="quarter" idx="37"/>
          </p:nvPr>
        </p:nvSpPr>
        <p:spPr>
          <a:xfrm>
            <a:off x="6012378"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7" name="Picture Placeholder 2">
            <a:extLst>
              <a:ext uri="{FF2B5EF4-FFF2-40B4-BE49-F238E27FC236}">
                <a16:creationId xmlns:a16="http://schemas.microsoft.com/office/drawing/2014/main" id="{DC1A56FE-0C5E-E04F-84EB-0CB58D515551}"/>
              </a:ext>
            </a:extLst>
          </p:cNvPr>
          <p:cNvSpPr>
            <a:spLocks noGrp="1"/>
          </p:cNvSpPr>
          <p:nvPr>
            <p:ph type="pic" sz="quarter" idx="38"/>
          </p:nvPr>
        </p:nvSpPr>
        <p:spPr>
          <a:xfrm>
            <a:off x="7407034"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8" name="Picture Placeholder 2">
            <a:extLst>
              <a:ext uri="{FF2B5EF4-FFF2-40B4-BE49-F238E27FC236}">
                <a16:creationId xmlns:a16="http://schemas.microsoft.com/office/drawing/2014/main" id="{AC90916C-4D03-0541-AD51-ABD396DD9A8A}"/>
              </a:ext>
            </a:extLst>
          </p:cNvPr>
          <p:cNvSpPr>
            <a:spLocks noGrp="1"/>
          </p:cNvSpPr>
          <p:nvPr>
            <p:ph type="pic" sz="quarter" idx="39"/>
          </p:nvPr>
        </p:nvSpPr>
        <p:spPr>
          <a:xfrm>
            <a:off x="8801690"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59" name="Picture Placeholder 2">
            <a:extLst>
              <a:ext uri="{FF2B5EF4-FFF2-40B4-BE49-F238E27FC236}">
                <a16:creationId xmlns:a16="http://schemas.microsoft.com/office/drawing/2014/main" id="{4F11BA2A-C0F9-1846-AAAB-B7F75B805C02}"/>
              </a:ext>
            </a:extLst>
          </p:cNvPr>
          <p:cNvSpPr>
            <a:spLocks noGrp="1"/>
          </p:cNvSpPr>
          <p:nvPr>
            <p:ph type="pic" sz="quarter" idx="40"/>
          </p:nvPr>
        </p:nvSpPr>
        <p:spPr>
          <a:xfrm>
            <a:off x="10196348" y="380787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0" name="Picture Placeholder 2">
            <a:extLst>
              <a:ext uri="{FF2B5EF4-FFF2-40B4-BE49-F238E27FC236}">
                <a16:creationId xmlns:a16="http://schemas.microsoft.com/office/drawing/2014/main" id="{44908A63-49EC-B043-9B37-89D632FEBE8E}"/>
              </a:ext>
            </a:extLst>
          </p:cNvPr>
          <p:cNvSpPr>
            <a:spLocks noGrp="1"/>
          </p:cNvSpPr>
          <p:nvPr>
            <p:ph type="pic" sz="quarter" idx="41"/>
          </p:nvPr>
        </p:nvSpPr>
        <p:spPr>
          <a:xfrm>
            <a:off x="433754"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1" name="Picture Placeholder 2">
            <a:extLst>
              <a:ext uri="{FF2B5EF4-FFF2-40B4-BE49-F238E27FC236}">
                <a16:creationId xmlns:a16="http://schemas.microsoft.com/office/drawing/2014/main" id="{7DC1D62B-58C3-144E-A505-11F49CD6683D}"/>
              </a:ext>
            </a:extLst>
          </p:cNvPr>
          <p:cNvSpPr>
            <a:spLocks noGrp="1"/>
          </p:cNvSpPr>
          <p:nvPr>
            <p:ph type="pic" sz="quarter" idx="42"/>
          </p:nvPr>
        </p:nvSpPr>
        <p:spPr>
          <a:xfrm>
            <a:off x="1828410"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2" name="Picture Placeholder 2">
            <a:extLst>
              <a:ext uri="{FF2B5EF4-FFF2-40B4-BE49-F238E27FC236}">
                <a16:creationId xmlns:a16="http://schemas.microsoft.com/office/drawing/2014/main" id="{0DE63EDA-B318-F04D-A92A-FF1753B7003F}"/>
              </a:ext>
            </a:extLst>
          </p:cNvPr>
          <p:cNvSpPr>
            <a:spLocks noGrp="1"/>
          </p:cNvSpPr>
          <p:nvPr>
            <p:ph type="pic" sz="quarter" idx="43"/>
          </p:nvPr>
        </p:nvSpPr>
        <p:spPr>
          <a:xfrm>
            <a:off x="3223066"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3" name="Picture Placeholder 2">
            <a:extLst>
              <a:ext uri="{FF2B5EF4-FFF2-40B4-BE49-F238E27FC236}">
                <a16:creationId xmlns:a16="http://schemas.microsoft.com/office/drawing/2014/main" id="{7238555B-65CC-DD44-BC34-7EAAFADA7EA6}"/>
              </a:ext>
            </a:extLst>
          </p:cNvPr>
          <p:cNvSpPr>
            <a:spLocks noGrp="1"/>
          </p:cNvSpPr>
          <p:nvPr>
            <p:ph type="pic" sz="quarter" idx="44"/>
          </p:nvPr>
        </p:nvSpPr>
        <p:spPr>
          <a:xfrm>
            <a:off x="4617722"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4" name="Picture Placeholder 2">
            <a:extLst>
              <a:ext uri="{FF2B5EF4-FFF2-40B4-BE49-F238E27FC236}">
                <a16:creationId xmlns:a16="http://schemas.microsoft.com/office/drawing/2014/main" id="{224B89F1-DFB6-284E-A862-06C9CB278AC0}"/>
              </a:ext>
            </a:extLst>
          </p:cNvPr>
          <p:cNvSpPr>
            <a:spLocks noGrp="1"/>
          </p:cNvSpPr>
          <p:nvPr>
            <p:ph type="pic" sz="quarter" idx="45"/>
          </p:nvPr>
        </p:nvSpPr>
        <p:spPr>
          <a:xfrm>
            <a:off x="6012378"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5" name="Picture Placeholder 2">
            <a:extLst>
              <a:ext uri="{FF2B5EF4-FFF2-40B4-BE49-F238E27FC236}">
                <a16:creationId xmlns:a16="http://schemas.microsoft.com/office/drawing/2014/main" id="{EE1D228C-F335-5A4E-AF8F-4104180D7CCE}"/>
              </a:ext>
            </a:extLst>
          </p:cNvPr>
          <p:cNvSpPr>
            <a:spLocks noGrp="1"/>
          </p:cNvSpPr>
          <p:nvPr>
            <p:ph type="pic" sz="quarter" idx="46"/>
          </p:nvPr>
        </p:nvSpPr>
        <p:spPr>
          <a:xfrm>
            <a:off x="7407034"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6" name="Picture Placeholder 2">
            <a:extLst>
              <a:ext uri="{FF2B5EF4-FFF2-40B4-BE49-F238E27FC236}">
                <a16:creationId xmlns:a16="http://schemas.microsoft.com/office/drawing/2014/main" id="{84D4482A-5E10-E24E-B71B-06E600BDB216}"/>
              </a:ext>
            </a:extLst>
          </p:cNvPr>
          <p:cNvSpPr>
            <a:spLocks noGrp="1"/>
          </p:cNvSpPr>
          <p:nvPr>
            <p:ph type="pic" sz="quarter" idx="47"/>
          </p:nvPr>
        </p:nvSpPr>
        <p:spPr>
          <a:xfrm>
            <a:off x="8801690"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67" name="Picture Placeholder 2">
            <a:extLst>
              <a:ext uri="{FF2B5EF4-FFF2-40B4-BE49-F238E27FC236}">
                <a16:creationId xmlns:a16="http://schemas.microsoft.com/office/drawing/2014/main" id="{8C7BD691-6A9D-E54A-AA1D-7DAC4AFCC1A2}"/>
              </a:ext>
            </a:extLst>
          </p:cNvPr>
          <p:cNvSpPr>
            <a:spLocks noGrp="1"/>
          </p:cNvSpPr>
          <p:nvPr>
            <p:ph type="pic" sz="quarter" idx="48"/>
          </p:nvPr>
        </p:nvSpPr>
        <p:spPr>
          <a:xfrm>
            <a:off x="10196348" y="4967623"/>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4" name="Picture Placeholder 2">
            <a:extLst>
              <a:ext uri="{FF2B5EF4-FFF2-40B4-BE49-F238E27FC236}">
                <a16:creationId xmlns:a16="http://schemas.microsoft.com/office/drawing/2014/main" id="{072DA06B-6D9B-7C46-9565-888888771DCB}"/>
              </a:ext>
            </a:extLst>
          </p:cNvPr>
          <p:cNvSpPr>
            <a:spLocks noGrp="1"/>
          </p:cNvSpPr>
          <p:nvPr>
            <p:ph type="pic" sz="quarter" idx="49"/>
          </p:nvPr>
        </p:nvSpPr>
        <p:spPr>
          <a:xfrm>
            <a:off x="1829168"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95" name="Picture Placeholder 2">
            <a:extLst>
              <a:ext uri="{FF2B5EF4-FFF2-40B4-BE49-F238E27FC236}">
                <a16:creationId xmlns:a16="http://schemas.microsoft.com/office/drawing/2014/main" id="{3D9B38F2-0C41-724A-9880-494F6C8CCAD3}"/>
              </a:ext>
            </a:extLst>
          </p:cNvPr>
          <p:cNvSpPr>
            <a:spLocks noGrp="1"/>
          </p:cNvSpPr>
          <p:nvPr>
            <p:ph type="pic" sz="quarter" idx="17"/>
          </p:nvPr>
        </p:nvSpPr>
        <p:spPr>
          <a:xfrm>
            <a:off x="433754" y="1522239"/>
            <a:ext cx="1260000" cy="990000"/>
          </a:xfrm>
          <a:prstGeom prst="roundRect">
            <a:avLst/>
          </a:prstGeom>
          <a:ln w="15875">
            <a:solidFill>
              <a:schemeClr val="accent6"/>
            </a:solidFill>
          </a:ln>
        </p:spPr>
        <p:txBody>
          <a:bodyPr/>
          <a:lstStyle>
            <a:lvl1pPr>
              <a:defRPr sz="1400" b="0">
                <a:solidFill>
                  <a:schemeClr val="tx1"/>
                </a:solidFill>
              </a:defRPr>
            </a:lvl1pPr>
          </a:lstStyle>
          <a:p>
            <a:r>
              <a:rPr lang="en-US"/>
              <a:t>Click icon to add picture</a:t>
            </a:r>
          </a:p>
        </p:txBody>
      </p:sp>
      <p:sp>
        <p:nvSpPr>
          <p:cNvPr id="46" name="TextBox 45">
            <a:extLst>
              <a:ext uri="{FF2B5EF4-FFF2-40B4-BE49-F238E27FC236}">
                <a16:creationId xmlns:a16="http://schemas.microsoft.com/office/drawing/2014/main" id="{096F9A4F-7B77-E04F-8BED-3D450DA19305}"/>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47" name="Footer Placeholder 4">
            <a:extLst>
              <a:ext uri="{FF2B5EF4-FFF2-40B4-BE49-F238E27FC236}">
                <a16:creationId xmlns:a16="http://schemas.microsoft.com/office/drawing/2014/main" id="{461741B9-31B6-7444-8EB3-0C89FC9BAEB1}"/>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541137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Red Slid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grpSp>
        <p:nvGrpSpPr>
          <p:cNvPr id="13" name="Graphic 17">
            <a:extLst>
              <a:ext uri="{FF2B5EF4-FFF2-40B4-BE49-F238E27FC236}">
                <a16:creationId xmlns:a16="http://schemas.microsoft.com/office/drawing/2014/main" id="{0E48C6BD-B499-604A-8E25-39DE1D17443C}"/>
              </a:ext>
            </a:extLst>
          </p:cNvPr>
          <p:cNvGrpSpPr/>
          <p:nvPr userDrawn="1"/>
        </p:nvGrpSpPr>
        <p:grpSpPr>
          <a:xfrm>
            <a:off x="11607408" y="6132443"/>
            <a:ext cx="290229" cy="432023"/>
            <a:chOff x="11607408" y="6132443"/>
            <a:chExt cx="290229" cy="432023"/>
          </a:xfrm>
        </p:grpSpPr>
        <p:sp>
          <p:nvSpPr>
            <p:cNvPr id="14" name="Freeform 13">
              <a:extLst>
                <a:ext uri="{FF2B5EF4-FFF2-40B4-BE49-F238E27FC236}">
                  <a16:creationId xmlns:a16="http://schemas.microsoft.com/office/drawing/2014/main" id="{11A55BF8-BAB1-C244-A1A4-6F8FEFC1BA3D}"/>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BF35FA2-40EC-854C-94E1-FDF934EA55C5}"/>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10" name="TextBox 9">
            <a:extLst>
              <a:ext uri="{FF2B5EF4-FFF2-40B4-BE49-F238E27FC236}">
                <a16:creationId xmlns:a16="http://schemas.microsoft.com/office/drawing/2014/main" id="{9D89A43A-1E24-C348-A098-D4CE996BBAAD}"/>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11" name="Footer Placeholder 4">
            <a:extLst>
              <a:ext uri="{FF2B5EF4-FFF2-40B4-BE49-F238E27FC236}">
                <a16:creationId xmlns:a16="http://schemas.microsoft.com/office/drawing/2014/main" id="{A8BF08E8-77FA-3541-A2AB-75D2C6570979}"/>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696208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 Contacts Slide ">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3BB7BB7-AA66-3F4C-8FE5-DBB70022093F}"/>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6734577" y="-4547"/>
            <a:ext cx="5457422" cy="6858000"/>
          </a:xfrm>
          <a:prstGeom prst="rect">
            <a:avLst/>
          </a:prstGeom>
        </p:spPr>
      </p:pic>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887415" y="1509031"/>
            <a:ext cx="4103077"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887415" y="1853038"/>
            <a:ext cx="4103077" cy="76992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17" name="Picture Placeholder 16">
            <a:extLst>
              <a:ext uri="{FF2B5EF4-FFF2-40B4-BE49-F238E27FC236}">
                <a16:creationId xmlns:a16="http://schemas.microsoft.com/office/drawing/2014/main" id="{FF0D998A-2B98-9F4C-9DF7-6A27A55A45DD}"/>
              </a:ext>
            </a:extLst>
          </p:cNvPr>
          <p:cNvSpPr>
            <a:spLocks noGrp="1"/>
          </p:cNvSpPr>
          <p:nvPr>
            <p:ph type="pic" sz="quarter" idx="16"/>
          </p:nvPr>
        </p:nvSpPr>
        <p:spPr>
          <a:xfrm>
            <a:off x="433388" y="1509031"/>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1" name="Text Placeholder 9">
            <a:extLst>
              <a:ext uri="{FF2B5EF4-FFF2-40B4-BE49-F238E27FC236}">
                <a16:creationId xmlns:a16="http://schemas.microsoft.com/office/drawing/2014/main" id="{7DC7F4FD-B3FC-AD40-BA5E-981AFACC56BE}"/>
              </a:ext>
            </a:extLst>
          </p:cNvPr>
          <p:cNvSpPr>
            <a:spLocks noGrp="1"/>
          </p:cNvSpPr>
          <p:nvPr>
            <p:ph type="body" sz="quarter" idx="22"/>
          </p:nvPr>
        </p:nvSpPr>
        <p:spPr>
          <a:xfrm>
            <a:off x="1887415" y="3052115"/>
            <a:ext cx="4103077"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2" name="Text Placeholder 9">
            <a:extLst>
              <a:ext uri="{FF2B5EF4-FFF2-40B4-BE49-F238E27FC236}">
                <a16:creationId xmlns:a16="http://schemas.microsoft.com/office/drawing/2014/main" id="{9E3D32AC-5CDD-6B42-9981-5D97C576C5BB}"/>
              </a:ext>
            </a:extLst>
          </p:cNvPr>
          <p:cNvSpPr>
            <a:spLocks noGrp="1"/>
          </p:cNvSpPr>
          <p:nvPr>
            <p:ph type="body" sz="quarter" idx="23" hasCustomPrompt="1"/>
          </p:nvPr>
        </p:nvSpPr>
        <p:spPr>
          <a:xfrm>
            <a:off x="1887415" y="3396122"/>
            <a:ext cx="4103077" cy="76992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53" name="Picture Placeholder 16">
            <a:extLst>
              <a:ext uri="{FF2B5EF4-FFF2-40B4-BE49-F238E27FC236}">
                <a16:creationId xmlns:a16="http://schemas.microsoft.com/office/drawing/2014/main" id="{1203B61B-7A30-1448-B0AA-E44A6398F9D0}"/>
              </a:ext>
            </a:extLst>
          </p:cNvPr>
          <p:cNvSpPr>
            <a:spLocks noGrp="1"/>
          </p:cNvSpPr>
          <p:nvPr>
            <p:ph type="pic" sz="quarter" idx="24"/>
          </p:nvPr>
        </p:nvSpPr>
        <p:spPr>
          <a:xfrm>
            <a:off x="433388" y="3052115"/>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4" name="Text Placeholder 9">
            <a:extLst>
              <a:ext uri="{FF2B5EF4-FFF2-40B4-BE49-F238E27FC236}">
                <a16:creationId xmlns:a16="http://schemas.microsoft.com/office/drawing/2014/main" id="{C220689C-9457-E247-A040-D3CD42C9B3C3}"/>
              </a:ext>
            </a:extLst>
          </p:cNvPr>
          <p:cNvSpPr>
            <a:spLocks noGrp="1"/>
          </p:cNvSpPr>
          <p:nvPr>
            <p:ph type="body" sz="quarter" idx="25"/>
          </p:nvPr>
        </p:nvSpPr>
        <p:spPr>
          <a:xfrm>
            <a:off x="1887415" y="4595199"/>
            <a:ext cx="4103077"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5" name="Text Placeholder 9">
            <a:extLst>
              <a:ext uri="{FF2B5EF4-FFF2-40B4-BE49-F238E27FC236}">
                <a16:creationId xmlns:a16="http://schemas.microsoft.com/office/drawing/2014/main" id="{B15092F0-A7F5-3142-BD9C-B7B22E9EB4FB}"/>
              </a:ext>
            </a:extLst>
          </p:cNvPr>
          <p:cNvSpPr>
            <a:spLocks noGrp="1"/>
          </p:cNvSpPr>
          <p:nvPr>
            <p:ph type="body" sz="quarter" idx="26" hasCustomPrompt="1"/>
          </p:nvPr>
        </p:nvSpPr>
        <p:spPr>
          <a:xfrm>
            <a:off x="1887415" y="4939206"/>
            <a:ext cx="4103077" cy="76992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56" name="Picture Placeholder 16">
            <a:extLst>
              <a:ext uri="{FF2B5EF4-FFF2-40B4-BE49-F238E27FC236}">
                <a16:creationId xmlns:a16="http://schemas.microsoft.com/office/drawing/2014/main" id="{F57FE2B1-CB03-904D-ADFE-650D09728785}"/>
              </a:ext>
            </a:extLst>
          </p:cNvPr>
          <p:cNvSpPr>
            <a:spLocks noGrp="1"/>
          </p:cNvSpPr>
          <p:nvPr>
            <p:ph type="pic" sz="quarter" idx="27"/>
          </p:nvPr>
        </p:nvSpPr>
        <p:spPr>
          <a:xfrm>
            <a:off x="433388" y="4595199"/>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grpSp>
        <p:nvGrpSpPr>
          <p:cNvPr id="18" name="Graphic 17">
            <a:extLst>
              <a:ext uri="{FF2B5EF4-FFF2-40B4-BE49-F238E27FC236}">
                <a16:creationId xmlns:a16="http://schemas.microsoft.com/office/drawing/2014/main" id="{BE3397E1-3692-4B4F-A7AA-6EE4754B79A3}"/>
              </a:ext>
            </a:extLst>
          </p:cNvPr>
          <p:cNvGrpSpPr/>
          <p:nvPr userDrawn="1"/>
        </p:nvGrpSpPr>
        <p:grpSpPr>
          <a:xfrm>
            <a:off x="11607408" y="6132443"/>
            <a:ext cx="290229" cy="432023"/>
            <a:chOff x="11607408" y="6132443"/>
            <a:chExt cx="290229" cy="432023"/>
          </a:xfrm>
        </p:grpSpPr>
        <p:sp>
          <p:nvSpPr>
            <p:cNvPr id="19" name="Freeform 18">
              <a:extLst>
                <a:ext uri="{FF2B5EF4-FFF2-40B4-BE49-F238E27FC236}">
                  <a16:creationId xmlns:a16="http://schemas.microsoft.com/office/drawing/2014/main" id="{373D7729-7C2D-7E45-A13B-F8C4D28C0C8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C3FA4B0-DA25-494D-A547-B657A42B3AD4}"/>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22" name="TextBox 21">
            <a:extLst>
              <a:ext uri="{FF2B5EF4-FFF2-40B4-BE49-F238E27FC236}">
                <a16:creationId xmlns:a16="http://schemas.microsoft.com/office/drawing/2014/main" id="{F69EAD7A-59C2-284E-BB71-2BAFBB22CD31}"/>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23" name="Footer Placeholder 4">
            <a:extLst>
              <a:ext uri="{FF2B5EF4-FFF2-40B4-BE49-F238E27FC236}">
                <a16:creationId xmlns:a16="http://schemas.microsoft.com/office/drawing/2014/main" id="{23F41D1B-E605-D846-AA4C-09BDBA0D0E4D}"/>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78828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6 Contacts Slide">
    <p:bg>
      <p:bgPr>
        <a:solidFill>
          <a:schemeClr val="tx2"/>
        </a:solidFill>
        <a:effectLst/>
      </p:bgPr>
    </p:bg>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5BE2892C-4EC0-3E4F-BF25-B3189FD51754}"/>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958886" y="3781087"/>
            <a:ext cx="4225635" cy="2817090"/>
          </a:xfrm>
          <a:prstGeom prst="rect">
            <a:avLst/>
          </a:prstGeom>
        </p:spPr>
      </p:pic>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887415" y="1509031"/>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887415" y="1853038"/>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17" name="Picture Placeholder 16">
            <a:extLst>
              <a:ext uri="{FF2B5EF4-FFF2-40B4-BE49-F238E27FC236}">
                <a16:creationId xmlns:a16="http://schemas.microsoft.com/office/drawing/2014/main" id="{FF0D998A-2B98-9F4C-9DF7-6A27A55A45DD}"/>
              </a:ext>
            </a:extLst>
          </p:cNvPr>
          <p:cNvSpPr>
            <a:spLocks noGrp="1"/>
          </p:cNvSpPr>
          <p:nvPr>
            <p:ph type="pic" sz="quarter" idx="16"/>
          </p:nvPr>
        </p:nvSpPr>
        <p:spPr>
          <a:xfrm>
            <a:off x="433388" y="1509031"/>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1" name="Text Placeholder 9">
            <a:extLst>
              <a:ext uri="{FF2B5EF4-FFF2-40B4-BE49-F238E27FC236}">
                <a16:creationId xmlns:a16="http://schemas.microsoft.com/office/drawing/2014/main" id="{7DC7F4FD-B3FC-AD40-BA5E-981AFACC56BE}"/>
              </a:ext>
            </a:extLst>
          </p:cNvPr>
          <p:cNvSpPr>
            <a:spLocks noGrp="1"/>
          </p:cNvSpPr>
          <p:nvPr>
            <p:ph type="body" sz="quarter" idx="22"/>
          </p:nvPr>
        </p:nvSpPr>
        <p:spPr>
          <a:xfrm>
            <a:off x="1887415" y="3052115"/>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2" name="Text Placeholder 9">
            <a:extLst>
              <a:ext uri="{FF2B5EF4-FFF2-40B4-BE49-F238E27FC236}">
                <a16:creationId xmlns:a16="http://schemas.microsoft.com/office/drawing/2014/main" id="{9E3D32AC-5CDD-6B42-9981-5D97C576C5BB}"/>
              </a:ext>
            </a:extLst>
          </p:cNvPr>
          <p:cNvSpPr>
            <a:spLocks noGrp="1"/>
          </p:cNvSpPr>
          <p:nvPr>
            <p:ph type="body" sz="quarter" idx="23" hasCustomPrompt="1"/>
          </p:nvPr>
        </p:nvSpPr>
        <p:spPr>
          <a:xfrm>
            <a:off x="1887415" y="3396122"/>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53" name="Picture Placeholder 16">
            <a:extLst>
              <a:ext uri="{FF2B5EF4-FFF2-40B4-BE49-F238E27FC236}">
                <a16:creationId xmlns:a16="http://schemas.microsoft.com/office/drawing/2014/main" id="{1203B61B-7A30-1448-B0AA-E44A6398F9D0}"/>
              </a:ext>
            </a:extLst>
          </p:cNvPr>
          <p:cNvSpPr>
            <a:spLocks noGrp="1"/>
          </p:cNvSpPr>
          <p:nvPr>
            <p:ph type="pic" sz="quarter" idx="24"/>
          </p:nvPr>
        </p:nvSpPr>
        <p:spPr>
          <a:xfrm>
            <a:off x="433388" y="3052115"/>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54" name="Text Placeholder 9">
            <a:extLst>
              <a:ext uri="{FF2B5EF4-FFF2-40B4-BE49-F238E27FC236}">
                <a16:creationId xmlns:a16="http://schemas.microsoft.com/office/drawing/2014/main" id="{C220689C-9457-E247-A040-D3CD42C9B3C3}"/>
              </a:ext>
            </a:extLst>
          </p:cNvPr>
          <p:cNvSpPr>
            <a:spLocks noGrp="1"/>
          </p:cNvSpPr>
          <p:nvPr>
            <p:ph type="body" sz="quarter" idx="25"/>
          </p:nvPr>
        </p:nvSpPr>
        <p:spPr>
          <a:xfrm>
            <a:off x="1887415" y="4595199"/>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55" name="Text Placeholder 9">
            <a:extLst>
              <a:ext uri="{FF2B5EF4-FFF2-40B4-BE49-F238E27FC236}">
                <a16:creationId xmlns:a16="http://schemas.microsoft.com/office/drawing/2014/main" id="{B15092F0-A7F5-3142-BD9C-B7B22E9EB4FB}"/>
              </a:ext>
            </a:extLst>
          </p:cNvPr>
          <p:cNvSpPr>
            <a:spLocks noGrp="1"/>
          </p:cNvSpPr>
          <p:nvPr>
            <p:ph type="body" sz="quarter" idx="26" hasCustomPrompt="1"/>
          </p:nvPr>
        </p:nvSpPr>
        <p:spPr>
          <a:xfrm>
            <a:off x="1887415" y="4939206"/>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56" name="Picture Placeholder 16">
            <a:extLst>
              <a:ext uri="{FF2B5EF4-FFF2-40B4-BE49-F238E27FC236}">
                <a16:creationId xmlns:a16="http://schemas.microsoft.com/office/drawing/2014/main" id="{F57FE2B1-CB03-904D-ADFE-650D09728785}"/>
              </a:ext>
            </a:extLst>
          </p:cNvPr>
          <p:cNvSpPr>
            <a:spLocks noGrp="1"/>
          </p:cNvSpPr>
          <p:nvPr>
            <p:ph type="pic" sz="quarter" idx="27"/>
          </p:nvPr>
        </p:nvSpPr>
        <p:spPr>
          <a:xfrm>
            <a:off x="433388" y="4595199"/>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grpSp>
        <p:nvGrpSpPr>
          <p:cNvPr id="18" name="Graphic 17">
            <a:extLst>
              <a:ext uri="{FF2B5EF4-FFF2-40B4-BE49-F238E27FC236}">
                <a16:creationId xmlns:a16="http://schemas.microsoft.com/office/drawing/2014/main" id="{BE3397E1-3692-4B4F-A7AA-6EE4754B79A3}"/>
              </a:ext>
            </a:extLst>
          </p:cNvPr>
          <p:cNvGrpSpPr/>
          <p:nvPr userDrawn="1"/>
        </p:nvGrpSpPr>
        <p:grpSpPr>
          <a:xfrm>
            <a:off x="11607408" y="6132443"/>
            <a:ext cx="290229" cy="432023"/>
            <a:chOff x="11607408" y="6132443"/>
            <a:chExt cx="290229" cy="432023"/>
          </a:xfrm>
        </p:grpSpPr>
        <p:sp>
          <p:nvSpPr>
            <p:cNvPr id="19" name="Freeform 18">
              <a:extLst>
                <a:ext uri="{FF2B5EF4-FFF2-40B4-BE49-F238E27FC236}">
                  <a16:creationId xmlns:a16="http://schemas.microsoft.com/office/drawing/2014/main" id="{373D7729-7C2D-7E45-A13B-F8C4D28C0C8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latin typeface="+mn-lt"/>
              </a:endParaRPr>
            </a:p>
          </p:txBody>
        </p:sp>
        <p:sp>
          <p:nvSpPr>
            <p:cNvPr id="20" name="Freeform 19">
              <a:extLst>
                <a:ext uri="{FF2B5EF4-FFF2-40B4-BE49-F238E27FC236}">
                  <a16:creationId xmlns:a16="http://schemas.microsoft.com/office/drawing/2014/main" id="{2C3FA4B0-DA25-494D-A547-B657A42B3AD4}"/>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latin typeface="+mn-lt"/>
              </a:endParaRPr>
            </a:p>
          </p:txBody>
        </p:sp>
      </p:grpSp>
      <p:sp>
        <p:nvSpPr>
          <p:cNvPr id="21" name="Text Placeholder 9">
            <a:extLst>
              <a:ext uri="{FF2B5EF4-FFF2-40B4-BE49-F238E27FC236}">
                <a16:creationId xmlns:a16="http://schemas.microsoft.com/office/drawing/2014/main" id="{1CDB8649-C887-B74B-AD2F-736ABB49040A}"/>
              </a:ext>
            </a:extLst>
          </p:cNvPr>
          <p:cNvSpPr>
            <a:spLocks noGrp="1"/>
          </p:cNvSpPr>
          <p:nvPr>
            <p:ph type="body" sz="quarter" idx="28"/>
          </p:nvPr>
        </p:nvSpPr>
        <p:spPr>
          <a:xfrm>
            <a:off x="7471380" y="1509031"/>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2" name="Text Placeholder 9">
            <a:extLst>
              <a:ext uri="{FF2B5EF4-FFF2-40B4-BE49-F238E27FC236}">
                <a16:creationId xmlns:a16="http://schemas.microsoft.com/office/drawing/2014/main" id="{3837F3AA-E78A-7549-97C9-5B1A69B0ED17}"/>
              </a:ext>
            </a:extLst>
          </p:cNvPr>
          <p:cNvSpPr>
            <a:spLocks noGrp="1"/>
          </p:cNvSpPr>
          <p:nvPr>
            <p:ph type="body" sz="quarter" idx="29" hasCustomPrompt="1"/>
          </p:nvPr>
        </p:nvSpPr>
        <p:spPr>
          <a:xfrm>
            <a:off x="7471380" y="1853038"/>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3" name="Picture Placeholder 16">
            <a:extLst>
              <a:ext uri="{FF2B5EF4-FFF2-40B4-BE49-F238E27FC236}">
                <a16:creationId xmlns:a16="http://schemas.microsoft.com/office/drawing/2014/main" id="{6F499C29-688B-AF4B-81C0-55900B1C347D}"/>
              </a:ext>
            </a:extLst>
          </p:cNvPr>
          <p:cNvSpPr>
            <a:spLocks noGrp="1"/>
          </p:cNvSpPr>
          <p:nvPr>
            <p:ph type="pic" sz="quarter" idx="30"/>
          </p:nvPr>
        </p:nvSpPr>
        <p:spPr>
          <a:xfrm>
            <a:off x="6017353" y="1509031"/>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4" name="Text Placeholder 9">
            <a:extLst>
              <a:ext uri="{FF2B5EF4-FFF2-40B4-BE49-F238E27FC236}">
                <a16:creationId xmlns:a16="http://schemas.microsoft.com/office/drawing/2014/main" id="{C3A3CF7F-B568-F440-9422-9622A389214B}"/>
              </a:ext>
            </a:extLst>
          </p:cNvPr>
          <p:cNvSpPr>
            <a:spLocks noGrp="1"/>
          </p:cNvSpPr>
          <p:nvPr>
            <p:ph type="body" sz="quarter" idx="31"/>
          </p:nvPr>
        </p:nvSpPr>
        <p:spPr>
          <a:xfrm>
            <a:off x="7471380" y="3052115"/>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5" name="Text Placeholder 9">
            <a:extLst>
              <a:ext uri="{FF2B5EF4-FFF2-40B4-BE49-F238E27FC236}">
                <a16:creationId xmlns:a16="http://schemas.microsoft.com/office/drawing/2014/main" id="{FE455FCA-7D96-584A-89E4-AE95F11318FD}"/>
              </a:ext>
            </a:extLst>
          </p:cNvPr>
          <p:cNvSpPr>
            <a:spLocks noGrp="1"/>
          </p:cNvSpPr>
          <p:nvPr>
            <p:ph type="body" sz="quarter" idx="32" hasCustomPrompt="1"/>
          </p:nvPr>
        </p:nvSpPr>
        <p:spPr>
          <a:xfrm>
            <a:off x="7471380" y="3396122"/>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6" name="Picture Placeholder 16">
            <a:extLst>
              <a:ext uri="{FF2B5EF4-FFF2-40B4-BE49-F238E27FC236}">
                <a16:creationId xmlns:a16="http://schemas.microsoft.com/office/drawing/2014/main" id="{2C513262-C2BF-4C47-8AC0-144A3E43CA1C}"/>
              </a:ext>
            </a:extLst>
          </p:cNvPr>
          <p:cNvSpPr>
            <a:spLocks noGrp="1"/>
          </p:cNvSpPr>
          <p:nvPr>
            <p:ph type="pic" sz="quarter" idx="33"/>
          </p:nvPr>
        </p:nvSpPr>
        <p:spPr>
          <a:xfrm>
            <a:off x="6017353" y="3052115"/>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27" name="Text Placeholder 9">
            <a:extLst>
              <a:ext uri="{FF2B5EF4-FFF2-40B4-BE49-F238E27FC236}">
                <a16:creationId xmlns:a16="http://schemas.microsoft.com/office/drawing/2014/main" id="{9CD5A10C-F99E-6340-A49F-9AFCA6C4243B}"/>
              </a:ext>
            </a:extLst>
          </p:cNvPr>
          <p:cNvSpPr>
            <a:spLocks noGrp="1"/>
          </p:cNvSpPr>
          <p:nvPr>
            <p:ph type="body" sz="quarter" idx="34"/>
          </p:nvPr>
        </p:nvSpPr>
        <p:spPr>
          <a:xfrm>
            <a:off x="7471380" y="4595199"/>
            <a:ext cx="4103077"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8" name="Text Placeholder 9">
            <a:extLst>
              <a:ext uri="{FF2B5EF4-FFF2-40B4-BE49-F238E27FC236}">
                <a16:creationId xmlns:a16="http://schemas.microsoft.com/office/drawing/2014/main" id="{F6806028-EFCE-2441-8849-0E372E0A7658}"/>
              </a:ext>
            </a:extLst>
          </p:cNvPr>
          <p:cNvSpPr>
            <a:spLocks noGrp="1"/>
          </p:cNvSpPr>
          <p:nvPr>
            <p:ph type="body" sz="quarter" idx="35" hasCustomPrompt="1"/>
          </p:nvPr>
        </p:nvSpPr>
        <p:spPr>
          <a:xfrm>
            <a:off x="7471380" y="4939206"/>
            <a:ext cx="4103077" cy="76992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9" name="Picture Placeholder 16">
            <a:extLst>
              <a:ext uri="{FF2B5EF4-FFF2-40B4-BE49-F238E27FC236}">
                <a16:creationId xmlns:a16="http://schemas.microsoft.com/office/drawing/2014/main" id="{1E640627-D544-3447-89D1-389BED007078}"/>
              </a:ext>
            </a:extLst>
          </p:cNvPr>
          <p:cNvSpPr>
            <a:spLocks noGrp="1"/>
          </p:cNvSpPr>
          <p:nvPr>
            <p:ph type="pic" sz="quarter" idx="36"/>
          </p:nvPr>
        </p:nvSpPr>
        <p:spPr>
          <a:xfrm>
            <a:off x="6017353" y="4595199"/>
            <a:ext cx="1160829" cy="1160828"/>
          </a:xfrm>
          <a:prstGeom prst="ellipse">
            <a:avLst/>
          </a:prstGeom>
          <a:solidFill>
            <a:schemeClr val="accent6"/>
          </a:solidFill>
        </p:spPr>
        <p:txBody>
          <a:bodyPr lIns="0" tIns="0" rIns="0" bIns="0">
            <a:normAutofit/>
          </a:bodyPr>
          <a:lstStyle>
            <a:lvl1pPr marL="0" indent="0">
              <a:buNone/>
              <a:defRPr sz="1400" b="0" i="0">
                <a:solidFill>
                  <a:schemeClr val="tx1"/>
                </a:solidFill>
                <a:latin typeface="+mn-lt"/>
              </a:defRPr>
            </a:lvl1pPr>
          </a:lstStyle>
          <a:p>
            <a:r>
              <a:rPr lang="en-US"/>
              <a:t>Click icon to add picture</a:t>
            </a:r>
          </a:p>
        </p:txBody>
      </p:sp>
      <p:sp>
        <p:nvSpPr>
          <p:cNvPr id="32" name="TextBox 31">
            <a:extLst>
              <a:ext uri="{FF2B5EF4-FFF2-40B4-BE49-F238E27FC236}">
                <a16:creationId xmlns:a16="http://schemas.microsoft.com/office/drawing/2014/main" id="{2106CB99-21EA-834C-9040-612CCA63ADA5}"/>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33" name="Footer Placeholder 4">
            <a:extLst>
              <a:ext uri="{FF2B5EF4-FFF2-40B4-BE49-F238E27FC236}">
                <a16:creationId xmlns:a16="http://schemas.microsoft.com/office/drawing/2014/main" id="{311C9B54-DD16-B142-B1F8-DEE5E3EF4941}"/>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208408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losing Slide 1">
    <p:spTree>
      <p:nvGrpSpPr>
        <p:cNvPr id="1" name=""/>
        <p:cNvGrpSpPr/>
        <p:nvPr/>
      </p:nvGrpSpPr>
      <p:grpSpPr>
        <a:xfrm>
          <a:off x="0" y="0"/>
          <a:ext cx="0" cy="0"/>
          <a:chOff x="0" y="0"/>
          <a:chExt cx="0" cy="0"/>
        </a:xfrm>
      </p:grpSpPr>
      <p:sp>
        <p:nvSpPr>
          <p:cNvPr id="18" name="Picture Placeholder 23">
            <a:extLst>
              <a:ext uri="{FF2B5EF4-FFF2-40B4-BE49-F238E27FC236}">
                <a16:creationId xmlns:a16="http://schemas.microsoft.com/office/drawing/2014/main" id="{F3146B42-5099-914E-8204-263D47819EF3}"/>
              </a:ext>
            </a:extLst>
          </p:cNvPr>
          <p:cNvSpPr>
            <a:spLocks noGrp="1"/>
          </p:cNvSpPr>
          <p:nvPr>
            <p:ph type="pic" sz="quarter" idx="22"/>
          </p:nvPr>
        </p:nvSpPr>
        <p:spPr>
          <a:xfrm>
            <a:off x="0" y="0"/>
            <a:ext cx="12192000" cy="6858000"/>
          </a:xfrm>
          <a:solidFill>
            <a:schemeClr val="accent6"/>
          </a:solidFill>
        </p:spPr>
        <p:txBody>
          <a:bodyPr>
            <a:normAutofit/>
          </a:bodyPr>
          <a:lstStyle>
            <a:lvl1pPr marL="0" indent="0">
              <a:buFontTx/>
              <a:buNone/>
              <a:defRPr sz="1400">
                <a:latin typeface="+mn-lt"/>
              </a:defRPr>
            </a:lvl1pPr>
          </a:lstStyle>
          <a:p>
            <a:r>
              <a:rPr lang="en-US"/>
              <a:t>Click icon to add picture</a:t>
            </a:r>
            <a:endParaRPr lang="en-BE"/>
          </a:p>
        </p:txBody>
      </p:sp>
      <p:sp>
        <p:nvSpPr>
          <p:cNvPr id="11" name="Rectangle 10">
            <a:extLst>
              <a:ext uri="{FF2B5EF4-FFF2-40B4-BE49-F238E27FC236}">
                <a16:creationId xmlns:a16="http://schemas.microsoft.com/office/drawing/2014/main" id="{FCEAAC5F-A61B-F841-B8AD-E4229A0743D7}"/>
              </a:ext>
            </a:extLst>
          </p:cNvPr>
          <p:cNvSpPr/>
          <p:nvPr userDrawn="1"/>
        </p:nvSpPr>
        <p:spPr>
          <a:xfrm rot="10800000">
            <a:off x="-4" y="-5"/>
            <a:ext cx="6970646" cy="5035829"/>
          </a:xfrm>
          <a:prstGeom prst="rect">
            <a:avLst/>
          </a:prstGeom>
          <a:gradFill flip="none" rotWithShape="1">
            <a:gsLst>
              <a:gs pos="0">
                <a:schemeClr val="bg1"/>
              </a:gs>
              <a:gs pos="83000">
                <a:schemeClr val="bg1">
                  <a:alpha val="0"/>
                  <a:lumMod val="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2FEE2E9-3775-6F4B-BE9F-7D42611E1E05}"/>
              </a:ext>
            </a:extLst>
          </p:cNvPr>
          <p:cNvSpPr/>
          <p:nvPr userDrawn="1"/>
        </p:nvSpPr>
        <p:spPr>
          <a:xfrm>
            <a:off x="4833257" y="3508513"/>
            <a:ext cx="7358743" cy="3349487"/>
          </a:xfrm>
          <a:prstGeom prst="rect">
            <a:avLst/>
          </a:prstGeom>
          <a:gradFill flip="none" rotWithShape="1">
            <a:gsLst>
              <a:gs pos="0">
                <a:schemeClr val="tx1">
                  <a:lumMod val="0"/>
                </a:schemeClr>
              </a:gs>
              <a:gs pos="61000">
                <a:schemeClr val="bg1">
                  <a:alpha val="0"/>
                  <a:lumMod val="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8EC774CD-E7A2-A747-8986-0829FBB99025}"/>
              </a:ext>
            </a:extLst>
          </p:cNvPr>
          <p:cNvSpPr>
            <a:spLocks noGrp="1"/>
          </p:cNvSpPr>
          <p:nvPr>
            <p:ph type="ctrTitle" hasCustomPrompt="1"/>
          </p:nvPr>
        </p:nvSpPr>
        <p:spPr>
          <a:xfrm>
            <a:off x="433754" y="243379"/>
            <a:ext cx="5013457" cy="1655762"/>
          </a:xfrm>
        </p:spPr>
        <p:txBody>
          <a:bodyPr lIns="0" tIns="0" rIns="0" bIns="0" anchor="b" anchorCtr="0">
            <a:normAutofit/>
          </a:bodyPr>
          <a:lstStyle>
            <a:lvl1pPr algn="l">
              <a:lnSpc>
                <a:spcPct val="90000"/>
              </a:lnSpc>
              <a:defRPr sz="5000" b="1" i="0" spc="-100" baseline="0">
                <a:solidFill>
                  <a:schemeClr val="tx1"/>
                </a:solidFill>
                <a:latin typeface="+mj-lt"/>
              </a:defRPr>
            </a:lvl1pPr>
          </a:lstStyle>
          <a:p>
            <a:r>
              <a:rPr lang="en-US"/>
              <a:t>click to add title</a:t>
            </a:r>
          </a:p>
        </p:txBody>
      </p:sp>
      <p:sp>
        <p:nvSpPr>
          <p:cNvPr id="12" name="Subtitle 2">
            <a:extLst>
              <a:ext uri="{FF2B5EF4-FFF2-40B4-BE49-F238E27FC236}">
                <a16:creationId xmlns:a16="http://schemas.microsoft.com/office/drawing/2014/main" id="{6595FEDD-6997-C94B-81EA-E2E09C3727DA}"/>
              </a:ext>
            </a:extLst>
          </p:cNvPr>
          <p:cNvSpPr>
            <a:spLocks noGrp="1"/>
          </p:cNvSpPr>
          <p:nvPr>
            <p:ph type="subTitle" idx="1" hasCustomPrompt="1"/>
          </p:nvPr>
        </p:nvSpPr>
        <p:spPr>
          <a:xfrm>
            <a:off x="433754" y="6132441"/>
            <a:ext cx="5013457" cy="705055"/>
          </a:xfrm>
        </p:spPr>
        <p:txBody>
          <a:bodyPr lIns="0" tIns="0" rIns="0" bIns="0">
            <a:normAutofit/>
          </a:bodyPr>
          <a:lstStyle>
            <a:lvl1pPr marL="0" indent="0" algn="l">
              <a:lnSpc>
                <a:spcPct val="100000"/>
              </a:lnSpc>
              <a:buNone/>
              <a:defRPr sz="2000" b="1" i="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grpSp>
        <p:nvGrpSpPr>
          <p:cNvPr id="2" name="Graphic 9">
            <a:extLst>
              <a:ext uri="{FF2B5EF4-FFF2-40B4-BE49-F238E27FC236}">
                <a16:creationId xmlns:a16="http://schemas.microsoft.com/office/drawing/2014/main" id="{E42D4EED-B51B-384F-A06E-3917F6FDCBCF}"/>
              </a:ext>
            </a:extLst>
          </p:cNvPr>
          <p:cNvGrpSpPr/>
          <p:nvPr/>
        </p:nvGrpSpPr>
        <p:grpSpPr>
          <a:xfrm>
            <a:off x="9566520" y="6132442"/>
            <a:ext cx="2320836" cy="430236"/>
            <a:chOff x="9566520" y="6132442"/>
            <a:chExt cx="2320836" cy="430236"/>
          </a:xfrm>
        </p:grpSpPr>
        <p:sp>
          <p:nvSpPr>
            <p:cNvPr id="3" name="Freeform 2">
              <a:extLst>
                <a:ext uri="{FF2B5EF4-FFF2-40B4-BE49-F238E27FC236}">
                  <a16:creationId xmlns:a16="http://schemas.microsoft.com/office/drawing/2014/main" id="{29178407-94DB-6841-8440-DA24D9542814}"/>
                </a:ext>
              </a:extLst>
            </p:cNvPr>
            <p:cNvSpPr/>
            <p:nvPr/>
          </p:nvSpPr>
          <p:spPr>
            <a:xfrm>
              <a:off x="9910919"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718 w 278075"/>
                <a:gd name="connsiteY8" fmla="*/ 164771 h 286181"/>
                <a:gd name="connsiteX9" fmla="*/ 147117 w 278075"/>
                <a:gd name="connsiteY9" fmla="*/ 241617 h 286181"/>
                <a:gd name="connsiteX10" fmla="*/ 48718 w 278075"/>
                <a:gd name="connsiteY10" fmla="*/ 123338 h 286181"/>
                <a:gd name="connsiteX11" fmla="*/ 230564 w 278075"/>
                <a:gd name="connsiteY11" fmla="*/ 123338 h 286181"/>
                <a:gd name="connsiteX12" fmla="*/ 142776 w 278075"/>
                <a:gd name="connsiteY12" fmla="*/ 44565 h 286181"/>
                <a:gd name="connsiteX13" fmla="*/ 48718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900"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718" y="164771"/>
                  </a:lnTo>
                  <a:cubicBezTo>
                    <a:pt x="57882" y="213673"/>
                    <a:pt x="96712" y="241376"/>
                    <a:pt x="147117" y="241617"/>
                  </a:cubicBezTo>
                  <a:moveTo>
                    <a:pt x="48718" y="123338"/>
                  </a:moveTo>
                  <a:lnTo>
                    <a:pt x="230564" y="123338"/>
                  </a:lnTo>
                  <a:cubicBezTo>
                    <a:pt x="222364" y="69618"/>
                    <a:pt x="183535" y="44565"/>
                    <a:pt x="142776" y="44565"/>
                  </a:cubicBezTo>
                  <a:cubicBezTo>
                    <a:pt x="91647" y="44565"/>
                    <a:pt x="56194" y="76122"/>
                    <a:pt x="48718" y="123338"/>
                  </a:cubicBezTo>
                </a:path>
              </a:pathLst>
            </a:custGeom>
            <a:solidFill>
              <a:srgbClr val="FFFFFF"/>
            </a:solidFill>
            <a:ln w="2406"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66349C6E-52CE-CB48-A9D3-E44EC2A41954}"/>
                </a:ext>
              </a:extLst>
            </p:cNvPr>
            <p:cNvSpPr/>
            <p:nvPr/>
          </p:nvSpPr>
          <p:spPr>
            <a:xfrm>
              <a:off x="10243742" y="6132442"/>
              <a:ext cx="47270" cy="423009"/>
            </a:xfrm>
            <a:custGeom>
              <a:avLst/>
              <a:gdLst>
                <a:gd name="connsiteX0" fmla="*/ 0 w 47270"/>
                <a:gd name="connsiteY0" fmla="*/ 0 h 423009"/>
                <a:gd name="connsiteX1" fmla="*/ 47270 w 47270"/>
                <a:gd name="connsiteY1" fmla="*/ 0 h 423009"/>
                <a:gd name="connsiteX2" fmla="*/ 47270 w 47270"/>
                <a:gd name="connsiteY2" fmla="*/ 423010 h 423009"/>
                <a:gd name="connsiteX3" fmla="*/ 0 w 47270"/>
                <a:gd name="connsiteY3" fmla="*/ 423010 h 423009"/>
              </a:gdLst>
              <a:ahLst/>
              <a:cxnLst>
                <a:cxn ang="0">
                  <a:pos x="connsiteX0" y="connsiteY0"/>
                </a:cxn>
                <a:cxn ang="0">
                  <a:pos x="connsiteX1" y="connsiteY1"/>
                </a:cxn>
                <a:cxn ang="0">
                  <a:pos x="connsiteX2" y="connsiteY2"/>
                </a:cxn>
                <a:cxn ang="0">
                  <a:pos x="connsiteX3" y="connsiteY3"/>
                </a:cxn>
              </a:cxnLst>
              <a:rect l="l" t="t" r="r" b="b"/>
              <a:pathLst>
                <a:path w="47270" h="423009">
                  <a:moveTo>
                    <a:pt x="0" y="0"/>
                  </a:moveTo>
                  <a:lnTo>
                    <a:pt x="47270" y="0"/>
                  </a:lnTo>
                  <a:lnTo>
                    <a:pt x="47270" y="423010"/>
                  </a:lnTo>
                  <a:lnTo>
                    <a:pt x="0" y="423010"/>
                  </a:lnTo>
                  <a:close/>
                </a:path>
              </a:pathLst>
            </a:custGeom>
            <a:solidFill>
              <a:srgbClr val="FFFFFF"/>
            </a:solidFill>
            <a:ln w="2406"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E27EEAD3-746A-4F4C-AB68-1A0D4C163AEB}"/>
                </a:ext>
              </a:extLst>
            </p:cNvPr>
            <p:cNvSpPr/>
            <p:nvPr/>
          </p:nvSpPr>
          <p:spPr>
            <a:xfrm>
              <a:off x="1034817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2 w 287964"/>
                <a:gd name="connsiteY4" fmla="*/ 286182 h 286181"/>
                <a:gd name="connsiteX5" fmla="*/ 0 w 287964"/>
                <a:gd name="connsiteY5" fmla="*/ 143091 h 286181"/>
                <a:gd name="connsiteX6" fmla="*/ 137712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1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2" y="286182"/>
                  </a:cubicBezTo>
                  <a:cubicBezTo>
                    <a:pt x="61982" y="286182"/>
                    <a:pt x="0" y="223550"/>
                    <a:pt x="0" y="143091"/>
                  </a:cubicBezTo>
                  <a:cubicBezTo>
                    <a:pt x="0" y="62632"/>
                    <a:pt x="61982" y="0"/>
                    <a:pt x="137712"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1" y="87685"/>
                    <a:pt x="47271" y="143091"/>
                  </a:cubicBezTo>
                  <a:cubicBezTo>
                    <a:pt x="47271" y="198497"/>
                    <a:pt x="89235" y="240412"/>
                    <a:pt x="143741" y="240412"/>
                  </a:cubicBezTo>
                  <a:cubicBezTo>
                    <a:pt x="198729" y="240412"/>
                    <a:pt x="240452" y="198497"/>
                    <a:pt x="240694" y="143091"/>
                  </a:cubicBezTo>
                </a:path>
              </a:pathLst>
            </a:custGeom>
            <a:solidFill>
              <a:srgbClr val="FFFFFF"/>
            </a:solidFill>
            <a:ln w="2406"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31D93E9B-C3DB-3243-94EE-14C153003888}"/>
                </a:ext>
              </a:extLst>
            </p:cNvPr>
            <p:cNvSpPr/>
            <p:nvPr/>
          </p:nvSpPr>
          <p:spPr>
            <a:xfrm>
              <a:off x="10685094" y="6283723"/>
              <a:ext cx="393116" cy="271728"/>
            </a:xfrm>
            <a:custGeom>
              <a:avLst/>
              <a:gdLst>
                <a:gd name="connsiteX0" fmla="*/ 393117 w 393116"/>
                <a:gd name="connsiteY0" fmla="*/ 0 h 271728"/>
                <a:gd name="connsiteX1" fmla="*/ 308705 w 393116"/>
                <a:gd name="connsiteY1" fmla="*/ 271728 h 271728"/>
                <a:gd name="connsiteX2" fmla="*/ 260229 w 393116"/>
                <a:gd name="connsiteY2" fmla="*/ 271728 h 271728"/>
                <a:gd name="connsiteX3" fmla="*/ 196558 w 393116"/>
                <a:gd name="connsiteY3" fmla="*/ 70582 h 271728"/>
                <a:gd name="connsiteX4" fmla="*/ 132888 w 393116"/>
                <a:gd name="connsiteY4" fmla="*/ 271728 h 271728"/>
                <a:gd name="connsiteX5" fmla="*/ 84412 w 393116"/>
                <a:gd name="connsiteY5" fmla="*/ 271728 h 271728"/>
                <a:gd name="connsiteX6" fmla="*/ 0 w 393116"/>
                <a:gd name="connsiteY6" fmla="*/ 0 h 271728"/>
                <a:gd name="connsiteX7" fmla="*/ 49441 w 393116"/>
                <a:gd name="connsiteY7" fmla="*/ 0 h 271728"/>
                <a:gd name="connsiteX8" fmla="*/ 109494 w 393116"/>
                <a:gd name="connsiteY8" fmla="*/ 206446 h 271728"/>
                <a:gd name="connsiteX9" fmla="*/ 173647 w 393116"/>
                <a:gd name="connsiteY9" fmla="*/ 0 h 271728"/>
                <a:gd name="connsiteX10" fmla="*/ 219470 w 393116"/>
                <a:gd name="connsiteY10" fmla="*/ 0 h 271728"/>
                <a:gd name="connsiteX11" fmla="*/ 283623 w 393116"/>
                <a:gd name="connsiteY11" fmla="*/ 207169 h 271728"/>
                <a:gd name="connsiteX12" fmla="*/ 343435 w 393116"/>
                <a:gd name="connsiteY12" fmla="*/ 0 h 27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3116" h="271728">
                  <a:moveTo>
                    <a:pt x="393117" y="0"/>
                  </a:moveTo>
                  <a:lnTo>
                    <a:pt x="308705" y="271728"/>
                  </a:lnTo>
                  <a:lnTo>
                    <a:pt x="260229" y="271728"/>
                  </a:lnTo>
                  <a:lnTo>
                    <a:pt x="196558" y="70582"/>
                  </a:lnTo>
                  <a:lnTo>
                    <a:pt x="132888" y="271728"/>
                  </a:lnTo>
                  <a:lnTo>
                    <a:pt x="84412" y="271728"/>
                  </a:lnTo>
                  <a:lnTo>
                    <a:pt x="0" y="0"/>
                  </a:lnTo>
                  <a:lnTo>
                    <a:pt x="49441" y="0"/>
                  </a:lnTo>
                  <a:lnTo>
                    <a:pt x="109494" y="206446"/>
                  </a:lnTo>
                  <a:lnTo>
                    <a:pt x="173647" y="0"/>
                  </a:lnTo>
                  <a:lnTo>
                    <a:pt x="219470" y="0"/>
                  </a:lnTo>
                  <a:lnTo>
                    <a:pt x="283623" y="207169"/>
                  </a:lnTo>
                  <a:lnTo>
                    <a:pt x="343435" y="0"/>
                  </a:lnTo>
                  <a:close/>
                </a:path>
              </a:pathLst>
            </a:custGeom>
            <a:solidFill>
              <a:srgbClr val="FFFFFF"/>
            </a:solidFill>
            <a:ln w="240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AA38E352-1B0B-7944-B202-F12532D97029}"/>
                </a:ext>
              </a:extLst>
            </p:cNvPr>
            <p:cNvSpPr/>
            <p:nvPr/>
          </p:nvSpPr>
          <p:spPr>
            <a:xfrm>
              <a:off x="1110088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1 w 287964"/>
                <a:gd name="connsiteY4" fmla="*/ 286182 h 286181"/>
                <a:gd name="connsiteX5" fmla="*/ 0 w 287964"/>
                <a:gd name="connsiteY5" fmla="*/ 143091 h 286181"/>
                <a:gd name="connsiteX6" fmla="*/ 137711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0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1" y="286182"/>
                  </a:cubicBezTo>
                  <a:cubicBezTo>
                    <a:pt x="61982" y="286182"/>
                    <a:pt x="0" y="223550"/>
                    <a:pt x="0" y="143091"/>
                  </a:cubicBezTo>
                  <a:cubicBezTo>
                    <a:pt x="0" y="62632"/>
                    <a:pt x="62223" y="0"/>
                    <a:pt x="137711"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0" y="87685"/>
                    <a:pt x="47270" y="143091"/>
                  </a:cubicBezTo>
                  <a:cubicBezTo>
                    <a:pt x="47270" y="198497"/>
                    <a:pt x="89235" y="240412"/>
                    <a:pt x="143741" y="240412"/>
                  </a:cubicBezTo>
                  <a:cubicBezTo>
                    <a:pt x="198729" y="240412"/>
                    <a:pt x="240694" y="198497"/>
                    <a:pt x="240694" y="143091"/>
                  </a:cubicBezTo>
                </a:path>
              </a:pathLst>
            </a:custGeom>
            <a:solidFill>
              <a:srgbClr val="FFFFFF"/>
            </a:solidFill>
            <a:ln w="2406"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3008FC7-7AAD-D747-8906-C51735068D72}"/>
                </a:ext>
              </a:extLst>
            </p:cNvPr>
            <p:cNvSpPr/>
            <p:nvPr/>
          </p:nvSpPr>
          <p:spPr>
            <a:xfrm>
              <a:off x="11460716" y="6278664"/>
              <a:ext cx="132164" cy="276546"/>
            </a:xfrm>
            <a:custGeom>
              <a:avLst/>
              <a:gdLst>
                <a:gd name="connsiteX0" fmla="*/ 132164 w 132164"/>
                <a:gd name="connsiteY0" fmla="*/ 0 h 276546"/>
                <a:gd name="connsiteX1" fmla="*/ 132164 w 132164"/>
                <a:gd name="connsiteY1" fmla="*/ 49383 h 276546"/>
                <a:gd name="connsiteX2" fmla="*/ 47270 w 132164"/>
                <a:gd name="connsiteY2" fmla="*/ 132492 h 276546"/>
                <a:gd name="connsiteX3" fmla="*/ 47270 w 132164"/>
                <a:gd name="connsiteY3" fmla="*/ 276546 h 276546"/>
                <a:gd name="connsiteX4" fmla="*/ 0 w 132164"/>
                <a:gd name="connsiteY4" fmla="*/ 276546 h 276546"/>
                <a:gd name="connsiteX5" fmla="*/ 0 w 132164"/>
                <a:gd name="connsiteY5" fmla="*/ 5059 h 276546"/>
                <a:gd name="connsiteX6" fmla="*/ 47270 w 132164"/>
                <a:gd name="connsiteY6" fmla="*/ 5059 h 276546"/>
                <a:gd name="connsiteX7" fmla="*/ 47270 w 132164"/>
                <a:gd name="connsiteY7" fmla="*/ 50829 h 276546"/>
                <a:gd name="connsiteX8" fmla="*/ 132164 w 132164"/>
                <a:gd name="connsiteY8" fmla="*/ 0 h 276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164" h="276546">
                  <a:moveTo>
                    <a:pt x="132164" y="0"/>
                  </a:moveTo>
                  <a:lnTo>
                    <a:pt x="132164" y="49383"/>
                  </a:lnTo>
                  <a:cubicBezTo>
                    <a:pt x="91406" y="47697"/>
                    <a:pt x="47270" y="68414"/>
                    <a:pt x="47270" y="132492"/>
                  </a:cubicBezTo>
                  <a:lnTo>
                    <a:pt x="47270" y="276546"/>
                  </a:lnTo>
                  <a:lnTo>
                    <a:pt x="0" y="276546"/>
                  </a:lnTo>
                  <a:lnTo>
                    <a:pt x="0" y="5059"/>
                  </a:lnTo>
                  <a:lnTo>
                    <a:pt x="47270" y="5059"/>
                  </a:lnTo>
                  <a:lnTo>
                    <a:pt x="47270" y="50829"/>
                  </a:lnTo>
                  <a:cubicBezTo>
                    <a:pt x="64635" y="12767"/>
                    <a:pt x="97917" y="241"/>
                    <a:pt x="132164" y="0"/>
                  </a:cubicBezTo>
                </a:path>
              </a:pathLst>
            </a:custGeom>
            <a:solidFill>
              <a:srgbClr val="FFFFFF"/>
            </a:solidFill>
            <a:ln w="2406"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589CE844-3F3D-5549-96DA-17F6D24B90B9}"/>
                </a:ext>
              </a:extLst>
            </p:cNvPr>
            <p:cNvSpPr/>
            <p:nvPr/>
          </p:nvSpPr>
          <p:spPr>
            <a:xfrm>
              <a:off x="11609280"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235 w 278075"/>
                <a:gd name="connsiteY8" fmla="*/ 164771 h 286181"/>
                <a:gd name="connsiteX9" fmla="*/ 147117 w 278075"/>
                <a:gd name="connsiteY9" fmla="*/ 241617 h 286181"/>
                <a:gd name="connsiteX10" fmla="*/ 48476 w 278075"/>
                <a:gd name="connsiteY10" fmla="*/ 123338 h 286181"/>
                <a:gd name="connsiteX11" fmla="*/ 230323 w 278075"/>
                <a:gd name="connsiteY11" fmla="*/ 123338 h 286181"/>
                <a:gd name="connsiteX12" fmla="*/ 142776 w 278075"/>
                <a:gd name="connsiteY12" fmla="*/ 44565 h 286181"/>
                <a:gd name="connsiteX13" fmla="*/ 48476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899"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235" y="164771"/>
                  </a:lnTo>
                  <a:cubicBezTo>
                    <a:pt x="57641" y="213673"/>
                    <a:pt x="96470" y="241376"/>
                    <a:pt x="147117" y="241617"/>
                  </a:cubicBezTo>
                  <a:moveTo>
                    <a:pt x="48476" y="123338"/>
                  </a:moveTo>
                  <a:lnTo>
                    <a:pt x="230323" y="123338"/>
                  </a:lnTo>
                  <a:cubicBezTo>
                    <a:pt x="222123" y="69618"/>
                    <a:pt x="183535" y="44565"/>
                    <a:pt x="142776" y="44565"/>
                  </a:cubicBezTo>
                  <a:cubicBezTo>
                    <a:pt x="91406" y="44565"/>
                    <a:pt x="56194" y="76122"/>
                    <a:pt x="48476" y="123338"/>
                  </a:cubicBezTo>
                </a:path>
              </a:pathLst>
            </a:custGeom>
            <a:solidFill>
              <a:srgbClr val="FFFFFF"/>
            </a:solidFill>
            <a:ln w="2406"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125F329-017F-514E-AA78-703CB5A2582C}"/>
                </a:ext>
              </a:extLst>
            </p:cNvPr>
            <p:cNvSpPr/>
            <p:nvPr/>
          </p:nvSpPr>
          <p:spPr>
            <a:xfrm>
              <a:off x="9566520" y="6132442"/>
              <a:ext cx="287964" cy="430236"/>
            </a:xfrm>
            <a:custGeom>
              <a:avLst/>
              <a:gdLst>
                <a:gd name="connsiteX0" fmla="*/ 287964 w 287964"/>
                <a:gd name="connsiteY0" fmla="*/ 0 h 430236"/>
                <a:gd name="connsiteX1" fmla="*/ 287964 w 287964"/>
                <a:gd name="connsiteY1" fmla="*/ 287145 h 430236"/>
                <a:gd name="connsiteX2" fmla="*/ 137711 w 287964"/>
                <a:gd name="connsiteY2" fmla="*/ 430236 h 430236"/>
                <a:gd name="connsiteX3" fmla="*/ 0 w 287964"/>
                <a:gd name="connsiteY3" fmla="*/ 287145 h 430236"/>
                <a:gd name="connsiteX4" fmla="*/ 137711 w 287964"/>
                <a:gd name="connsiteY4" fmla="*/ 144055 h 430236"/>
                <a:gd name="connsiteX5" fmla="*/ 240694 w 287964"/>
                <a:gd name="connsiteY5" fmla="*/ 197774 h 430236"/>
                <a:gd name="connsiteX6" fmla="*/ 240694 w 287964"/>
                <a:gd name="connsiteY6" fmla="*/ 0 h 430236"/>
                <a:gd name="connsiteX7" fmla="*/ 287964 w 287964"/>
                <a:gd name="connsiteY7" fmla="*/ 0 h 430236"/>
                <a:gd name="connsiteX8" fmla="*/ 240694 w 287964"/>
                <a:gd name="connsiteY8" fmla="*/ 287145 h 430236"/>
                <a:gd name="connsiteX9" fmla="*/ 143741 w 287964"/>
                <a:gd name="connsiteY9" fmla="*/ 189824 h 430236"/>
                <a:gd name="connsiteX10" fmla="*/ 47512 w 287964"/>
                <a:gd name="connsiteY10" fmla="*/ 287145 h 430236"/>
                <a:gd name="connsiteX11" fmla="*/ 143741 w 287964"/>
                <a:gd name="connsiteY11" fmla="*/ 384467 h 430236"/>
                <a:gd name="connsiteX12" fmla="*/ 240694 w 287964"/>
                <a:gd name="connsiteY12" fmla="*/ 287145 h 43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7964" h="430236">
                  <a:moveTo>
                    <a:pt x="287964" y="0"/>
                  </a:moveTo>
                  <a:lnTo>
                    <a:pt x="287964" y="287145"/>
                  </a:lnTo>
                  <a:cubicBezTo>
                    <a:pt x="287964" y="345442"/>
                    <a:pt x="244070" y="430236"/>
                    <a:pt x="137711" y="430236"/>
                  </a:cubicBezTo>
                  <a:cubicBezTo>
                    <a:pt x="61982" y="430236"/>
                    <a:pt x="0" y="367604"/>
                    <a:pt x="0" y="287145"/>
                  </a:cubicBezTo>
                  <a:cubicBezTo>
                    <a:pt x="0" y="206687"/>
                    <a:pt x="61982" y="144055"/>
                    <a:pt x="137711" y="144055"/>
                  </a:cubicBezTo>
                  <a:cubicBezTo>
                    <a:pt x="184017" y="144055"/>
                    <a:pt x="218747" y="164771"/>
                    <a:pt x="240694" y="197774"/>
                  </a:cubicBezTo>
                  <a:lnTo>
                    <a:pt x="240694" y="0"/>
                  </a:lnTo>
                  <a:lnTo>
                    <a:pt x="287964" y="0"/>
                  </a:lnTo>
                  <a:close/>
                  <a:moveTo>
                    <a:pt x="240694" y="287145"/>
                  </a:moveTo>
                  <a:cubicBezTo>
                    <a:pt x="240694" y="231740"/>
                    <a:pt x="198729" y="189824"/>
                    <a:pt x="143741" y="189824"/>
                  </a:cubicBezTo>
                  <a:cubicBezTo>
                    <a:pt x="89235" y="189824"/>
                    <a:pt x="47512" y="231740"/>
                    <a:pt x="47512" y="287145"/>
                  </a:cubicBezTo>
                  <a:cubicBezTo>
                    <a:pt x="47512" y="342551"/>
                    <a:pt x="89476" y="384467"/>
                    <a:pt x="143741" y="384467"/>
                  </a:cubicBezTo>
                  <a:cubicBezTo>
                    <a:pt x="198729" y="384467"/>
                    <a:pt x="240694" y="342551"/>
                    <a:pt x="240694" y="287145"/>
                  </a:cubicBezTo>
                </a:path>
              </a:pathLst>
            </a:custGeom>
            <a:solidFill>
              <a:srgbClr val="FFFFFF"/>
            </a:solidFill>
            <a:ln w="2406"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59E83F3B-1F85-ED4C-B228-5EAB38983110}"/>
                </a:ext>
              </a:extLst>
            </p:cNvPr>
            <p:cNvSpPr/>
            <p:nvPr/>
          </p:nvSpPr>
          <p:spPr>
            <a:xfrm>
              <a:off x="9614031" y="6322266"/>
              <a:ext cx="193181" cy="194642"/>
            </a:xfrm>
            <a:custGeom>
              <a:avLst/>
              <a:gdLst>
                <a:gd name="connsiteX0" fmla="*/ 193182 w 193181"/>
                <a:gd name="connsiteY0" fmla="*/ 97321 h 194642"/>
                <a:gd name="connsiteX1" fmla="*/ 96229 w 193181"/>
                <a:gd name="connsiteY1" fmla="*/ 0 h 194642"/>
                <a:gd name="connsiteX2" fmla="*/ 0 w 193181"/>
                <a:gd name="connsiteY2" fmla="*/ 97321 h 194642"/>
                <a:gd name="connsiteX3" fmla="*/ 96229 w 193181"/>
                <a:gd name="connsiteY3" fmla="*/ 194642 h 194642"/>
                <a:gd name="connsiteX4" fmla="*/ 193182 w 193181"/>
                <a:gd name="connsiteY4" fmla="*/ 97321 h 194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181" h="194642">
                  <a:moveTo>
                    <a:pt x="193182" y="97321"/>
                  </a:moveTo>
                  <a:cubicBezTo>
                    <a:pt x="193182" y="41916"/>
                    <a:pt x="151217" y="0"/>
                    <a:pt x="96229" y="0"/>
                  </a:cubicBezTo>
                  <a:cubicBezTo>
                    <a:pt x="41723" y="0"/>
                    <a:pt x="0" y="41916"/>
                    <a:pt x="0" y="97321"/>
                  </a:cubicBezTo>
                  <a:cubicBezTo>
                    <a:pt x="0" y="152727"/>
                    <a:pt x="41965" y="194642"/>
                    <a:pt x="96229" y="194642"/>
                  </a:cubicBezTo>
                  <a:cubicBezTo>
                    <a:pt x="151217" y="194642"/>
                    <a:pt x="193182" y="152727"/>
                    <a:pt x="193182" y="97321"/>
                  </a:cubicBezTo>
                </a:path>
              </a:pathLst>
            </a:custGeom>
            <a:solidFill>
              <a:schemeClr val="bg2"/>
            </a:solidFill>
            <a:ln w="2406" cap="flat">
              <a:noFill/>
              <a:prstDash val="solid"/>
              <a:miter/>
            </a:ln>
          </p:spPr>
          <p:txBody>
            <a:bodyPr rtlCol="0" anchor="ctr"/>
            <a:lstStyle/>
            <a:p>
              <a:endParaRPr lang="en-US"/>
            </a:p>
          </p:txBody>
        </p:sp>
      </p:grpSp>
    </p:spTree>
    <p:extLst>
      <p:ext uri="{BB962C8B-B14F-4D97-AF65-F5344CB8AC3E}">
        <p14:creationId xmlns:p14="http://schemas.microsoft.com/office/powerpoint/2010/main" val="3311572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losing Slide 2">
    <p:spTree>
      <p:nvGrpSpPr>
        <p:cNvPr id="1" name=""/>
        <p:cNvGrpSpPr/>
        <p:nvPr/>
      </p:nvGrpSpPr>
      <p:grpSpPr>
        <a:xfrm>
          <a:off x="0" y="0"/>
          <a:ext cx="0" cy="0"/>
          <a:chOff x="0" y="0"/>
          <a:chExt cx="0" cy="0"/>
        </a:xfrm>
      </p:grpSpPr>
      <p:sp>
        <p:nvSpPr>
          <p:cNvPr id="17" name="Picture Placeholder 23">
            <a:extLst>
              <a:ext uri="{FF2B5EF4-FFF2-40B4-BE49-F238E27FC236}">
                <a16:creationId xmlns:a16="http://schemas.microsoft.com/office/drawing/2014/main" id="{166CC332-73C9-A64A-9787-11B35C3701B8}"/>
              </a:ext>
            </a:extLst>
          </p:cNvPr>
          <p:cNvSpPr>
            <a:spLocks noGrp="1"/>
          </p:cNvSpPr>
          <p:nvPr>
            <p:ph type="pic" sz="quarter" idx="22"/>
          </p:nvPr>
        </p:nvSpPr>
        <p:spPr>
          <a:xfrm>
            <a:off x="0" y="0"/>
            <a:ext cx="12192000" cy="6858000"/>
          </a:xfrm>
          <a:solidFill>
            <a:schemeClr val="accent6"/>
          </a:solidFill>
        </p:spPr>
        <p:txBody>
          <a:bodyPr>
            <a:normAutofit/>
          </a:bodyPr>
          <a:lstStyle>
            <a:lvl1pPr marL="0" indent="0">
              <a:buFontTx/>
              <a:buNone/>
              <a:defRPr sz="1400">
                <a:latin typeface="+mn-lt"/>
              </a:defRPr>
            </a:lvl1pPr>
          </a:lstStyle>
          <a:p>
            <a:r>
              <a:rPr lang="en-US"/>
              <a:t>Click icon to add picture</a:t>
            </a:r>
            <a:endParaRPr lang="en-BE"/>
          </a:p>
        </p:txBody>
      </p:sp>
      <p:sp>
        <p:nvSpPr>
          <p:cNvPr id="15" name="Rectangle 14">
            <a:extLst>
              <a:ext uri="{FF2B5EF4-FFF2-40B4-BE49-F238E27FC236}">
                <a16:creationId xmlns:a16="http://schemas.microsoft.com/office/drawing/2014/main" id="{119D639D-899D-C743-9AC8-5B3BE3F7B227}"/>
              </a:ext>
            </a:extLst>
          </p:cNvPr>
          <p:cNvSpPr/>
          <p:nvPr userDrawn="1"/>
        </p:nvSpPr>
        <p:spPr>
          <a:xfrm>
            <a:off x="4833257" y="4611189"/>
            <a:ext cx="7358743" cy="2246811"/>
          </a:xfrm>
          <a:prstGeom prst="rect">
            <a:avLst/>
          </a:prstGeom>
          <a:gradFill flip="none" rotWithShape="1">
            <a:gsLst>
              <a:gs pos="0">
                <a:schemeClr val="tx1">
                  <a:lumMod val="0"/>
                </a:schemeClr>
              </a:gs>
              <a:gs pos="61000">
                <a:schemeClr val="bg1">
                  <a:alpha val="0"/>
                  <a:lumMod val="0"/>
                </a:schemeClr>
              </a:gs>
            </a:gsLst>
            <a:path path="rect">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a:extLst>
              <a:ext uri="{FF2B5EF4-FFF2-40B4-BE49-F238E27FC236}">
                <a16:creationId xmlns:a16="http://schemas.microsoft.com/office/drawing/2014/main" id="{6EEBAB1C-55AA-654D-9CA8-6979DA7CDCB7}"/>
              </a:ext>
            </a:extLst>
          </p:cNvPr>
          <p:cNvSpPr>
            <a:spLocks noGrp="1"/>
          </p:cNvSpPr>
          <p:nvPr>
            <p:ph type="subTitle" idx="1" hasCustomPrompt="1"/>
          </p:nvPr>
        </p:nvSpPr>
        <p:spPr>
          <a:xfrm>
            <a:off x="433754" y="6132441"/>
            <a:ext cx="5013457" cy="705055"/>
          </a:xfrm>
        </p:spPr>
        <p:txBody>
          <a:bodyPr lIns="0" tIns="0" rIns="0" bIns="0">
            <a:normAutofit/>
          </a:bodyPr>
          <a:lstStyle>
            <a:lvl1pPr marL="0" indent="0" algn="l">
              <a:lnSpc>
                <a:spcPct val="100000"/>
              </a:lnSpc>
              <a:buNone/>
              <a:defRPr sz="2000" b="1"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4" name="Title 1">
            <a:extLst>
              <a:ext uri="{FF2B5EF4-FFF2-40B4-BE49-F238E27FC236}">
                <a16:creationId xmlns:a16="http://schemas.microsoft.com/office/drawing/2014/main" id="{6FE6BA13-C3CA-4F4B-A318-81E9E07EE383}"/>
              </a:ext>
            </a:extLst>
          </p:cNvPr>
          <p:cNvSpPr>
            <a:spLocks noGrp="1"/>
          </p:cNvSpPr>
          <p:nvPr>
            <p:ph type="ctrTitle" hasCustomPrompt="1"/>
          </p:nvPr>
        </p:nvSpPr>
        <p:spPr>
          <a:xfrm>
            <a:off x="433754" y="2496250"/>
            <a:ext cx="5013457" cy="1655762"/>
          </a:xfrm>
        </p:spPr>
        <p:txBody>
          <a:bodyPr lIns="0" tIns="0" rIns="0" bIns="0" anchor="b" anchorCtr="0">
            <a:normAutofit/>
          </a:bodyPr>
          <a:lstStyle>
            <a:lvl1pPr algn="l">
              <a:lnSpc>
                <a:spcPct val="90000"/>
              </a:lnSpc>
              <a:defRPr sz="5000" b="1" i="0" spc="-100" baseline="0">
                <a:solidFill>
                  <a:schemeClr val="bg1"/>
                </a:solidFill>
                <a:latin typeface="+mj-lt"/>
              </a:defRPr>
            </a:lvl1pPr>
          </a:lstStyle>
          <a:p>
            <a:r>
              <a:rPr lang="en-GB"/>
              <a:t>click to edit master title style</a:t>
            </a:r>
            <a:endParaRPr lang="en-US"/>
          </a:p>
        </p:txBody>
      </p:sp>
      <p:grpSp>
        <p:nvGrpSpPr>
          <p:cNvPr id="2" name="Graphic 12">
            <a:extLst>
              <a:ext uri="{FF2B5EF4-FFF2-40B4-BE49-F238E27FC236}">
                <a16:creationId xmlns:a16="http://schemas.microsoft.com/office/drawing/2014/main" id="{FFC9FC47-3290-5740-AB8A-3A979E8027E8}"/>
              </a:ext>
            </a:extLst>
          </p:cNvPr>
          <p:cNvGrpSpPr/>
          <p:nvPr/>
        </p:nvGrpSpPr>
        <p:grpSpPr>
          <a:xfrm>
            <a:off x="9566520" y="6132442"/>
            <a:ext cx="2320836" cy="430236"/>
            <a:chOff x="9566520" y="6132442"/>
            <a:chExt cx="2320836" cy="430236"/>
          </a:xfrm>
        </p:grpSpPr>
        <p:sp>
          <p:nvSpPr>
            <p:cNvPr id="4" name="Freeform 3">
              <a:extLst>
                <a:ext uri="{FF2B5EF4-FFF2-40B4-BE49-F238E27FC236}">
                  <a16:creationId xmlns:a16="http://schemas.microsoft.com/office/drawing/2014/main" id="{0BCAF728-6C09-7F4F-BDB3-002424146F12}"/>
                </a:ext>
              </a:extLst>
            </p:cNvPr>
            <p:cNvSpPr/>
            <p:nvPr/>
          </p:nvSpPr>
          <p:spPr>
            <a:xfrm>
              <a:off x="9910919"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718 w 278075"/>
                <a:gd name="connsiteY8" fmla="*/ 164771 h 286181"/>
                <a:gd name="connsiteX9" fmla="*/ 147117 w 278075"/>
                <a:gd name="connsiteY9" fmla="*/ 241617 h 286181"/>
                <a:gd name="connsiteX10" fmla="*/ 48718 w 278075"/>
                <a:gd name="connsiteY10" fmla="*/ 123338 h 286181"/>
                <a:gd name="connsiteX11" fmla="*/ 230564 w 278075"/>
                <a:gd name="connsiteY11" fmla="*/ 123338 h 286181"/>
                <a:gd name="connsiteX12" fmla="*/ 142776 w 278075"/>
                <a:gd name="connsiteY12" fmla="*/ 44565 h 286181"/>
                <a:gd name="connsiteX13" fmla="*/ 48718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900"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718" y="164771"/>
                  </a:lnTo>
                  <a:cubicBezTo>
                    <a:pt x="57882" y="213673"/>
                    <a:pt x="96712" y="241376"/>
                    <a:pt x="147117" y="241617"/>
                  </a:cubicBezTo>
                  <a:moveTo>
                    <a:pt x="48718" y="123338"/>
                  </a:moveTo>
                  <a:lnTo>
                    <a:pt x="230564" y="123338"/>
                  </a:lnTo>
                  <a:cubicBezTo>
                    <a:pt x="222364" y="69618"/>
                    <a:pt x="183535" y="44565"/>
                    <a:pt x="142776" y="44565"/>
                  </a:cubicBezTo>
                  <a:cubicBezTo>
                    <a:pt x="91647" y="44565"/>
                    <a:pt x="56194" y="76122"/>
                    <a:pt x="48718" y="123338"/>
                  </a:cubicBezTo>
                </a:path>
              </a:pathLst>
            </a:custGeom>
            <a:solidFill>
              <a:srgbClr val="FFFFFF"/>
            </a:solidFill>
            <a:ln w="2406"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06A848C9-C347-614B-832E-76CD8B904D82}"/>
                </a:ext>
              </a:extLst>
            </p:cNvPr>
            <p:cNvSpPr/>
            <p:nvPr/>
          </p:nvSpPr>
          <p:spPr>
            <a:xfrm>
              <a:off x="10243742" y="6132442"/>
              <a:ext cx="47270" cy="423009"/>
            </a:xfrm>
            <a:custGeom>
              <a:avLst/>
              <a:gdLst>
                <a:gd name="connsiteX0" fmla="*/ 0 w 47270"/>
                <a:gd name="connsiteY0" fmla="*/ 0 h 423009"/>
                <a:gd name="connsiteX1" fmla="*/ 47270 w 47270"/>
                <a:gd name="connsiteY1" fmla="*/ 0 h 423009"/>
                <a:gd name="connsiteX2" fmla="*/ 47270 w 47270"/>
                <a:gd name="connsiteY2" fmla="*/ 423010 h 423009"/>
                <a:gd name="connsiteX3" fmla="*/ 0 w 47270"/>
                <a:gd name="connsiteY3" fmla="*/ 423010 h 423009"/>
              </a:gdLst>
              <a:ahLst/>
              <a:cxnLst>
                <a:cxn ang="0">
                  <a:pos x="connsiteX0" y="connsiteY0"/>
                </a:cxn>
                <a:cxn ang="0">
                  <a:pos x="connsiteX1" y="connsiteY1"/>
                </a:cxn>
                <a:cxn ang="0">
                  <a:pos x="connsiteX2" y="connsiteY2"/>
                </a:cxn>
                <a:cxn ang="0">
                  <a:pos x="connsiteX3" y="connsiteY3"/>
                </a:cxn>
              </a:cxnLst>
              <a:rect l="l" t="t" r="r" b="b"/>
              <a:pathLst>
                <a:path w="47270" h="423009">
                  <a:moveTo>
                    <a:pt x="0" y="0"/>
                  </a:moveTo>
                  <a:lnTo>
                    <a:pt x="47270" y="0"/>
                  </a:lnTo>
                  <a:lnTo>
                    <a:pt x="47270" y="423010"/>
                  </a:lnTo>
                  <a:lnTo>
                    <a:pt x="0" y="423010"/>
                  </a:lnTo>
                  <a:close/>
                </a:path>
              </a:pathLst>
            </a:custGeom>
            <a:solidFill>
              <a:srgbClr val="FFFFFF"/>
            </a:solidFill>
            <a:ln w="2406"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84925241-EFDD-AB4C-847A-E1A0A031EAD3}"/>
                </a:ext>
              </a:extLst>
            </p:cNvPr>
            <p:cNvSpPr/>
            <p:nvPr/>
          </p:nvSpPr>
          <p:spPr>
            <a:xfrm>
              <a:off x="1034817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2 w 287964"/>
                <a:gd name="connsiteY4" fmla="*/ 286182 h 286181"/>
                <a:gd name="connsiteX5" fmla="*/ 0 w 287964"/>
                <a:gd name="connsiteY5" fmla="*/ 143091 h 286181"/>
                <a:gd name="connsiteX6" fmla="*/ 137712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1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2" y="286182"/>
                  </a:cubicBezTo>
                  <a:cubicBezTo>
                    <a:pt x="61982" y="286182"/>
                    <a:pt x="0" y="223550"/>
                    <a:pt x="0" y="143091"/>
                  </a:cubicBezTo>
                  <a:cubicBezTo>
                    <a:pt x="0" y="62632"/>
                    <a:pt x="61982" y="0"/>
                    <a:pt x="137712"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1" y="87685"/>
                    <a:pt x="47271" y="143091"/>
                  </a:cubicBezTo>
                  <a:cubicBezTo>
                    <a:pt x="47271" y="198497"/>
                    <a:pt x="89235" y="240412"/>
                    <a:pt x="143741" y="240412"/>
                  </a:cubicBezTo>
                  <a:cubicBezTo>
                    <a:pt x="198729" y="240412"/>
                    <a:pt x="240452" y="198497"/>
                    <a:pt x="240694" y="143091"/>
                  </a:cubicBezTo>
                </a:path>
              </a:pathLst>
            </a:custGeom>
            <a:solidFill>
              <a:srgbClr val="FFFFFF"/>
            </a:solidFill>
            <a:ln w="2406"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F23D8737-849D-ED4F-8D9C-A45868613B4F}"/>
                </a:ext>
              </a:extLst>
            </p:cNvPr>
            <p:cNvSpPr/>
            <p:nvPr/>
          </p:nvSpPr>
          <p:spPr>
            <a:xfrm>
              <a:off x="10685094" y="6283723"/>
              <a:ext cx="393116" cy="271728"/>
            </a:xfrm>
            <a:custGeom>
              <a:avLst/>
              <a:gdLst>
                <a:gd name="connsiteX0" fmla="*/ 393117 w 393116"/>
                <a:gd name="connsiteY0" fmla="*/ 0 h 271728"/>
                <a:gd name="connsiteX1" fmla="*/ 308705 w 393116"/>
                <a:gd name="connsiteY1" fmla="*/ 271728 h 271728"/>
                <a:gd name="connsiteX2" fmla="*/ 260229 w 393116"/>
                <a:gd name="connsiteY2" fmla="*/ 271728 h 271728"/>
                <a:gd name="connsiteX3" fmla="*/ 196558 w 393116"/>
                <a:gd name="connsiteY3" fmla="*/ 70582 h 271728"/>
                <a:gd name="connsiteX4" fmla="*/ 132888 w 393116"/>
                <a:gd name="connsiteY4" fmla="*/ 271728 h 271728"/>
                <a:gd name="connsiteX5" fmla="*/ 84412 w 393116"/>
                <a:gd name="connsiteY5" fmla="*/ 271728 h 271728"/>
                <a:gd name="connsiteX6" fmla="*/ 0 w 393116"/>
                <a:gd name="connsiteY6" fmla="*/ 0 h 271728"/>
                <a:gd name="connsiteX7" fmla="*/ 49441 w 393116"/>
                <a:gd name="connsiteY7" fmla="*/ 0 h 271728"/>
                <a:gd name="connsiteX8" fmla="*/ 109494 w 393116"/>
                <a:gd name="connsiteY8" fmla="*/ 206446 h 271728"/>
                <a:gd name="connsiteX9" fmla="*/ 173647 w 393116"/>
                <a:gd name="connsiteY9" fmla="*/ 0 h 271728"/>
                <a:gd name="connsiteX10" fmla="*/ 219470 w 393116"/>
                <a:gd name="connsiteY10" fmla="*/ 0 h 271728"/>
                <a:gd name="connsiteX11" fmla="*/ 283623 w 393116"/>
                <a:gd name="connsiteY11" fmla="*/ 207169 h 271728"/>
                <a:gd name="connsiteX12" fmla="*/ 343435 w 393116"/>
                <a:gd name="connsiteY12" fmla="*/ 0 h 27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3116" h="271728">
                  <a:moveTo>
                    <a:pt x="393117" y="0"/>
                  </a:moveTo>
                  <a:lnTo>
                    <a:pt x="308705" y="271728"/>
                  </a:lnTo>
                  <a:lnTo>
                    <a:pt x="260229" y="271728"/>
                  </a:lnTo>
                  <a:lnTo>
                    <a:pt x="196558" y="70582"/>
                  </a:lnTo>
                  <a:lnTo>
                    <a:pt x="132888" y="271728"/>
                  </a:lnTo>
                  <a:lnTo>
                    <a:pt x="84412" y="271728"/>
                  </a:lnTo>
                  <a:lnTo>
                    <a:pt x="0" y="0"/>
                  </a:lnTo>
                  <a:lnTo>
                    <a:pt x="49441" y="0"/>
                  </a:lnTo>
                  <a:lnTo>
                    <a:pt x="109494" y="206446"/>
                  </a:lnTo>
                  <a:lnTo>
                    <a:pt x="173647" y="0"/>
                  </a:lnTo>
                  <a:lnTo>
                    <a:pt x="219470" y="0"/>
                  </a:lnTo>
                  <a:lnTo>
                    <a:pt x="283623" y="207169"/>
                  </a:lnTo>
                  <a:lnTo>
                    <a:pt x="343435" y="0"/>
                  </a:lnTo>
                  <a:close/>
                </a:path>
              </a:pathLst>
            </a:custGeom>
            <a:solidFill>
              <a:srgbClr val="FFFFFF"/>
            </a:solidFill>
            <a:ln w="2406"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C59E01EF-0130-5A49-9A5C-23EAEF76BECD}"/>
                </a:ext>
              </a:extLst>
            </p:cNvPr>
            <p:cNvSpPr/>
            <p:nvPr/>
          </p:nvSpPr>
          <p:spPr>
            <a:xfrm>
              <a:off x="11100881" y="6276496"/>
              <a:ext cx="287964" cy="286181"/>
            </a:xfrm>
            <a:custGeom>
              <a:avLst/>
              <a:gdLst>
                <a:gd name="connsiteX0" fmla="*/ 287964 w 287964"/>
                <a:gd name="connsiteY0" fmla="*/ 7227 h 286181"/>
                <a:gd name="connsiteX1" fmla="*/ 287964 w 287964"/>
                <a:gd name="connsiteY1" fmla="*/ 278955 h 286181"/>
                <a:gd name="connsiteX2" fmla="*/ 240694 w 287964"/>
                <a:gd name="connsiteY2" fmla="*/ 278955 h 286181"/>
                <a:gd name="connsiteX3" fmla="*/ 240694 w 287964"/>
                <a:gd name="connsiteY3" fmla="*/ 232222 h 286181"/>
                <a:gd name="connsiteX4" fmla="*/ 137711 w 287964"/>
                <a:gd name="connsiteY4" fmla="*/ 286182 h 286181"/>
                <a:gd name="connsiteX5" fmla="*/ 0 w 287964"/>
                <a:gd name="connsiteY5" fmla="*/ 143091 h 286181"/>
                <a:gd name="connsiteX6" fmla="*/ 137711 w 287964"/>
                <a:gd name="connsiteY6" fmla="*/ 0 h 286181"/>
                <a:gd name="connsiteX7" fmla="*/ 240694 w 287964"/>
                <a:gd name="connsiteY7" fmla="*/ 53719 h 286181"/>
                <a:gd name="connsiteX8" fmla="*/ 240694 w 287964"/>
                <a:gd name="connsiteY8" fmla="*/ 7227 h 286181"/>
                <a:gd name="connsiteX9" fmla="*/ 287964 w 287964"/>
                <a:gd name="connsiteY9" fmla="*/ 7227 h 286181"/>
                <a:gd name="connsiteX10" fmla="*/ 240694 w 287964"/>
                <a:gd name="connsiteY10" fmla="*/ 143091 h 286181"/>
                <a:gd name="connsiteX11" fmla="*/ 143741 w 287964"/>
                <a:gd name="connsiteY11" fmla="*/ 45770 h 286181"/>
                <a:gd name="connsiteX12" fmla="*/ 47270 w 287964"/>
                <a:gd name="connsiteY12" fmla="*/ 143091 h 286181"/>
                <a:gd name="connsiteX13" fmla="*/ 143741 w 287964"/>
                <a:gd name="connsiteY13" fmla="*/ 240412 h 286181"/>
                <a:gd name="connsiteX14" fmla="*/ 240694 w 287964"/>
                <a:gd name="connsiteY14" fmla="*/ 143091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7964" h="286181">
                  <a:moveTo>
                    <a:pt x="287964" y="7227"/>
                  </a:moveTo>
                  <a:lnTo>
                    <a:pt x="287964" y="278955"/>
                  </a:lnTo>
                  <a:lnTo>
                    <a:pt x="240694" y="278955"/>
                  </a:lnTo>
                  <a:lnTo>
                    <a:pt x="240694" y="232222"/>
                  </a:lnTo>
                  <a:cubicBezTo>
                    <a:pt x="218988" y="265465"/>
                    <a:pt x="184017" y="286182"/>
                    <a:pt x="137711" y="286182"/>
                  </a:cubicBezTo>
                  <a:cubicBezTo>
                    <a:pt x="61982" y="286182"/>
                    <a:pt x="0" y="223550"/>
                    <a:pt x="0" y="143091"/>
                  </a:cubicBezTo>
                  <a:cubicBezTo>
                    <a:pt x="0" y="62632"/>
                    <a:pt x="62223" y="0"/>
                    <a:pt x="137711" y="0"/>
                  </a:cubicBezTo>
                  <a:cubicBezTo>
                    <a:pt x="184017" y="0"/>
                    <a:pt x="218747" y="20717"/>
                    <a:pt x="240694" y="53719"/>
                  </a:cubicBezTo>
                  <a:lnTo>
                    <a:pt x="240694" y="7227"/>
                  </a:lnTo>
                  <a:lnTo>
                    <a:pt x="287964" y="7227"/>
                  </a:lnTo>
                  <a:close/>
                  <a:moveTo>
                    <a:pt x="240694" y="143091"/>
                  </a:moveTo>
                  <a:cubicBezTo>
                    <a:pt x="240694" y="87685"/>
                    <a:pt x="198729" y="45770"/>
                    <a:pt x="143741" y="45770"/>
                  </a:cubicBezTo>
                  <a:cubicBezTo>
                    <a:pt x="89235" y="45770"/>
                    <a:pt x="47270" y="87685"/>
                    <a:pt x="47270" y="143091"/>
                  </a:cubicBezTo>
                  <a:cubicBezTo>
                    <a:pt x="47270" y="198497"/>
                    <a:pt x="89235" y="240412"/>
                    <a:pt x="143741" y="240412"/>
                  </a:cubicBezTo>
                  <a:cubicBezTo>
                    <a:pt x="198729" y="240412"/>
                    <a:pt x="240694" y="198497"/>
                    <a:pt x="240694" y="143091"/>
                  </a:cubicBezTo>
                </a:path>
              </a:pathLst>
            </a:custGeom>
            <a:solidFill>
              <a:srgbClr val="FFFFFF"/>
            </a:solidFill>
            <a:ln w="240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9F02163C-3778-774F-ACCF-60AC4B03CDD8}"/>
                </a:ext>
              </a:extLst>
            </p:cNvPr>
            <p:cNvSpPr/>
            <p:nvPr/>
          </p:nvSpPr>
          <p:spPr>
            <a:xfrm>
              <a:off x="11460716" y="6278664"/>
              <a:ext cx="132164" cy="276546"/>
            </a:xfrm>
            <a:custGeom>
              <a:avLst/>
              <a:gdLst>
                <a:gd name="connsiteX0" fmla="*/ 132164 w 132164"/>
                <a:gd name="connsiteY0" fmla="*/ 0 h 276546"/>
                <a:gd name="connsiteX1" fmla="*/ 132164 w 132164"/>
                <a:gd name="connsiteY1" fmla="*/ 49383 h 276546"/>
                <a:gd name="connsiteX2" fmla="*/ 47270 w 132164"/>
                <a:gd name="connsiteY2" fmla="*/ 132492 h 276546"/>
                <a:gd name="connsiteX3" fmla="*/ 47270 w 132164"/>
                <a:gd name="connsiteY3" fmla="*/ 276546 h 276546"/>
                <a:gd name="connsiteX4" fmla="*/ 0 w 132164"/>
                <a:gd name="connsiteY4" fmla="*/ 276546 h 276546"/>
                <a:gd name="connsiteX5" fmla="*/ 0 w 132164"/>
                <a:gd name="connsiteY5" fmla="*/ 5059 h 276546"/>
                <a:gd name="connsiteX6" fmla="*/ 47270 w 132164"/>
                <a:gd name="connsiteY6" fmla="*/ 5059 h 276546"/>
                <a:gd name="connsiteX7" fmla="*/ 47270 w 132164"/>
                <a:gd name="connsiteY7" fmla="*/ 50829 h 276546"/>
                <a:gd name="connsiteX8" fmla="*/ 132164 w 132164"/>
                <a:gd name="connsiteY8" fmla="*/ 0 h 276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164" h="276546">
                  <a:moveTo>
                    <a:pt x="132164" y="0"/>
                  </a:moveTo>
                  <a:lnTo>
                    <a:pt x="132164" y="49383"/>
                  </a:lnTo>
                  <a:cubicBezTo>
                    <a:pt x="91406" y="47697"/>
                    <a:pt x="47270" y="68414"/>
                    <a:pt x="47270" y="132492"/>
                  </a:cubicBezTo>
                  <a:lnTo>
                    <a:pt x="47270" y="276546"/>
                  </a:lnTo>
                  <a:lnTo>
                    <a:pt x="0" y="276546"/>
                  </a:lnTo>
                  <a:lnTo>
                    <a:pt x="0" y="5059"/>
                  </a:lnTo>
                  <a:lnTo>
                    <a:pt x="47270" y="5059"/>
                  </a:lnTo>
                  <a:lnTo>
                    <a:pt x="47270" y="50829"/>
                  </a:lnTo>
                  <a:cubicBezTo>
                    <a:pt x="64635" y="12767"/>
                    <a:pt x="97917" y="241"/>
                    <a:pt x="132164" y="0"/>
                  </a:cubicBezTo>
                </a:path>
              </a:pathLst>
            </a:custGeom>
            <a:solidFill>
              <a:srgbClr val="FFFFFF"/>
            </a:solidFill>
            <a:ln w="2406"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0B0C25B7-C7BC-384E-9300-1821B09D1DDA}"/>
                </a:ext>
              </a:extLst>
            </p:cNvPr>
            <p:cNvSpPr/>
            <p:nvPr/>
          </p:nvSpPr>
          <p:spPr>
            <a:xfrm>
              <a:off x="11609280" y="6276496"/>
              <a:ext cx="278075" cy="286181"/>
            </a:xfrm>
            <a:custGeom>
              <a:avLst/>
              <a:gdLst>
                <a:gd name="connsiteX0" fmla="*/ 147117 w 278075"/>
                <a:gd name="connsiteY0" fmla="*/ 241617 h 286181"/>
                <a:gd name="connsiteX1" fmla="*/ 225500 w 278075"/>
                <a:gd name="connsiteY1" fmla="*/ 201869 h 286181"/>
                <a:gd name="connsiteX2" fmla="*/ 265776 w 278075"/>
                <a:gd name="connsiteY2" fmla="*/ 224754 h 286181"/>
                <a:gd name="connsiteX3" fmla="*/ 145911 w 278075"/>
                <a:gd name="connsiteY3" fmla="*/ 286182 h 286181"/>
                <a:gd name="connsiteX4" fmla="*/ 0 w 278075"/>
                <a:gd name="connsiteY4" fmla="*/ 143091 h 286181"/>
                <a:gd name="connsiteX5" fmla="*/ 142535 w 278075"/>
                <a:gd name="connsiteY5" fmla="*/ 0 h 286181"/>
                <a:gd name="connsiteX6" fmla="*/ 278076 w 278075"/>
                <a:gd name="connsiteY6" fmla="*/ 143573 h 286181"/>
                <a:gd name="connsiteX7" fmla="*/ 276388 w 278075"/>
                <a:gd name="connsiteY7" fmla="*/ 164771 h 286181"/>
                <a:gd name="connsiteX8" fmla="*/ 48235 w 278075"/>
                <a:gd name="connsiteY8" fmla="*/ 164771 h 286181"/>
                <a:gd name="connsiteX9" fmla="*/ 147117 w 278075"/>
                <a:gd name="connsiteY9" fmla="*/ 241617 h 286181"/>
                <a:gd name="connsiteX10" fmla="*/ 48476 w 278075"/>
                <a:gd name="connsiteY10" fmla="*/ 123338 h 286181"/>
                <a:gd name="connsiteX11" fmla="*/ 230323 w 278075"/>
                <a:gd name="connsiteY11" fmla="*/ 123338 h 286181"/>
                <a:gd name="connsiteX12" fmla="*/ 142776 w 278075"/>
                <a:gd name="connsiteY12" fmla="*/ 44565 h 286181"/>
                <a:gd name="connsiteX13" fmla="*/ 48476 w 278075"/>
                <a:gd name="connsiteY13" fmla="*/ 123338 h 28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8075" h="286181">
                  <a:moveTo>
                    <a:pt x="147117" y="241617"/>
                  </a:moveTo>
                  <a:cubicBezTo>
                    <a:pt x="184741" y="241617"/>
                    <a:pt x="211994" y="224272"/>
                    <a:pt x="225500" y="201869"/>
                  </a:cubicBezTo>
                  <a:lnTo>
                    <a:pt x="265776" y="224754"/>
                  </a:lnTo>
                  <a:cubicBezTo>
                    <a:pt x="241899" y="261852"/>
                    <a:pt x="200417" y="286182"/>
                    <a:pt x="145911" y="286182"/>
                  </a:cubicBezTo>
                  <a:cubicBezTo>
                    <a:pt x="58365" y="286182"/>
                    <a:pt x="0" y="224754"/>
                    <a:pt x="0" y="143091"/>
                  </a:cubicBezTo>
                  <a:cubicBezTo>
                    <a:pt x="0" y="62632"/>
                    <a:pt x="57641" y="0"/>
                    <a:pt x="142535" y="0"/>
                  </a:cubicBezTo>
                  <a:cubicBezTo>
                    <a:pt x="224776" y="0"/>
                    <a:pt x="278076" y="67450"/>
                    <a:pt x="278076" y="143573"/>
                  </a:cubicBezTo>
                  <a:cubicBezTo>
                    <a:pt x="278076" y="150559"/>
                    <a:pt x="277594" y="157785"/>
                    <a:pt x="276388" y="164771"/>
                  </a:cubicBezTo>
                  <a:lnTo>
                    <a:pt x="48235" y="164771"/>
                  </a:lnTo>
                  <a:cubicBezTo>
                    <a:pt x="57641" y="213673"/>
                    <a:pt x="96470" y="241376"/>
                    <a:pt x="147117" y="241617"/>
                  </a:cubicBezTo>
                  <a:moveTo>
                    <a:pt x="48476" y="123338"/>
                  </a:moveTo>
                  <a:lnTo>
                    <a:pt x="230323" y="123338"/>
                  </a:lnTo>
                  <a:cubicBezTo>
                    <a:pt x="222123" y="69618"/>
                    <a:pt x="183535" y="44565"/>
                    <a:pt x="142776" y="44565"/>
                  </a:cubicBezTo>
                  <a:cubicBezTo>
                    <a:pt x="91406" y="44565"/>
                    <a:pt x="56194" y="76122"/>
                    <a:pt x="48476" y="123338"/>
                  </a:cubicBezTo>
                </a:path>
              </a:pathLst>
            </a:custGeom>
            <a:solidFill>
              <a:srgbClr val="FFFFFF"/>
            </a:solidFill>
            <a:ln w="2406"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B1D08B06-42F3-424A-BCDE-5DC085B535B2}"/>
                </a:ext>
              </a:extLst>
            </p:cNvPr>
            <p:cNvSpPr/>
            <p:nvPr/>
          </p:nvSpPr>
          <p:spPr>
            <a:xfrm>
              <a:off x="9566520" y="6132442"/>
              <a:ext cx="287964" cy="430236"/>
            </a:xfrm>
            <a:custGeom>
              <a:avLst/>
              <a:gdLst>
                <a:gd name="connsiteX0" fmla="*/ 287964 w 287964"/>
                <a:gd name="connsiteY0" fmla="*/ 0 h 430236"/>
                <a:gd name="connsiteX1" fmla="*/ 287964 w 287964"/>
                <a:gd name="connsiteY1" fmla="*/ 287145 h 430236"/>
                <a:gd name="connsiteX2" fmla="*/ 137711 w 287964"/>
                <a:gd name="connsiteY2" fmla="*/ 430236 h 430236"/>
                <a:gd name="connsiteX3" fmla="*/ 0 w 287964"/>
                <a:gd name="connsiteY3" fmla="*/ 287145 h 430236"/>
                <a:gd name="connsiteX4" fmla="*/ 137711 w 287964"/>
                <a:gd name="connsiteY4" fmla="*/ 144055 h 430236"/>
                <a:gd name="connsiteX5" fmla="*/ 240694 w 287964"/>
                <a:gd name="connsiteY5" fmla="*/ 197774 h 430236"/>
                <a:gd name="connsiteX6" fmla="*/ 240694 w 287964"/>
                <a:gd name="connsiteY6" fmla="*/ 0 h 430236"/>
                <a:gd name="connsiteX7" fmla="*/ 287964 w 287964"/>
                <a:gd name="connsiteY7" fmla="*/ 0 h 430236"/>
                <a:gd name="connsiteX8" fmla="*/ 240694 w 287964"/>
                <a:gd name="connsiteY8" fmla="*/ 287145 h 430236"/>
                <a:gd name="connsiteX9" fmla="*/ 143741 w 287964"/>
                <a:gd name="connsiteY9" fmla="*/ 189824 h 430236"/>
                <a:gd name="connsiteX10" fmla="*/ 47512 w 287964"/>
                <a:gd name="connsiteY10" fmla="*/ 287145 h 430236"/>
                <a:gd name="connsiteX11" fmla="*/ 143741 w 287964"/>
                <a:gd name="connsiteY11" fmla="*/ 384467 h 430236"/>
                <a:gd name="connsiteX12" fmla="*/ 240694 w 287964"/>
                <a:gd name="connsiteY12" fmla="*/ 287145 h 430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7964" h="430236">
                  <a:moveTo>
                    <a:pt x="287964" y="0"/>
                  </a:moveTo>
                  <a:lnTo>
                    <a:pt x="287964" y="287145"/>
                  </a:lnTo>
                  <a:cubicBezTo>
                    <a:pt x="287964" y="345442"/>
                    <a:pt x="244070" y="430236"/>
                    <a:pt x="137711" y="430236"/>
                  </a:cubicBezTo>
                  <a:cubicBezTo>
                    <a:pt x="61982" y="430236"/>
                    <a:pt x="0" y="367604"/>
                    <a:pt x="0" y="287145"/>
                  </a:cubicBezTo>
                  <a:cubicBezTo>
                    <a:pt x="0" y="206687"/>
                    <a:pt x="61982" y="144055"/>
                    <a:pt x="137711" y="144055"/>
                  </a:cubicBezTo>
                  <a:cubicBezTo>
                    <a:pt x="184017" y="144055"/>
                    <a:pt x="218747" y="164771"/>
                    <a:pt x="240694" y="197774"/>
                  </a:cubicBezTo>
                  <a:lnTo>
                    <a:pt x="240694" y="0"/>
                  </a:lnTo>
                  <a:lnTo>
                    <a:pt x="287964" y="0"/>
                  </a:lnTo>
                  <a:close/>
                  <a:moveTo>
                    <a:pt x="240694" y="287145"/>
                  </a:moveTo>
                  <a:cubicBezTo>
                    <a:pt x="240694" y="231740"/>
                    <a:pt x="198729" y="189824"/>
                    <a:pt x="143741" y="189824"/>
                  </a:cubicBezTo>
                  <a:cubicBezTo>
                    <a:pt x="89235" y="189824"/>
                    <a:pt x="47512" y="231740"/>
                    <a:pt x="47512" y="287145"/>
                  </a:cubicBezTo>
                  <a:cubicBezTo>
                    <a:pt x="47512" y="342551"/>
                    <a:pt x="89476" y="384467"/>
                    <a:pt x="143741" y="384467"/>
                  </a:cubicBezTo>
                  <a:cubicBezTo>
                    <a:pt x="198729" y="384467"/>
                    <a:pt x="240694" y="342551"/>
                    <a:pt x="240694" y="287145"/>
                  </a:cubicBezTo>
                </a:path>
              </a:pathLst>
            </a:custGeom>
            <a:solidFill>
              <a:srgbClr val="FFFFFF"/>
            </a:solidFill>
            <a:ln w="2406"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1E99D6C1-767B-EC4C-85CB-A525B1D92B51}"/>
                </a:ext>
              </a:extLst>
            </p:cNvPr>
            <p:cNvSpPr/>
            <p:nvPr/>
          </p:nvSpPr>
          <p:spPr>
            <a:xfrm>
              <a:off x="9614031" y="6322266"/>
              <a:ext cx="193181" cy="194642"/>
            </a:xfrm>
            <a:custGeom>
              <a:avLst/>
              <a:gdLst>
                <a:gd name="connsiteX0" fmla="*/ 193182 w 193181"/>
                <a:gd name="connsiteY0" fmla="*/ 97321 h 194642"/>
                <a:gd name="connsiteX1" fmla="*/ 96229 w 193181"/>
                <a:gd name="connsiteY1" fmla="*/ 0 h 194642"/>
                <a:gd name="connsiteX2" fmla="*/ 0 w 193181"/>
                <a:gd name="connsiteY2" fmla="*/ 97321 h 194642"/>
                <a:gd name="connsiteX3" fmla="*/ 96229 w 193181"/>
                <a:gd name="connsiteY3" fmla="*/ 194642 h 194642"/>
                <a:gd name="connsiteX4" fmla="*/ 193182 w 193181"/>
                <a:gd name="connsiteY4" fmla="*/ 97321 h 194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181" h="194642">
                  <a:moveTo>
                    <a:pt x="193182" y="97321"/>
                  </a:moveTo>
                  <a:cubicBezTo>
                    <a:pt x="193182" y="41916"/>
                    <a:pt x="151217" y="0"/>
                    <a:pt x="96229" y="0"/>
                  </a:cubicBezTo>
                  <a:cubicBezTo>
                    <a:pt x="41723" y="0"/>
                    <a:pt x="0" y="41916"/>
                    <a:pt x="0" y="97321"/>
                  </a:cubicBezTo>
                  <a:cubicBezTo>
                    <a:pt x="0" y="152727"/>
                    <a:pt x="41965" y="194642"/>
                    <a:pt x="96229" y="194642"/>
                  </a:cubicBezTo>
                  <a:cubicBezTo>
                    <a:pt x="151217" y="194642"/>
                    <a:pt x="193182" y="152727"/>
                    <a:pt x="193182" y="97321"/>
                  </a:cubicBezTo>
                </a:path>
              </a:pathLst>
            </a:custGeom>
            <a:solidFill>
              <a:schemeClr val="bg2"/>
            </a:solidFill>
            <a:ln w="2406" cap="flat">
              <a:noFill/>
              <a:prstDash val="solid"/>
              <a:miter/>
            </a:ln>
          </p:spPr>
          <p:txBody>
            <a:bodyPr rtlCol="0" anchor="ctr"/>
            <a:lstStyle/>
            <a:p>
              <a:endParaRPr lang="en-US"/>
            </a:p>
          </p:txBody>
        </p:sp>
      </p:grpSp>
      <p:sp>
        <p:nvSpPr>
          <p:cNvPr id="13" name="Text Placeholder 12">
            <a:extLst>
              <a:ext uri="{FF2B5EF4-FFF2-40B4-BE49-F238E27FC236}">
                <a16:creationId xmlns:a16="http://schemas.microsoft.com/office/drawing/2014/main" id="{6C847933-79A6-924E-81E3-4D421B9D7A6B}"/>
              </a:ext>
            </a:extLst>
          </p:cNvPr>
          <p:cNvSpPr>
            <a:spLocks noGrp="1"/>
          </p:cNvSpPr>
          <p:nvPr>
            <p:ph type="body" sz="quarter" idx="23" hasCustomPrompt="1"/>
          </p:nvPr>
        </p:nvSpPr>
        <p:spPr>
          <a:xfrm>
            <a:off x="433754" y="4333876"/>
            <a:ext cx="5013325" cy="1668734"/>
          </a:xfrm>
        </p:spPr>
        <p:txBody>
          <a:bodyPr lIns="0" tIns="0" rIns="0" bIns="0"/>
          <a:lstStyle>
            <a:lvl1pPr>
              <a:defRPr b="0">
                <a:solidFill>
                  <a:schemeClr val="bg1"/>
                </a:solidFill>
              </a:defRPr>
            </a:lvl1pPr>
          </a:lstStyle>
          <a:p>
            <a:pPr lvl="0"/>
            <a:r>
              <a:rPr lang="en-GB"/>
              <a:t>Click to edit master </a:t>
            </a:r>
            <a:r>
              <a:rPr lang="en-US"/>
              <a:t>subtitle </a:t>
            </a:r>
            <a:r>
              <a:rPr lang="en-GB"/>
              <a:t>styles</a:t>
            </a:r>
          </a:p>
        </p:txBody>
      </p:sp>
    </p:spTree>
    <p:extLst>
      <p:ext uri="{BB962C8B-B14F-4D97-AF65-F5344CB8AC3E}">
        <p14:creationId xmlns:p14="http://schemas.microsoft.com/office/powerpoint/2010/main" val="411039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Icons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8" name="Picture Placeholder 16">
            <a:extLst>
              <a:ext uri="{FF2B5EF4-FFF2-40B4-BE49-F238E27FC236}">
                <a16:creationId xmlns:a16="http://schemas.microsoft.com/office/drawing/2014/main" id="{7BFDA769-0B85-B04C-9592-31F89B9AE1C9}"/>
              </a:ext>
            </a:extLst>
          </p:cNvPr>
          <p:cNvSpPr>
            <a:spLocks noGrp="1"/>
          </p:cNvSpPr>
          <p:nvPr>
            <p:ph type="pic" sz="quarter" idx="16"/>
          </p:nvPr>
        </p:nvSpPr>
        <p:spPr>
          <a:xfrm>
            <a:off x="1475378"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0" name="Picture Placeholder 16">
            <a:extLst>
              <a:ext uri="{FF2B5EF4-FFF2-40B4-BE49-F238E27FC236}">
                <a16:creationId xmlns:a16="http://schemas.microsoft.com/office/drawing/2014/main" id="{586F6250-02CC-DE41-9599-5F34633E171B}"/>
              </a:ext>
            </a:extLst>
          </p:cNvPr>
          <p:cNvSpPr>
            <a:spLocks noGrp="1"/>
          </p:cNvSpPr>
          <p:nvPr>
            <p:ph type="pic" sz="quarter" idx="17"/>
          </p:nvPr>
        </p:nvSpPr>
        <p:spPr>
          <a:xfrm>
            <a:off x="2792886"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1" name="Picture Placeholder 16">
            <a:extLst>
              <a:ext uri="{FF2B5EF4-FFF2-40B4-BE49-F238E27FC236}">
                <a16:creationId xmlns:a16="http://schemas.microsoft.com/office/drawing/2014/main" id="{E3077147-9CB6-A546-8E60-C625604C3683}"/>
              </a:ext>
            </a:extLst>
          </p:cNvPr>
          <p:cNvSpPr>
            <a:spLocks noGrp="1"/>
          </p:cNvSpPr>
          <p:nvPr>
            <p:ph type="pic" sz="quarter" idx="18"/>
          </p:nvPr>
        </p:nvSpPr>
        <p:spPr>
          <a:xfrm>
            <a:off x="4110394"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2" name="Picture Placeholder 16">
            <a:extLst>
              <a:ext uri="{FF2B5EF4-FFF2-40B4-BE49-F238E27FC236}">
                <a16:creationId xmlns:a16="http://schemas.microsoft.com/office/drawing/2014/main" id="{4E8CAC60-C8EA-304F-B704-57761B753ED5}"/>
              </a:ext>
            </a:extLst>
          </p:cNvPr>
          <p:cNvSpPr>
            <a:spLocks noGrp="1"/>
          </p:cNvSpPr>
          <p:nvPr>
            <p:ph type="pic" sz="quarter" idx="19"/>
          </p:nvPr>
        </p:nvSpPr>
        <p:spPr>
          <a:xfrm>
            <a:off x="5427902"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3" name="Picture Placeholder 16">
            <a:extLst>
              <a:ext uri="{FF2B5EF4-FFF2-40B4-BE49-F238E27FC236}">
                <a16:creationId xmlns:a16="http://schemas.microsoft.com/office/drawing/2014/main" id="{EB94FAF5-D530-5E46-9B1A-7124A25F553E}"/>
              </a:ext>
            </a:extLst>
          </p:cNvPr>
          <p:cNvSpPr>
            <a:spLocks noGrp="1"/>
          </p:cNvSpPr>
          <p:nvPr>
            <p:ph type="pic" sz="quarter" idx="20"/>
          </p:nvPr>
        </p:nvSpPr>
        <p:spPr>
          <a:xfrm>
            <a:off x="6745410"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4" name="Picture Placeholder 16">
            <a:extLst>
              <a:ext uri="{FF2B5EF4-FFF2-40B4-BE49-F238E27FC236}">
                <a16:creationId xmlns:a16="http://schemas.microsoft.com/office/drawing/2014/main" id="{CBEF4D17-FA0D-A44C-8C23-33508595677B}"/>
              </a:ext>
            </a:extLst>
          </p:cNvPr>
          <p:cNvSpPr>
            <a:spLocks noGrp="1"/>
          </p:cNvSpPr>
          <p:nvPr>
            <p:ph type="pic" sz="quarter" idx="21"/>
          </p:nvPr>
        </p:nvSpPr>
        <p:spPr>
          <a:xfrm>
            <a:off x="8062918"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5" name="Picture Placeholder 16">
            <a:extLst>
              <a:ext uri="{FF2B5EF4-FFF2-40B4-BE49-F238E27FC236}">
                <a16:creationId xmlns:a16="http://schemas.microsoft.com/office/drawing/2014/main" id="{D49D5900-CE72-A44B-B773-B4BC36A9679B}"/>
              </a:ext>
            </a:extLst>
          </p:cNvPr>
          <p:cNvSpPr>
            <a:spLocks noGrp="1"/>
          </p:cNvSpPr>
          <p:nvPr>
            <p:ph type="pic" sz="quarter" idx="22"/>
          </p:nvPr>
        </p:nvSpPr>
        <p:spPr>
          <a:xfrm>
            <a:off x="9380425"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6" name="Picture Placeholder 16">
            <a:extLst>
              <a:ext uri="{FF2B5EF4-FFF2-40B4-BE49-F238E27FC236}">
                <a16:creationId xmlns:a16="http://schemas.microsoft.com/office/drawing/2014/main" id="{5DF576E0-478A-724A-A148-A5C92D53E65B}"/>
              </a:ext>
            </a:extLst>
          </p:cNvPr>
          <p:cNvSpPr>
            <a:spLocks noGrp="1"/>
          </p:cNvSpPr>
          <p:nvPr>
            <p:ph type="pic" sz="quarter" idx="23"/>
          </p:nvPr>
        </p:nvSpPr>
        <p:spPr>
          <a:xfrm>
            <a:off x="1490589"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7" name="Picture Placeholder 16">
            <a:extLst>
              <a:ext uri="{FF2B5EF4-FFF2-40B4-BE49-F238E27FC236}">
                <a16:creationId xmlns:a16="http://schemas.microsoft.com/office/drawing/2014/main" id="{CAC408BB-F543-784A-96E9-EDD0C56B9C1A}"/>
              </a:ext>
            </a:extLst>
          </p:cNvPr>
          <p:cNvSpPr>
            <a:spLocks noGrp="1"/>
          </p:cNvSpPr>
          <p:nvPr>
            <p:ph type="pic" sz="quarter" idx="24"/>
          </p:nvPr>
        </p:nvSpPr>
        <p:spPr>
          <a:xfrm>
            <a:off x="2808097"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8" name="Picture Placeholder 16">
            <a:extLst>
              <a:ext uri="{FF2B5EF4-FFF2-40B4-BE49-F238E27FC236}">
                <a16:creationId xmlns:a16="http://schemas.microsoft.com/office/drawing/2014/main" id="{A2DC08F1-2EE2-DE4D-B9CC-1FFF9CDA70B9}"/>
              </a:ext>
            </a:extLst>
          </p:cNvPr>
          <p:cNvSpPr>
            <a:spLocks noGrp="1"/>
          </p:cNvSpPr>
          <p:nvPr>
            <p:ph type="pic" sz="quarter" idx="25"/>
          </p:nvPr>
        </p:nvSpPr>
        <p:spPr>
          <a:xfrm>
            <a:off x="4125605"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9" name="Picture Placeholder 16">
            <a:extLst>
              <a:ext uri="{FF2B5EF4-FFF2-40B4-BE49-F238E27FC236}">
                <a16:creationId xmlns:a16="http://schemas.microsoft.com/office/drawing/2014/main" id="{F4B2732D-4FB1-7542-823F-CB668ECD5763}"/>
              </a:ext>
            </a:extLst>
          </p:cNvPr>
          <p:cNvSpPr>
            <a:spLocks noGrp="1"/>
          </p:cNvSpPr>
          <p:nvPr>
            <p:ph type="pic" sz="quarter" idx="26"/>
          </p:nvPr>
        </p:nvSpPr>
        <p:spPr>
          <a:xfrm>
            <a:off x="5443113"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0" name="Picture Placeholder 16">
            <a:extLst>
              <a:ext uri="{FF2B5EF4-FFF2-40B4-BE49-F238E27FC236}">
                <a16:creationId xmlns:a16="http://schemas.microsoft.com/office/drawing/2014/main" id="{1AEEB39F-0F8E-F849-B56F-8B108511A226}"/>
              </a:ext>
            </a:extLst>
          </p:cNvPr>
          <p:cNvSpPr>
            <a:spLocks noGrp="1"/>
          </p:cNvSpPr>
          <p:nvPr>
            <p:ph type="pic" sz="quarter" idx="27"/>
          </p:nvPr>
        </p:nvSpPr>
        <p:spPr>
          <a:xfrm>
            <a:off x="6760621"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1" name="Picture Placeholder 16">
            <a:extLst>
              <a:ext uri="{FF2B5EF4-FFF2-40B4-BE49-F238E27FC236}">
                <a16:creationId xmlns:a16="http://schemas.microsoft.com/office/drawing/2014/main" id="{4BF5C357-16E9-6046-A833-22FB8F7EF2EC}"/>
              </a:ext>
            </a:extLst>
          </p:cNvPr>
          <p:cNvSpPr>
            <a:spLocks noGrp="1"/>
          </p:cNvSpPr>
          <p:nvPr>
            <p:ph type="pic" sz="quarter" idx="28"/>
          </p:nvPr>
        </p:nvSpPr>
        <p:spPr>
          <a:xfrm>
            <a:off x="8078129"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2" name="Picture Placeholder 16">
            <a:extLst>
              <a:ext uri="{FF2B5EF4-FFF2-40B4-BE49-F238E27FC236}">
                <a16:creationId xmlns:a16="http://schemas.microsoft.com/office/drawing/2014/main" id="{9281B640-B4EC-F645-A52F-54111F4FEA7C}"/>
              </a:ext>
            </a:extLst>
          </p:cNvPr>
          <p:cNvSpPr>
            <a:spLocks noGrp="1"/>
          </p:cNvSpPr>
          <p:nvPr>
            <p:ph type="pic" sz="quarter" idx="29"/>
          </p:nvPr>
        </p:nvSpPr>
        <p:spPr>
          <a:xfrm>
            <a:off x="9395636"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3" name="Picture Placeholder 16">
            <a:extLst>
              <a:ext uri="{FF2B5EF4-FFF2-40B4-BE49-F238E27FC236}">
                <a16:creationId xmlns:a16="http://schemas.microsoft.com/office/drawing/2014/main" id="{08F7DC5C-1304-924C-808E-91B23B1947D5}"/>
              </a:ext>
            </a:extLst>
          </p:cNvPr>
          <p:cNvSpPr>
            <a:spLocks noGrp="1"/>
          </p:cNvSpPr>
          <p:nvPr>
            <p:ph type="pic" sz="quarter" idx="30"/>
          </p:nvPr>
        </p:nvSpPr>
        <p:spPr>
          <a:xfrm>
            <a:off x="1490589"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4" name="Picture Placeholder 16">
            <a:extLst>
              <a:ext uri="{FF2B5EF4-FFF2-40B4-BE49-F238E27FC236}">
                <a16:creationId xmlns:a16="http://schemas.microsoft.com/office/drawing/2014/main" id="{29D07868-94AD-494A-956B-26770919AF17}"/>
              </a:ext>
            </a:extLst>
          </p:cNvPr>
          <p:cNvSpPr>
            <a:spLocks noGrp="1"/>
          </p:cNvSpPr>
          <p:nvPr>
            <p:ph type="pic" sz="quarter" idx="31"/>
          </p:nvPr>
        </p:nvSpPr>
        <p:spPr>
          <a:xfrm>
            <a:off x="2808097"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5" name="Picture Placeholder 16">
            <a:extLst>
              <a:ext uri="{FF2B5EF4-FFF2-40B4-BE49-F238E27FC236}">
                <a16:creationId xmlns:a16="http://schemas.microsoft.com/office/drawing/2014/main" id="{752846F8-ECD8-A543-97DB-330154C76F04}"/>
              </a:ext>
            </a:extLst>
          </p:cNvPr>
          <p:cNvSpPr>
            <a:spLocks noGrp="1"/>
          </p:cNvSpPr>
          <p:nvPr>
            <p:ph type="pic" sz="quarter" idx="32"/>
          </p:nvPr>
        </p:nvSpPr>
        <p:spPr>
          <a:xfrm>
            <a:off x="4125605"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6" name="Picture Placeholder 16">
            <a:extLst>
              <a:ext uri="{FF2B5EF4-FFF2-40B4-BE49-F238E27FC236}">
                <a16:creationId xmlns:a16="http://schemas.microsoft.com/office/drawing/2014/main" id="{903CF338-D40D-504C-A650-11B94FC2F6EF}"/>
              </a:ext>
            </a:extLst>
          </p:cNvPr>
          <p:cNvSpPr>
            <a:spLocks noGrp="1"/>
          </p:cNvSpPr>
          <p:nvPr>
            <p:ph type="pic" sz="quarter" idx="33"/>
          </p:nvPr>
        </p:nvSpPr>
        <p:spPr>
          <a:xfrm>
            <a:off x="5443113"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7" name="Picture Placeholder 16">
            <a:extLst>
              <a:ext uri="{FF2B5EF4-FFF2-40B4-BE49-F238E27FC236}">
                <a16:creationId xmlns:a16="http://schemas.microsoft.com/office/drawing/2014/main" id="{C4F8418B-4F08-A440-8C8D-B69BD4F47CBD}"/>
              </a:ext>
            </a:extLst>
          </p:cNvPr>
          <p:cNvSpPr>
            <a:spLocks noGrp="1"/>
          </p:cNvSpPr>
          <p:nvPr>
            <p:ph type="pic" sz="quarter" idx="34"/>
          </p:nvPr>
        </p:nvSpPr>
        <p:spPr>
          <a:xfrm>
            <a:off x="6760621"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8" name="Picture Placeholder 16">
            <a:extLst>
              <a:ext uri="{FF2B5EF4-FFF2-40B4-BE49-F238E27FC236}">
                <a16:creationId xmlns:a16="http://schemas.microsoft.com/office/drawing/2014/main" id="{E4F2806A-304E-1A40-977C-A547FB387984}"/>
              </a:ext>
            </a:extLst>
          </p:cNvPr>
          <p:cNvSpPr>
            <a:spLocks noGrp="1"/>
          </p:cNvSpPr>
          <p:nvPr>
            <p:ph type="pic" sz="quarter" idx="35"/>
          </p:nvPr>
        </p:nvSpPr>
        <p:spPr>
          <a:xfrm>
            <a:off x="8078129"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9" name="Picture Placeholder 16">
            <a:extLst>
              <a:ext uri="{FF2B5EF4-FFF2-40B4-BE49-F238E27FC236}">
                <a16:creationId xmlns:a16="http://schemas.microsoft.com/office/drawing/2014/main" id="{28734E88-5A69-4F4D-BC4C-4FFC4F12938E}"/>
              </a:ext>
            </a:extLst>
          </p:cNvPr>
          <p:cNvSpPr>
            <a:spLocks noGrp="1"/>
          </p:cNvSpPr>
          <p:nvPr>
            <p:ph type="pic" sz="quarter" idx="36"/>
          </p:nvPr>
        </p:nvSpPr>
        <p:spPr>
          <a:xfrm>
            <a:off x="9395636"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0" name="Picture Placeholder 16">
            <a:extLst>
              <a:ext uri="{FF2B5EF4-FFF2-40B4-BE49-F238E27FC236}">
                <a16:creationId xmlns:a16="http://schemas.microsoft.com/office/drawing/2014/main" id="{00C1FFA4-DA34-F842-B764-82DB72B87FED}"/>
              </a:ext>
            </a:extLst>
          </p:cNvPr>
          <p:cNvSpPr>
            <a:spLocks noGrp="1"/>
          </p:cNvSpPr>
          <p:nvPr>
            <p:ph type="pic" sz="quarter" idx="37"/>
          </p:nvPr>
        </p:nvSpPr>
        <p:spPr>
          <a:xfrm>
            <a:off x="1505800"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1" name="Picture Placeholder 16">
            <a:extLst>
              <a:ext uri="{FF2B5EF4-FFF2-40B4-BE49-F238E27FC236}">
                <a16:creationId xmlns:a16="http://schemas.microsoft.com/office/drawing/2014/main" id="{44E0315F-CAE8-9145-8A59-43891AB031D1}"/>
              </a:ext>
            </a:extLst>
          </p:cNvPr>
          <p:cNvSpPr>
            <a:spLocks noGrp="1"/>
          </p:cNvSpPr>
          <p:nvPr>
            <p:ph type="pic" sz="quarter" idx="38"/>
          </p:nvPr>
        </p:nvSpPr>
        <p:spPr>
          <a:xfrm>
            <a:off x="2823308"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2" name="Picture Placeholder 16">
            <a:extLst>
              <a:ext uri="{FF2B5EF4-FFF2-40B4-BE49-F238E27FC236}">
                <a16:creationId xmlns:a16="http://schemas.microsoft.com/office/drawing/2014/main" id="{68222995-1AB0-9541-AC23-166C9F78201C}"/>
              </a:ext>
            </a:extLst>
          </p:cNvPr>
          <p:cNvSpPr>
            <a:spLocks noGrp="1"/>
          </p:cNvSpPr>
          <p:nvPr>
            <p:ph type="pic" sz="quarter" idx="39"/>
          </p:nvPr>
        </p:nvSpPr>
        <p:spPr>
          <a:xfrm>
            <a:off x="4140816"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3" name="Picture Placeholder 16">
            <a:extLst>
              <a:ext uri="{FF2B5EF4-FFF2-40B4-BE49-F238E27FC236}">
                <a16:creationId xmlns:a16="http://schemas.microsoft.com/office/drawing/2014/main" id="{4C87F0B5-D29B-F04A-84A9-814499A8284B}"/>
              </a:ext>
            </a:extLst>
          </p:cNvPr>
          <p:cNvSpPr>
            <a:spLocks noGrp="1"/>
          </p:cNvSpPr>
          <p:nvPr>
            <p:ph type="pic" sz="quarter" idx="40"/>
          </p:nvPr>
        </p:nvSpPr>
        <p:spPr>
          <a:xfrm>
            <a:off x="5458324"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4" name="Picture Placeholder 16">
            <a:extLst>
              <a:ext uri="{FF2B5EF4-FFF2-40B4-BE49-F238E27FC236}">
                <a16:creationId xmlns:a16="http://schemas.microsoft.com/office/drawing/2014/main" id="{4131C7D8-133C-FF4F-AD8A-FD7D0AFC3D59}"/>
              </a:ext>
            </a:extLst>
          </p:cNvPr>
          <p:cNvSpPr>
            <a:spLocks noGrp="1"/>
          </p:cNvSpPr>
          <p:nvPr>
            <p:ph type="pic" sz="quarter" idx="41"/>
          </p:nvPr>
        </p:nvSpPr>
        <p:spPr>
          <a:xfrm>
            <a:off x="6775832"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5" name="Picture Placeholder 16">
            <a:extLst>
              <a:ext uri="{FF2B5EF4-FFF2-40B4-BE49-F238E27FC236}">
                <a16:creationId xmlns:a16="http://schemas.microsoft.com/office/drawing/2014/main" id="{A7846C89-85EC-F446-80F1-13C40B7CEC3F}"/>
              </a:ext>
            </a:extLst>
          </p:cNvPr>
          <p:cNvSpPr>
            <a:spLocks noGrp="1"/>
          </p:cNvSpPr>
          <p:nvPr>
            <p:ph type="pic" sz="quarter" idx="42"/>
          </p:nvPr>
        </p:nvSpPr>
        <p:spPr>
          <a:xfrm>
            <a:off x="8093340"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6" name="Picture Placeholder 16">
            <a:extLst>
              <a:ext uri="{FF2B5EF4-FFF2-40B4-BE49-F238E27FC236}">
                <a16:creationId xmlns:a16="http://schemas.microsoft.com/office/drawing/2014/main" id="{E75D72BA-FD0A-BB45-819E-8F50DE6E0A1D}"/>
              </a:ext>
            </a:extLst>
          </p:cNvPr>
          <p:cNvSpPr>
            <a:spLocks noGrp="1"/>
          </p:cNvSpPr>
          <p:nvPr>
            <p:ph type="pic" sz="quarter" idx="43"/>
          </p:nvPr>
        </p:nvSpPr>
        <p:spPr>
          <a:xfrm>
            <a:off x="9410847"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grpSp>
        <p:nvGrpSpPr>
          <p:cNvPr id="40" name="Graphic 36">
            <a:extLst>
              <a:ext uri="{FF2B5EF4-FFF2-40B4-BE49-F238E27FC236}">
                <a16:creationId xmlns:a16="http://schemas.microsoft.com/office/drawing/2014/main" id="{2A15EE88-5722-7240-BAEA-16C6E9299BED}"/>
              </a:ext>
            </a:extLst>
          </p:cNvPr>
          <p:cNvGrpSpPr/>
          <p:nvPr userDrawn="1"/>
        </p:nvGrpSpPr>
        <p:grpSpPr>
          <a:xfrm>
            <a:off x="11607408" y="6132443"/>
            <a:ext cx="290229" cy="432023"/>
            <a:chOff x="11607408" y="6132443"/>
            <a:chExt cx="290229" cy="432023"/>
          </a:xfrm>
        </p:grpSpPr>
        <p:sp>
          <p:nvSpPr>
            <p:cNvPr id="41" name="Freeform 40">
              <a:extLst>
                <a:ext uri="{FF2B5EF4-FFF2-40B4-BE49-F238E27FC236}">
                  <a16:creationId xmlns:a16="http://schemas.microsoft.com/office/drawing/2014/main" id="{0EDE11BC-516A-4340-B98E-59181D9D6BE4}"/>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375C44FC-AB6A-D741-8970-3C91ECD1EB6F}"/>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38" name="TextBox 37">
            <a:extLst>
              <a:ext uri="{FF2B5EF4-FFF2-40B4-BE49-F238E27FC236}">
                <a16:creationId xmlns:a16="http://schemas.microsoft.com/office/drawing/2014/main" id="{80F31AD8-9042-274F-9804-CAFD17AFD052}"/>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39" name="Footer Placeholder 4">
            <a:extLst>
              <a:ext uri="{FF2B5EF4-FFF2-40B4-BE49-F238E27FC236}">
                <a16:creationId xmlns:a16="http://schemas.microsoft.com/office/drawing/2014/main" id="{9716B7AA-2590-9849-A221-9E4FA2F9316D}"/>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Tree>
    <p:extLst>
      <p:ext uri="{BB962C8B-B14F-4D97-AF65-F5344CB8AC3E}">
        <p14:creationId xmlns:p14="http://schemas.microsoft.com/office/powerpoint/2010/main" val="281528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gline red">
    <p:bg>
      <p:bgPr>
        <a:solidFill>
          <a:schemeClr val="tx2"/>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D9E0E15-4A15-3547-8617-1C2EF2EB54C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9638"/>
            <a:ext cx="12192000" cy="6858001"/>
          </a:xfrm>
          <a:prstGeom prst="rect">
            <a:avLst/>
          </a:prstGeom>
        </p:spPr>
      </p:pic>
      <p:grpSp>
        <p:nvGrpSpPr>
          <p:cNvPr id="12" name="Group 11">
            <a:extLst>
              <a:ext uri="{FF2B5EF4-FFF2-40B4-BE49-F238E27FC236}">
                <a16:creationId xmlns:a16="http://schemas.microsoft.com/office/drawing/2014/main" id="{998F074B-41DA-E54C-9630-B8404CF34A80}"/>
              </a:ext>
            </a:extLst>
          </p:cNvPr>
          <p:cNvGrpSpPr/>
          <p:nvPr userDrawn="1"/>
        </p:nvGrpSpPr>
        <p:grpSpPr>
          <a:xfrm>
            <a:off x="2378988" y="3002898"/>
            <a:ext cx="7434021" cy="552197"/>
            <a:chOff x="2377527" y="3151753"/>
            <a:chExt cx="7434021" cy="552197"/>
          </a:xfrm>
        </p:grpSpPr>
        <p:sp>
          <p:nvSpPr>
            <p:cNvPr id="13" name="Freeform 12">
              <a:extLst>
                <a:ext uri="{FF2B5EF4-FFF2-40B4-BE49-F238E27FC236}">
                  <a16:creationId xmlns:a16="http://schemas.microsoft.com/office/drawing/2014/main" id="{1C774CBA-6CA8-164F-9EBF-CB3081D0FA2E}"/>
                </a:ext>
              </a:extLst>
            </p:cNvPr>
            <p:cNvSpPr/>
            <p:nvPr/>
          </p:nvSpPr>
          <p:spPr>
            <a:xfrm>
              <a:off x="2377527" y="3181337"/>
              <a:ext cx="3749678" cy="522035"/>
            </a:xfrm>
            <a:custGeom>
              <a:avLst/>
              <a:gdLst>
                <a:gd name="connsiteX0" fmla="*/ 3639633 w 3749678"/>
                <a:gd name="connsiteY0" fmla="*/ 483583 h 522035"/>
                <a:gd name="connsiteX1" fmla="*/ 3652197 w 3749678"/>
                <a:gd name="connsiteY1" fmla="*/ 500741 h 522035"/>
                <a:gd name="connsiteX2" fmla="*/ 3670415 w 3749678"/>
                <a:gd name="connsiteY2" fmla="*/ 512249 h 522035"/>
                <a:gd name="connsiteX3" fmla="*/ 3692298 w 3749678"/>
                <a:gd name="connsiteY3" fmla="*/ 516539 h 522035"/>
                <a:gd name="connsiteX4" fmla="*/ 3732817 w 3749678"/>
                <a:gd name="connsiteY4" fmla="*/ 500009 h 522035"/>
                <a:gd name="connsiteX5" fmla="*/ 3749674 w 3749678"/>
                <a:gd name="connsiteY5" fmla="*/ 460671 h 522035"/>
                <a:gd name="connsiteX6" fmla="*/ 3732503 w 3749678"/>
                <a:gd name="connsiteY6" fmla="*/ 421961 h 522035"/>
                <a:gd name="connsiteX7" fmla="*/ 3692297 w 3749678"/>
                <a:gd name="connsiteY7" fmla="*/ 406163 h 522035"/>
                <a:gd name="connsiteX8" fmla="*/ 3651778 w 3749678"/>
                <a:gd name="connsiteY8" fmla="*/ 422694 h 522035"/>
                <a:gd name="connsiteX9" fmla="*/ 3634711 w 3749678"/>
                <a:gd name="connsiteY9" fmla="*/ 462136 h 522035"/>
                <a:gd name="connsiteX10" fmla="*/ 3639423 w 3749678"/>
                <a:gd name="connsiteY10" fmla="*/ 483688 h 522035"/>
                <a:gd name="connsiteX11" fmla="*/ 3413163 w 3749678"/>
                <a:gd name="connsiteY11" fmla="*/ 237200 h 522035"/>
                <a:gd name="connsiteX12" fmla="*/ 3413163 w 3749678"/>
                <a:gd name="connsiteY12" fmla="*/ 397584 h 522035"/>
                <a:gd name="connsiteX13" fmla="*/ 3417875 w 3749678"/>
                <a:gd name="connsiteY13" fmla="*/ 444559 h 522035"/>
                <a:gd name="connsiteX14" fmla="*/ 3435046 w 3749678"/>
                <a:gd name="connsiteY14" fmla="*/ 483164 h 522035"/>
                <a:gd name="connsiteX15" fmla="*/ 3469074 w 3749678"/>
                <a:gd name="connsiteY15" fmla="*/ 509738 h 522035"/>
                <a:gd name="connsiteX16" fmla="*/ 3524985 w 3749678"/>
                <a:gd name="connsiteY16" fmla="*/ 519363 h 522035"/>
                <a:gd name="connsiteX17" fmla="*/ 3555139 w 3749678"/>
                <a:gd name="connsiteY17" fmla="*/ 516852 h 522035"/>
                <a:gd name="connsiteX18" fmla="*/ 3582361 w 3749678"/>
                <a:gd name="connsiteY18" fmla="*/ 510052 h 522035"/>
                <a:gd name="connsiteX19" fmla="*/ 3579534 w 3749678"/>
                <a:gd name="connsiteY19" fmla="*/ 442676 h 522035"/>
                <a:gd name="connsiteX20" fmla="*/ 3561526 w 3749678"/>
                <a:gd name="connsiteY20" fmla="*/ 448116 h 522035"/>
                <a:gd name="connsiteX21" fmla="*/ 3542889 w 3749678"/>
                <a:gd name="connsiteY21" fmla="*/ 449895 h 522035"/>
                <a:gd name="connsiteX22" fmla="*/ 3506034 w 3749678"/>
                <a:gd name="connsiteY22" fmla="*/ 434829 h 522035"/>
                <a:gd name="connsiteX23" fmla="*/ 3497762 w 3749678"/>
                <a:gd name="connsiteY23" fmla="*/ 396852 h 522035"/>
                <a:gd name="connsiteX24" fmla="*/ 3497762 w 3749678"/>
                <a:gd name="connsiteY24" fmla="*/ 237200 h 522035"/>
                <a:gd name="connsiteX25" fmla="*/ 3583827 w 3749678"/>
                <a:gd name="connsiteY25" fmla="*/ 237200 h 522035"/>
                <a:gd name="connsiteX26" fmla="*/ 3583827 w 3749678"/>
                <a:gd name="connsiteY26" fmla="*/ 168359 h 522035"/>
                <a:gd name="connsiteX27" fmla="*/ 3497762 w 3749678"/>
                <a:gd name="connsiteY27" fmla="*/ 168359 h 522035"/>
                <a:gd name="connsiteX28" fmla="*/ 3497762 w 3749678"/>
                <a:gd name="connsiteY28" fmla="*/ 68865 h 522035"/>
                <a:gd name="connsiteX29" fmla="*/ 3413163 w 3749678"/>
                <a:gd name="connsiteY29" fmla="*/ 68865 h 522035"/>
                <a:gd name="connsiteX30" fmla="*/ 3413163 w 3749678"/>
                <a:gd name="connsiteY30" fmla="*/ 168359 h 522035"/>
                <a:gd name="connsiteX31" fmla="*/ 3352960 w 3749678"/>
                <a:gd name="connsiteY31" fmla="*/ 168359 h 522035"/>
                <a:gd name="connsiteX32" fmla="*/ 3352960 w 3749678"/>
                <a:gd name="connsiteY32" fmla="*/ 237200 h 522035"/>
                <a:gd name="connsiteX33" fmla="*/ 3219989 w 3749678"/>
                <a:gd name="connsiteY33" fmla="*/ 87801 h 522035"/>
                <a:gd name="connsiteX34" fmla="*/ 3259043 w 3749678"/>
                <a:gd name="connsiteY34" fmla="*/ 103180 h 522035"/>
                <a:gd name="connsiteX35" fmla="*/ 3298830 w 3749678"/>
                <a:gd name="connsiteY35" fmla="*/ 88533 h 522035"/>
                <a:gd name="connsiteX36" fmla="*/ 3301625 w 3749678"/>
                <a:gd name="connsiteY36" fmla="*/ 17569 h 522035"/>
                <a:gd name="connsiteX37" fmla="*/ 3298830 w 3749678"/>
                <a:gd name="connsiteY37" fmla="*/ 14775 h 522035"/>
                <a:gd name="connsiteX38" fmla="*/ 3259043 w 3749678"/>
                <a:gd name="connsiteY38" fmla="*/ 24 h 522035"/>
                <a:gd name="connsiteX39" fmla="*/ 3219989 w 3749678"/>
                <a:gd name="connsiteY39" fmla="*/ 15508 h 522035"/>
                <a:gd name="connsiteX40" fmla="*/ 3218249 w 3749678"/>
                <a:gd name="connsiteY40" fmla="*/ 86062 h 522035"/>
                <a:gd name="connsiteX41" fmla="*/ 3219989 w 3749678"/>
                <a:gd name="connsiteY41" fmla="*/ 87801 h 522035"/>
                <a:gd name="connsiteX42" fmla="*/ 3216743 w 3749678"/>
                <a:gd name="connsiteY42" fmla="*/ 512249 h 522035"/>
                <a:gd name="connsiteX43" fmla="*/ 3302704 w 3749678"/>
                <a:gd name="connsiteY43" fmla="*/ 512249 h 522035"/>
                <a:gd name="connsiteX44" fmla="*/ 3302704 w 3749678"/>
                <a:gd name="connsiteY44" fmla="*/ 168359 h 522035"/>
                <a:gd name="connsiteX45" fmla="*/ 3216743 w 3749678"/>
                <a:gd name="connsiteY45" fmla="*/ 168359 h 522035"/>
                <a:gd name="connsiteX46" fmla="*/ 2930385 w 3749678"/>
                <a:gd name="connsiteY46" fmla="*/ 175160 h 522035"/>
                <a:gd name="connsiteX47" fmla="*/ 2884421 w 3749678"/>
                <a:gd name="connsiteY47" fmla="*/ 223599 h 522035"/>
                <a:gd name="connsiteX48" fmla="*/ 2843587 w 3749678"/>
                <a:gd name="connsiteY48" fmla="*/ 176311 h 522035"/>
                <a:gd name="connsiteX49" fmla="*/ 2776893 w 3749678"/>
                <a:gd name="connsiteY49" fmla="*/ 158316 h 522035"/>
                <a:gd name="connsiteX50" fmla="*/ 2738991 w 3749678"/>
                <a:gd name="connsiteY50" fmla="*/ 163756 h 522035"/>
                <a:gd name="connsiteX51" fmla="*/ 2708523 w 3749678"/>
                <a:gd name="connsiteY51" fmla="*/ 178403 h 522035"/>
                <a:gd name="connsiteX52" fmla="*/ 2685593 w 3749678"/>
                <a:gd name="connsiteY52" fmla="*/ 199327 h 522035"/>
                <a:gd name="connsiteX53" fmla="*/ 2670097 w 3749678"/>
                <a:gd name="connsiteY53" fmla="*/ 223704 h 522035"/>
                <a:gd name="connsiteX54" fmla="*/ 2668736 w 3749678"/>
                <a:gd name="connsiteY54" fmla="*/ 223704 h 522035"/>
                <a:gd name="connsiteX55" fmla="*/ 2668736 w 3749678"/>
                <a:gd name="connsiteY55" fmla="*/ 168464 h 522035"/>
                <a:gd name="connsiteX56" fmla="*/ 2586964 w 3749678"/>
                <a:gd name="connsiteY56" fmla="*/ 168464 h 522035"/>
                <a:gd name="connsiteX57" fmla="*/ 2586964 w 3749678"/>
                <a:gd name="connsiteY57" fmla="*/ 512354 h 522035"/>
                <a:gd name="connsiteX58" fmla="*/ 2673029 w 3749678"/>
                <a:gd name="connsiteY58" fmla="*/ 512354 h 522035"/>
                <a:gd name="connsiteX59" fmla="*/ 2673029 w 3749678"/>
                <a:gd name="connsiteY59" fmla="*/ 323094 h 522035"/>
                <a:gd name="connsiteX60" fmla="*/ 2677636 w 3749678"/>
                <a:gd name="connsiteY60" fmla="*/ 289092 h 522035"/>
                <a:gd name="connsiteX61" fmla="*/ 2691247 w 3749678"/>
                <a:gd name="connsiteY61" fmla="*/ 259380 h 522035"/>
                <a:gd name="connsiteX62" fmla="*/ 2714595 w 3749678"/>
                <a:gd name="connsiteY62" fmla="*/ 238456 h 522035"/>
                <a:gd name="connsiteX63" fmla="*/ 2748309 w 3749678"/>
                <a:gd name="connsiteY63" fmla="*/ 230190 h 522035"/>
                <a:gd name="connsiteX64" fmla="*/ 2796681 w 3749678"/>
                <a:gd name="connsiteY64" fmla="*/ 251115 h 522035"/>
                <a:gd name="connsiteX65" fmla="*/ 2812072 w 3749678"/>
                <a:gd name="connsiteY65" fmla="*/ 304471 h 522035"/>
                <a:gd name="connsiteX66" fmla="*/ 2812072 w 3749678"/>
                <a:gd name="connsiteY66" fmla="*/ 512249 h 522035"/>
                <a:gd name="connsiteX67" fmla="*/ 2898137 w 3749678"/>
                <a:gd name="connsiteY67" fmla="*/ 512249 h 522035"/>
                <a:gd name="connsiteX68" fmla="*/ 2898137 w 3749678"/>
                <a:gd name="connsiteY68" fmla="*/ 324559 h 522035"/>
                <a:gd name="connsiteX69" fmla="*/ 2902430 w 3749678"/>
                <a:gd name="connsiteY69" fmla="*/ 291185 h 522035"/>
                <a:gd name="connsiteX70" fmla="*/ 2916041 w 3749678"/>
                <a:gd name="connsiteY70" fmla="*/ 260740 h 522035"/>
                <a:gd name="connsiteX71" fmla="*/ 2939703 w 3749678"/>
                <a:gd name="connsiteY71" fmla="*/ 238560 h 522035"/>
                <a:gd name="connsiteX72" fmla="*/ 2974045 w 3749678"/>
                <a:gd name="connsiteY72" fmla="*/ 229981 h 522035"/>
                <a:gd name="connsiteX73" fmla="*/ 3007445 w 3749678"/>
                <a:gd name="connsiteY73" fmla="*/ 238560 h 522035"/>
                <a:gd name="connsiteX74" fmla="*/ 3027129 w 3749678"/>
                <a:gd name="connsiteY74" fmla="*/ 260426 h 522035"/>
                <a:gd name="connsiteX75" fmla="*/ 3036448 w 3749678"/>
                <a:gd name="connsiteY75" fmla="*/ 290138 h 522035"/>
                <a:gd name="connsiteX76" fmla="*/ 3038542 w 3749678"/>
                <a:gd name="connsiteY76" fmla="*/ 321525 h 522035"/>
                <a:gd name="connsiteX77" fmla="*/ 3038542 w 3749678"/>
                <a:gd name="connsiteY77" fmla="*/ 512144 h 522035"/>
                <a:gd name="connsiteX78" fmla="*/ 3124606 w 3749678"/>
                <a:gd name="connsiteY78" fmla="*/ 512144 h 522035"/>
                <a:gd name="connsiteX79" fmla="*/ 3124606 w 3749678"/>
                <a:gd name="connsiteY79" fmla="*/ 297357 h 522035"/>
                <a:gd name="connsiteX80" fmla="*/ 3117487 w 3749678"/>
                <a:gd name="connsiteY80" fmla="*/ 245779 h 522035"/>
                <a:gd name="connsiteX81" fmla="*/ 3094871 w 3749678"/>
                <a:gd name="connsiteY81" fmla="*/ 201315 h 522035"/>
                <a:gd name="connsiteX82" fmla="*/ 3055399 w 3749678"/>
                <a:gd name="connsiteY82" fmla="*/ 169929 h 522035"/>
                <a:gd name="connsiteX83" fmla="*/ 2930385 w 3749678"/>
                <a:gd name="connsiteY83" fmla="*/ 174951 h 522035"/>
                <a:gd name="connsiteX84" fmla="*/ 2299873 w 3749678"/>
                <a:gd name="connsiteY84" fmla="*/ 174951 h 522035"/>
                <a:gd name="connsiteX85" fmla="*/ 2253909 w 3749678"/>
                <a:gd name="connsiteY85" fmla="*/ 223390 h 522035"/>
                <a:gd name="connsiteX86" fmla="*/ 2213075 w 3749678"/>
                <a:gd name="connsiteY86" fmla="*/ 176101 h 522035"/>
                <a:gd name="connsiteX87" fmla="*/ 2146380 w 3749678"/>
                <a:gd name="connsiteY87" fmla="*/ 158107 h 522035"/>
                <a:gd name="connsiteX88" fmla="*/ 2108479 w 3749678"/>
                <a:gd name="connsiteY88" fmla="*/ 163547 h 522035"/>
                <a:gd name="connsiteX89" fmla="*/ 2078010 w 3749678"/>
                <a:gd name="connsiteY89" fmla="*/ 178194 h 522035"/>
                <a:gd name="connsiteX90" fmla="*/ 2055081 w 3749678"/>
                <a:gd name="connsiteY90" fmla="*/ 199118 h 522035"/>
                <a:gd name="connsiteX91" fmla="*/ 2039585 w 3749678"/>
                <a:gd name="connsiteY91" fmla="*/ 223495 h 522035"/>
                <a:gd name="connsiteX92" fmla="*/ 2038224 w 3749678"/>
                <a:gd name="connsiteY92" fmla="*/ 223495 h 522035"/>
                <a:gd name="connsiteX93" fmla="*/ 2038224 w 3749678"/>
                <a:gd name="connsiteY93" fmla="*/ 168255 h 522035"/>
                <a:gd name="connsiteX94" fmla="*/ 1956452 w 3749678"/>
                <a:gd name="connsiteY94" fmla="*/ 168255 h 522035"/>
                <a:gd name="connsiteX95" fmla="*/ 1956452 w 3749678"/>
                <a:gd name="connsiteY95" fmla="*/ 512144 h 522035"/>
                <a:gd name="connsiteX96" fmla="*/ 2042516 w 3749678"/>
                <a:gd name="connsiteY96" fmla="*/ 512144 h 522035"/>
                <a:gd name="connsiteX97" fmla="*/ 2042516 w 3749678"/>
                <a:gd name="connsiteY97" fmla="*/ 323094 h 522035"/>
                <a:gd name="connsiteX98" fmla="*/ 2047123 w 3749678"/>
                <a:gd name="connsiteY98" fmla="*/ 289092 h 522035"/>
                <a:gd name="connsiteX99" fmla="*/ 2060734 w 3749678"/>
                <a:gd name="connsiteY99" fmla="*/ 259380 h 522035"/>
                <a:gd name="connsiteX100" fmla="*/ 2084083 w 3749678"/>
                <a:gd name="connsiteY100" fmla="*/ 238456 h 522035"/>
                <a:gd name="connsiteX101" fmla="*/ 2117797 w 3749678"/>
                <a:gd name="connsiteY101" fmla="*/ 230190 h 522035"/>
                <a:gd name="connsiteX102" fmla="*/ 2166169 w 3749678"/>
                <a:gd name="connsiteY102" fmla="*/ 251115 h 522035"/>
                <a:gd name="connsiteX103" fmla="*/ 2181560 w 3749678"/>
                <a:gd name="connsiteY103" fmla="*/ 304471 h 522035"/>
                <a:gd name="connsiteX104" fmla="*/ 2181560 w 3749678"/>
                <a:gd name="connsiteY104" fmla="*/ 512249 h 522035"/>
                <a:gd name="connsiteX105" fmla="*/ 2267520 w 3749678"/>
                <a:gd name="connsiteY105" fmla="*/ 512249 h 522035"/>
                <a:gd name="connsiteX106" fmla="*/ 2267520 w 3749678"/>
                <a:gd name="connsiteY106" fmla="*/ 324559 h 522035"/>
                <a:gd name="connsiteX107" fmla="*/ 2271918 w 3749678"/>
                <a:gd name="connsiteY107" fmla="*/ 291185 h 522035"/>
                <a:gd name="connsiteX108" fmla="*/ 2285529 w 3749678"/>
                <a:gd name="connsiteY108" fmla="*/ 260740 h 522035"/>
                <a:gd name="connsiteX109" fmla="*/ 2309191 w 3749678"/>
                <a:gd name="connsiteY109" fmla="*/ 238560 h 522035"/>
                <a:gd name="connsiteX110" fmla="*/ 2343533 w 3749678"/>
                <a:gd name="connsiteY110" fmla="*/ 229981 h 522035"/>
                <a:gd name="connsiteX111" fmla="*/ 2376933 w 3749678"/>
                <a:gd name="connsiteY111" fmla="*/ 238560 h 522035"/>
                <a:gd name="connsiteX112" fmla="*/ 2396617 w 3749678"/>
                <a:gd name="connsiteY112" fmla="*/ 260426 h 522035"/>
                <a:gd name="connsiteX113" fmla="*/ 2405936 w 3749678"/>
                <a:gd name="connsiteY113" fmla="*/ 290138 h 522035"/>
                <a:gd name="connsiteX114" fmla="*/ 2408030 w 3749678"/>
                <a:gd name="connsiteY114" fmla="*/ 321525 h 522035"/>
                <a:gd name="connsiteX115" fmla="*/ 2408029 w 3749678"/>
                <a:gd name="connsiteY115" fmla="*/ 512144 h 522035"/>
                <a:gd name="connsiteX116" fmla="*/ 2494094 w 3749678"/>
                <a:gd name="connsiteY116" fmla="*/ 512144 h 522035"/>
                <a:gd name="connsiteX117" fmla="*/ 2494094 w 3749678"/>
                <a:gd name="connsiteY117" fmla="*/ 297357 h 522035"/>
                <a:gd name="connsiteX118" fmla="*/ 2486869 w 3749678"/>
                <a:gd name="connsiteY118" fmla="*/ 245779 h 522035"/>
                <a:gd name="connsiteX119" fmla="*/ 2464359 w 3749678"/>
                <a:gd name="connsiteY119" fmla="*/ 201315 h 522035"/>
                <a:gd name="connsiteX120" fmla="*/ 2424886 w 3749678"/>
                <a:gd name="connsiteY120" fmla="*/ 169929 h 522035"/>
                <a:gd name="connsiteX121" fmla="*/ 2299873 w 3749678"/>
                <a:gd name="connsiteY121" fmla="*/ 174951 h 522035"/>
                <a:gd name="connsiteX122" fmla="*/ 1600990 w 3749678"/>
                <a:gd name="connsiteY122" fmla="*/ 298927 h 522035"/>
                <a:gd name="connsiteX123" fmla="*/ 1619313 w 3749678"/>
                <a:gd name="connsiteY123" fmla="*/ 263460 h 522035"/>
                <a:gd name="connsiteX124" fmla="*/ 1650095 w 3749678"/>
                <a:gd name="connsiteY124" fmla="*/ 238037 h 522035"/>
                <a:gd name="connsiteX125" fmla="*/ 1738987 w 3749678"/>
                <a:gd name="connsiteY125" fmla="*/ 238037 h 522035"/>
                <a:gd name="connsiteX126" fmla="*/ 1769769 w 3749678"/>
                <a:gd name="connsiteY126" fmla="*/ 263460 h 522035"/>
                <a:gd name="connsiteX127" fmla="*/ 1788092 w 3749678"/>
                <a:gd name="connsiteY127" fmla="*/ 298927 h 522035"/>
                <a:gd name="connsiteX128" fmla="*/ 1794164 w 3749678"/>
                <a:gd name="connsiteY128" fmla="*/ 338683 h 522035"/>
                <a:gd name="connsiteX129" fmla="*/ 1788092 w 3749678"/>
                <a:gd name="connsiteY129" fmla="*/ 378753 h 522035"/>
                <a:gd name="connsiteX130" fmla="*/ 1769769 w 3749678"/>
                <a:gd name="connsiteY130" fmla="*/ 414533 h 522035"/>
                <a:gd name="connsiteX131" fmla="*/ 1738987 w 3749678"/>
                <a:gd name="connsiteY131" fmla="*/ 440374 h 522035"/>
                <a:gd name="connsiteX132" fmla="*/ 1650095 w 3749678"/>
                <a:gd name="connsiteY132" fmla="*/ 440374 h 522035"/>
                <a:gd name="connsiteX133" fmla="*/ 1619313 w 3749678"/>
                <a:gd name="connsiteY133" fmla="*/ 414533 h 522035"/>
                <a:gd name="connsiteX134" fmla="*/ 1600990 w 3749678"/>
                <a:gd name="connsiteY134" fmla="*/ 378753 h 522035"/>
                <a:gd name="connsiteX135" fmla="*/ 1594918 w 3749678"/>
                <a:gd name="connsiteY135" fmla="*/ 338683 h 522035"/>
                <a:gd name="connsiteX136" fmla="*/ 1600990 w 3749678"/>
                <a:gd name="connsiteY136" fmla="*/ 298927 h 522035"/>
                <a:gd name="connsiteX137" fmla="*/ 1522150 w 3749678"/>
                <a:gd name="connsiteY137" fmla="*/ 413173 h 522035"/>
                <a:gd name="connsiteX138" fmla="*/ 1561937 w 3749678"/>
                <a:gd name="connsiteY138" fmla="*/ 470819 h 522035"/>
                <a:gd name="connsiteX139" fmla="*/ 1621407 w 3749678"/>
                <a:gd name="connsiteY139" fmla="*/ 508378 h 522035"/>
                <a:gd name="connsiteX140" fmla="*/ 1767989 w 3749678"/>
                <a:gd name="connsiteY140" fmla="*/ 508378 h 522035"/>
                <a:gd name="connsiteX141" fmla="*/ 1827459 w 3749678"/>
                <a:gd name="connsiteY141" fmla="*/ 470819 h 522035"/>
                <a:gd name="connsiteX142" fmla="*/ 1867246 w 3749678"/>
                <a:gd name="connsiteY142" fmla="*/ 413173 h 522035"/>
                <a:gd name="connsiteX143" fmla="*/ 1882009 w 3749678"/>
                <a:gd name="connsiteY143" fmla="*/ 338683 h 522035"/>
                <a:gd name="connsiteX144" fmla="*/ 1867246 w 3749678"/>
                <a:gd name="connsiteY144" fmla="*/ 264506 h 522035"/>
                <a:gd name="connsiteX145" fmla="*/ 1827459 w 3749678"/>
                <a:gd name="connsiteY145" fmla="*/ 207592 h 522035"/>
                <a:gd name="connsiteX146" fmla="*/ 1767989 w 3749678"/>
                <a:gd name="connsiteY146" fmla="*/ 171080 h 522035"/>
                <a:gd name="connsiteX147" fmla="*/ 1621407 w 3749678"/>
                <a:gd name="connsiteY147" fmla="*/ 171080 h 522035"/>
                <a:gd name="connsiteX148" fmla="*/ 1522150 w 3749678"/>
                <a:gd name="connsiteY148" fmla="*/ 264506 h 522035"/>
                <a:gd name="connsiteX149" fmla="*/ 1507492 w 3749678"/>
                <a:gd name="connsiteY149" fmla="*/ 338683 h 522035"/>
                <a:gd name="connsiteX150" fmla="*/ 1522150 w 3749678"/>
                <a:gd name="connsiteY150" fmla="*/ 413173 h 522035"/>
                <a:gd name="connsiteX151" fmla="*/ 1482782 w 3749678"/>
                <a:gd name="connsiteY151" fmla="*/ 211882 h 522035"/>
                <a:gd name="connsiteX152" fmla="*/ 1426453 w 3749678"/>
                <a:gd name="connsiteY152" fmla="*/ 172440 h 522035"/>
                <a:gd name="connsiteX153" fmla="*/ 1281651 w 3749678"/>
                <a:gd name="connsiteY153" fmla="*/ 171080 h 522035"/>
                <a:gd name="connsiteX154" fmla="*/ 1223227 w 3749678"/>
                <a:gd name="connsiteY154" fmla="*/ 207592 h 522035"/>
                <a:gd name="connsiteX155" fmla="*/ 1183441 w 3749678"/>
                <a:gd name="connsiteY155" fmla="*/ 264925 h 522035"/>
                <a:gd name="connsiteX156" fmla="*/ 1168783 w 3749678"/>
                <a:gd name="connsiteY156" fmla="*/ 340043 h 522035"/>
                <a:gd name="connsiteX157" fmla="*/ 1183441 w 3749678"/>
                <a:gd name="connsiteY157" fmla="*/ 416730 h 522035"/>
                <a:gd name="connsiteX158" fmla="*/ 1283117 w 3749678"/>
                <a:gd name="connsiteY158" fmla="*/ 509843 h 522035"/>
                <a:gd name="connsiteX159" fmla="*/ 1355151 w 3749678"/>
                <a:gd name="connsiteY159" fmla="*/ 521979 h 522035"/>
                <a:gd name="connsiteX160" fmla="*/ 1427186 w 3749678"/>
                <a:gd name="connsiteY160" fmla="*/ 509529 h 522035"/>
                <a:gd name="connsiteX161" fmla="*/ 1482049 w 3749678"/>
                <a:gd name="connsiteY161" fmla="*/ 474062 h 522035"/>
                <a:gd name="connsiteX162" fmla="*/ 1428233 w 3749678"/>
                <a:gd name="connsiteY162" fmla="*/ 420287 h 522035"/>
                <a:gd name="connsiteX163" fmla="*/ 1395985 w 3749678"/>
                <a:gd name="connsiteY163" fmla="*/ 443199 h 522035"/>
                <a:gd name="connsiteX164" fmla="*/ 1355884 w 3749678"/>
                <a:gd name="connsiteY164" fmla="*/ 451150 h 522035"/>
                <a:gd name="connsiteX165" fmla="*/ 1313166 w 3749678"/>
                <a:gd name="connsiteY165" fmla="*/ 441421 h 522035"/>
                <a:gd name="connsiteX166" fmla="*/ 1282698 w 3749678"/>
                <a:gd name="connsiteY166" fmla="*/ 415998 h 522035"/>
                <a:gd name="connsiteX167" fmla="*/ 1264480 w 3749678"/>
                <a:gd name="connsiteY167" fmla="*/ 380531 h 522035"/>
                <a:gd name="connsiteX168" fmla="*/ 1258407 w 3749678"/>
                <a:gd name="connsiteY168" fmla="*/ 340775 h 522035"/>
                <a:gd name="connsiteX169" fmla="*/ 1264061 w 3749678"/>
                <a:gd name="connsiteY169" fmla="*/ 301019 h 522035"/>
                <a:gd name="connsiteX170" fmla="*/ 1281651 w 3749678"/>
                <a:gd name="connsiteY170" fmla="*/ 265657 h 522035"/>
                <a:gd name="connsiteX171" fmla="*/ 1311386 w 3749678"/>
                <a:gd name="connsiteY171" fmla="*/ 240234 h 522035"/>
                <a:gd name="connsiteX172" fmla="*/ 1353266 w 3749678"/>
                <a:gd name="connsiteY172" fmla="*/ 230504 h 522035"/>
                <a:gd name="connsiteX173" fmla="*/ 1394205 w 3749678"/>
                <a:gd name="connsiteY173" fmla="*/ 240234 h 522035"/>
                <a:gd name="connsiteX174" fmla="*/ 1424254 w 3749678"/>
                <a:gd name="connsiteY174" fmla="*/ 264192 h 522035"/>
                <a:gd name="connsiteX175" fmla="*/ 927865 w 3749678"/>
                <a:gd name="connsiteY175" fmla="*/ 263042 h 522035"/>
                <a:gd name="connsiteX176" fmla="*/ 893104 w 3749678"/>
                <a:gd name="connsiteY176" fmla="*/ 205081 h 522035"/>
                <a:gd name="connsiteX177" fmla="*/ 840753 w 3749678"/>
                <a:gd name="connsiteY177" fmla="*/ 169929 h 522035"/>
                <a:gd name="connsiteX178" fmla="*/ 774372 w 3749678"/>
                <a:gd name="connsiteY178" fmla="*/ 158107 h 522035"/>
                <a:gd name="connsiteX179" fmla="*/ 702337 w 3749678"/>
                <a:gd name="connsiteY179" fmla="*/ 171393 h 522035"/>
                <a:gd name="connsiteX180" fmla="*/ 606326 w 3749678"/>
                <a:gd name="connsiteY180" fmla="*/ 266703 h 522035"/>
                <a:gd name="connsiteX181" fmla="*/ 592401 w 3749678"/>
                <a:gd name="connsiteY181" fmla="*/ 342240 h 522035"/>
                <a:gd name="connsiteX182" fmla="*/ 606326 w 3749678"/>
                <a:gd name="connsiteY182" fmla="*/ 417776 h 522035"/>
                <a:gd name="connsiteX183" fmla="*/ 645066 w 3749678"/>
                <a:gd name="connsiteY183" fmla="*/ 474062 h 522035"/>
                <a:gd name="connsiteX184" fmla="*/ 703489 w 3749678"/>
                <a:gd name="connsiteY184" fmla="*/ 509529 h 522035"/>
                <a:gd name="connsiteX185" fmla="*/ 776780 w 3749678"/>
                <a:gd name="connsiteY185" fmla="*/ 521979 h 522035"/>
                <a:gd name="connsiteX186" fmla="*/ 924409 w 3749678"/>
                <a:gd name="connsiteY186" fmla="*/ 453243 h 522035"/>
                <a:gd name="connsiteX187" fmla="*/ 867138 w 3749678"/>
                <a:gd name="connsiteY187" fmla="*/ 407419 h 522035"/>
                <a:gd name="connsiteX188" fmla="*/ 830492 w 3749678"/>
                <a:gd name="connsiteY188" fmla="*/ 440060 h 522035"/>
                <a:gd name="connsiteX189" fmla="*/ 776361 w 3749678"/>
                <a:gd name="connsiteY189" fmla="*/ 451673 h 522035"/>
                <a:gd name="connsiteX190" fmla="*/ 740554 w 3749678"/>
                <a:gd name="connsiteY190" fmla="*/ 445292 h 522035"/>
                <a:gd name="connsiteX191" fmla="*/ 709143 w 3749678"/>
                <a:gd name="connsiteY191" fmla="*/ 427715 h 522035"/>
                <a:gd name="connsiteX192" fmla="*/ 687261 w 3749678"/>
                <a:gd name="connsiteY192" fmla="*/ 401246 h 522035"/>
                <a:gd name="connsiteX193" fmla="*/ 677628 w 3749678"/>
                <a:gd name="connsiteY193" fmla="*/ 367244 h 522035"/>
                <a:gd name="connsiteX194" fmla="*/ 939382 w 3749678"/>
                <a:gd name="connsiteY194" fmla="*/ 367244 h 522035"/>
                <a:gd name="connsiteX195" fmla="*/ 940115 w 3749678"/>
                <a:gd name="connsiteY195" fmla="*/ 355736 h 522035"/>
                <a:gd name="connsiteX196" fmla="*/ 940115 w 3749678"/>
                <a:gd name="connsiteY196" fmla="*/ 344228 h 522035"/>
                <a:gd name="connsiteX197" fmla="*/ 927550 w 3749678"/>
                <a:gd name="connsiteY197" fmla="*/ 262937 h 522035"/>
                <a:gd name="connsiteX198" fmla="*/ 677733 w 3749678"/>
                <a:gd name="connsiteY198" fmla="*/ 305622 h 522035"/>
                <a:gd name="connsiteX199" fmla="*/ 707468 w 3749678"/>
                <a:gd name="connsiteY199" fmla="*/ 245779 h 522035"/>
                <a:gd name="connsiteX200" fmla="*/ 773116 w 3749678"/>
                <a:gd name="connsiteY200" fmla="*/ 222553 h 522035"/>
                <a:gd name="connsiteX201" fmla="*/ 809238 w 3749678"/>
                <a:gd name="connsiteY201" fmla="*/ 229353 h 522035"/>
                <a:gd name="connsiteX202" fmla="*/ 834680 w 3749678"/>
                <a:gd name="connsiteY202" fmla="*/ 247558 h 522035"/>
                <a:gd name="connsiteX203" fmla="*/ 849443 w 3749678"/>
                <a:gd name="connsiteY203" fmla="*/ 274131 h 522035"/>
                <a:gd name="connsiteX204" fmla="*/ 854050 w 3749678"/>
                <a:gd name="connsiteY204" fmla="*/ 305518 h 522035"/>
                <a:gd name="connsiteX205" fmla="*/ 119569 w 3749678"/>
                <a:gd name="connsiteY205" fmla="*/ 511935 h 522035"/>
                <a:gd name="connsiteX206" fmla="*/ 206995 w 3749678"/>
                <a:gd name="connsiteY206" fmla="*/ 511935 h 522035"/>
                <a:gd name="connsiteX207" fmla="*/ 284474 w 3749678"/>
                <a:gd name="connsiteY207" fmla="*/ 271307 h 522035"/>
                <a:gd name="connsiteX208" fmla="*/ 285835 w 3749678"/>
                <a:gd name="connsiteY208" fmla="*/ 271307 h 522035"/>
                <a:gd name="connsiteX209" fmla="*/ 364047 w 3749678"/>
                <a:gd name="connsiteY209" fmla="*/ 511935 h 522035"/>
                <a:gd name="connsiteX210" fmla="*/ 451787 w 3749678"/>
                <a:gd name="connsiteY210" fmla="*/ 511935 h 522035"/>
                <a:gd name="connsiteX211" fmla="*/ 570728 w 3749678"/>
                <a:gd name="connsiteY211" fmla="*/ 168045 h 522035"/>
                <a:gd name="connsiteX212" fmla="*/ 481103 w 3749678"/>
                <a:gd name="connsiteY212" fmla="*/ 168045 h 522035"/>
                <a:gd name="connsiteX213" fmla="*/ 407812 w 3749678"/>
                <a:gd name="connsiteY213" fmla="*/ 414428 h 522035"/>
                <a:gd name="connsiteX214" fmla="*/ 406346 w 3749678"/>
                <a:gd name="connsiteY214" fmla="*/ 414428 h 522035"/>
                <a:gd name="connsiteX215" fmla="*/ 331799 w 3749678"/>
                <a:gd name="connsiteY215" fmla="*/ 168045 h 522035"/>
                <a:gd name="connsiteX216" fmla="*/ 240080 w 3749678"/>
                <a:gd name="connsiteY216" fmla="*/ 168045 h 522035"/>
                <a:gd name="connsiteX217" fmla="*/ 166266 w 3749678"/>
                <a:gd name="connsiteY217" fmla="*/ 414428 h 522035"/>
                <a:gd name="connsiteX218" fmla="*/ 164800 w 3749678"/>
                <a:gd name="connsiteY218" fmla="*/ 414428 h 522035"/>
                <a:gd name="connsiteX219" fmla="*/ 93184 w 3749678"/>
                <a:gd name="connsiteY219" fmla="*/ 168045 h 522035"/>
                <a:gd name="connsiteX220" fmla="*/ 0 w 3749678"/>
                <a:gd name="connsiteY220" fmla="*/ 168045 h 522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Lst>
              <a:rect l="l" t="t" r="r" b="b"/>
              <a:pathLst>
                <a:path w="3749678" h="522035">
                  <a:moveTo>
                    <a:pt x="3639633" y="483583"/>
                  </a:moveTo>
                  <a:cubicBezTo>
                    <a:pt x="3642648" y="490074"/>
                    <a:pt x="3646918" y="495905"/>
                    <a:pt x="3652197" y="500741"/>
                  </a:cubicBezTo>
                  <a:cubicBezTo>
                    <a:pt x="3657561" y="505597"/>
                    <a:pt x="3663724" y="509490"/>
                    <a:pt x="3670415" y="512249"/>
                  </a:cubicBezTo>
                  <a:cubicBezTo>
                    <a:pt x="3677361" y="515085"/>
                    <a:pt x="3684794" y="516542"/>
                    <a:pt x="3692298" y="516539"/>
                  </a:cubicBezTo>
                  <a:cubicBezTo>
                    <a:pt x="3707493" y="516771"/>
                    <a:pt x="3722126" y="510802"/>
                    <a:pt x="3732817" y="500009"/>
                  </a:cubicBezTo>
                  <a:cubicBezTo>
                    <a:pt x="3743704" y="489835"/>
                    <a:pt x="3749820" y="475564"/>
                    <a:pt x="3749674" y="460671"/>
                  </a:cubicBezTo>
                  <a:cubicBezTo>
                    <a:pt x="3749883" y="445881"/>
                    <a:pt x="3743610" y="431739"/>
                    <a:pt x="3732503" y="421961"/>
                  </a:cubicBezTo>
                  <a:cubicBezTo>
                    <a:pt x="3721637" y="411719"/>
                    <a:pt x="3707235" y="406060"/>
                    <a:pt x="3692297" y="406163"/>
                  </a:cubicBezTo>
                  <a:cubicBezTo>
                    <a:pt x="3677109" y="405967"/>
                    <a:pt x="3662489" y="411931"/>
                    <a:pt x="3651778" y="422694"/>
                  </a:cubicBezTo>
                  <a:cubicBezTo>
                    <a:pt x="3640787" y="432855"/>
                    <a:pt x="3634590" y="447174"/>
                    <a:pt x="3634711" y="462136"/>
                  </a:cubicBezTo>
                  <a:cubicBezTo>
                    <a:pt x="3634664" y="469580"/>
                    <a:pt x="3636273" y="476942"/>
                    <a:pt x="3639423" y="483688"/>
                  </a:cubicBezTo>
                  <a:moveTo>
                    <a:pt x="3413163" y="237200"/>
                  </a:moveTo>
                  <a:lnTo>
                    <a:pt x="3413163" y="397584"/>
                  </a:lnTo>
                  <a:cubicBezTo>
                    <a:pt x="3413070" y="413365"/>
                    <a:pt x="3414649" y="429111"/>
                    <a:pt x="3417875" y="444559"/>
                  </a:cubicBezTo>
                  <a:cubicBezTo>
                    <a:pt x="3420677" y="458536"/>
                    <a:pt x="3426541" y="471720"/>
                    <a:pt x="3435046" y="483164"/>
                  </a:cubicBezTo>
                  <a:cubicBezTo>
                    <a:pt x="3443897" y="494815"/>
                    <a:pt x="3455622" y="503971"/>
                    <a:pt x="3469074" y="509738"/>
                  </a:cubicBezTo>
                  <a:cubicBezTo>
                    <a:pt x="3486848" y="516764"/>
                    <a:pt x="3505883" y="520041"/>
                    <a:pt x="3524985" y="519363"/>
                  </a:cubicBezTo>
                  <a:cubicBezTo>
                    <a:pt x="3535087" y="519321"/>
                    <a:pt x="3545169" y="518481"/>
                    <a:pt x="3555139" y="516852"/>
                  </a:cubicBezTo>
                  <a:cubicBezTo>
                    <a:pt x="3564411" y="515468"/>
                    <a:pt x="3573528" y="513191"/>
                    <a:pt x="3582361" y="510052"/>
                  </a:cubicBezTo>
                  <a:lnTo>
                    <a:pt x="3579534" y="442676"/>
                  </a:lnTo>
                  <a:cubicBezTo>
                    <a:pt x="3573769" y="445199"/>
                    <a:pt x="3567724" y="447026"/>
                    <a:pt x="3561526" y="448116"/>
                  </a:cubicBezTo>
                  <a:cubicBezTo>
                    <a:pt x="3555375" y="449235"/>
                    <a:pt x="3549140" y="449830"/>
                    <a:pt x="3542889" y="449895"/>
                  </a:cubicBezTo>
                  <a:cubicBezTo>
                    <a:pt x="3523833" y="449895"/>
                    <a:pt x="3511478" y="444873"/>
                    <a:pt x="3506034" y="434829"/>
                  </a:cubicBezTo>
                  <a:cubicBezTo>
                    <a:pt x="3500111" y="423071"/>
                    <a:pt x="3497266" y="410006"/>
                    <a:pt x="3497762" y="396852"/>
                  </a:cubicBezTo>
                  <a:lnTo>
                    <a:pt x="3497762" y="237200"/>
                  </a:lnTo>
                  <a:lnTo>
                    <a:pt x="3583827" y="237200"/>
                  </a:lnTo>
                  <a:lnTo>
                    <a:pt x="3583827" y="168359"/>
                  </a:lnTo>
                  <a:lnTo>
                    <a:pt x="3497762" y="168359"/>
                  </a:lnTo>
                  <a:lnTo>
                    <a:pt x="3497762" y="68865"/>
                  </a:lnTo>
                  <a:lnTo>
                    <a:pt x="3413163" y="68865"/>
                  </a:lnTo>
                  <a:lnTo>
                    <a:pt x="3413163" y="168359"/>
                  </a:lnTo>
                  <a:lnTo>
                    <a:pt x="3352960" y="168359"/>
                  </a:lnTo>
                  <a:lnTo>
                    <a:pt x="3352960" y="237200"/>
                  </a:lnTo>
                  <a:close/>
                  <a:moveTo>
                    <a:pt x="3219989" y="87801"/>
                  </a:moveTo>
                  <a:cubicBezTo>
                    <a:pt x="3230291" y="98147"/>
                    <a:pt x="3244448" y="103722"/>
                    <a:pt x="3259043" y="103180"/>
                  </a:cubicBezTo>
                  <a:cubicBezTo>
                    <a:pt x="3273699" y="103607"/>
                    <a:pt x="3287954" y="98360"/>
                    <a:pt x="3298830" y="88533"/>
                  </a:cubicBezTo>
                  <a:cubicBezTo>
                    <a:pt x="3319213" y="69709"/>
                    <a:pt x="3320465" y="37937"/>
                    <a:pt x="3301625" y="17569"/>
                  </a:cubicBezTo>
                  <a:cubicBezTo>
                    <a:pt x="3300730" y="16602"/>
                    <a:pt x="3299798" y="15670"/>
                    <a:pt x="3298830" y="14775"/>
                  </a:cubicBezTo>
                  <a:cubicBezTo>
                    <a:pt x="3287964" y="4921"/>
                    <a:pt x="3273712" y="-364"/>
                    <a:pt x="3259043" y="24"/>
                  </a:cubicBezTo>
                  <a:cubicBezTo>
                    <a:pt x="3244446" y="-414"/>
                    <a:pt x="3230315" y="5189"/>
                    <a:pt x="3219989" y="15508"/>
                  </a:cubicBezTo>
                  <a:cubicBezTo>
                    <a:pt x="3200011" y="34510"/>
                    <a:pt x="3199232" y="66099"/>
                    <a:pt x="3218249" y="86062"/>
                  </a:cubicBezTo>
                  <a:cubicBezTo>
                    <a:pt x="3218815" y="86656"/>
                    <a:pt x="3219395" y="87236"/>
                    <a:pt x="3219989" y="87801"/>
                  </a:cubicBezTo>
                  <a:moveTo>
                    <a:pt x="3216743" y="512249"/>
                  </a:moveTo>
                  <a:lnTo>
                    <a:pt x="3302704" y="512249"/>
                  </a:lnTo>
                  <a:lnTo>
                    <a:pt x="3302704" y="168359"/>
                  </a:lnTo>
                  <a:lnTo>
                    <a:pt x="3216743" y="168359"/>
                  </a:lnTo>
                  <a:close/>
                  <a:moveTo>
                    <a:pt x="2930385" y="175160"/>
                  </a:moveTo>
                  <a:cubicBezTo>
                    <a:pt x="2910910" y="186791"/>
                    <a:pt x="2895009" y="203548"/>
                    <a:pt x="2884421" y="223599"/>
                  </a:cubicBezTo>
                  <a:cubicBezTo>
                    <a:pt x="2875316" y="204452"/>
                    <a:pt x="2861209" y="188115"/>
                    <a:pt x="2843587" y="176311"/>
                  </a:cubicBezTo>
                  <a:cubicBezTo>
                    <a:pt x="2823684" y="163720"/>
                    <a:pt x="2800433" y="157447"/>
                    <a:pt x="2776893" y="158316"/>
                  </a:cubicBezTo>
                  <a:cubicBezTo>
                    <a:pt x="2764056" y="158205"/>
                    <a:pt x="2751277" y="160039"/>
                    <a:pt x="2738991" y="163756"/>
                  </a:cubicBezTo>
                  <a:cubicBezTo>
                    <a:pt x="2728130" y="167014"/>
                    <a:pt x="2717848" y="171956"/>
                    <a:pt x="2708523" y="178403"/>
                  </a:cubicBezTo>
                  <a:cubicBezTo>
                    <a:pt x="2699998" y="184347"/>
                    <a:pt x="2692289" y="191382"/>
                    <a:pt x="2685593" y="199327"/>
                  </a:cubicBezTo>
                  <a:cubicBezTo>
                    <a:pt x="2679284" y="206668"/>
                    <a:pt x="2674066" y="214878"/>
                    <a:pt x="2670097" y="223704"/>
                  </a:cubicBezTo>
                  <a:lnTo>
                    <a:pt x="2668736" y="223704"/>
                  </a:lnTo>
                  <a:lnTo>
                    <a:pt x="2668736" y="168464"/>
                  </a:lnTo>
                  <a:lnTo>
                    <a:pt x="2586964" y="168464"/>
                  </a:lnTo>
                  <a:lnTo>
                    <a:pt x="2586964" y="512354"/>
                  </a:lnTo>
                  <a:lnTo>
                    <a:pt x="2673029" y="512354"/>
                  </a:lnTo>
                  <a:lnTo>
                    <a:pt x="2673029" y="323094"/>
                  </a:lnTo>
                  <a:cubicBezTo>
                    <a:pt x="2673052" y="311606"/>
                    <a:pt x="2674601" y="300173"/>
                    <a:pt x="2677636" y="289092"/>
                  </a:cubicBezTo>
                  <a:cubicBezTo>
                    <a:pt x="2680475" y="278496"/>
                    <a:pt x="2685076" y="268452"/>
                    <a:pt x="2691247" y="259380"/>
                  </a:cubicBezTo>
                  <a:cubicBezTo>
                    <a:pt x="2697371" y="250753"/>
                    <a:pt x="2705349" y="243604"/>
                    <a:pt x="2714595" y="238456"/>
                  </a:cubicBezTo>
                  <a:cubicBezTo>
                    <a:pt x="2724887" y="232728"/>
                    <a:pt x="2736532" y="229873"/>
                    <a:pt x="2748309" y="230190"/>
                  </a:cubicBezTo>
                  <a:cubicBezTo>
                    <a:pt x="2766925" y="228618"/>
                    <a:pt x="2785089" y="236476"/>
                    <a:pt x="2796681" y="251115"/>
                  </a:cubicBezTo>
                  <a:cubicBezTo>
                    <a:pt x="2807407" y="266790"/>
                    <a:pt x="2812803" y="285497"/>
                    <a:pt x="2812072" y="304471"/>
                  </a:cubicBezTo>
                  <a:lnTo>
                    <a:pt x="2812072" y="512249"/>
                  </a:lnTo>
                  <a:lnTo>
                    <a:pt x="2898137" y="512249"/>
                  </a:lnTo>
                  <a:lnTo>
                    <a:pt x="2898137" y="324559"/>
                  </a:lnTo>
                  <a:cubicBezTo>
                    <a:pt x="2898140" y="313297"/>
                    <a:pt x="2899582" y="302081"/>
                    <a:pt x="2902430" y="291185"/>
                  </a:cubicBezTo>
                  <a:cubicBezTo>
                    <a:pt x="2905099" y="280301"/>
                    <a:pt x="2909709" y="269988"/>
                    <a:pt x="2916041" y="260740"/>
                  </a:cubicBezTo>
                  <a:cubicBezTo>
                    <a:pt x="2922216" y="251711"/>
                    <a:pt x="2930292" y="244141"/>
                    <a:pt x="2939703" y="238560"/>
                  </a:cubicBezTo>
                  <a:cubicBezTo>
                    <a:pt x="2950138" y="232587"/>
                    <a:pt x="2962025" y="229617"/>
                    <a:pt x="2974045" y="229981"/>
                  </a:cubicBezTo>
                  <a:cubicBezTo>
                    <a:pt x="2985792" y="229384"/>
                    <a:pt x="2997443" y="232377"/>
                    <a:pt x="3007445" y="238560"/>
                  </a:cubicBezTo>
                  <a:cubicBezTo>
                    <a:pt x="3015626" y="244212"/>
                    <a:pt x="3022367" y="251701"/>
                    <a:pt x="3027129" y="260426"/>
                  </a:cubicBezTo>
                  <a:cubicBezTo>
                    <a:pt x="3031989" y="269693"/>
                    <a:pt x="3035145" y="279757"/>
                    <a:pt x="3036448" y="290138"/>
                  </a:cubicBezTo>
                  <a:cubicBezTo>
                    <a:pt x="3037836" y="300543"/>
                    <a:pt x="3038536" y="311028"/>
                    <a:pt x="3038542" y="321525"/>
                  </a:cubicBezTo>
                  <a:lnTo>
                    <a:pt x="3038542" y="512144"/>
                  </a:lnTo>
                  <a:lnTo>
                    <a:pt x="3124606" y="512144"/>
                  </a:lnTo>
                  <a:lnTo>
                    <a:pt x="3124606" y="297357"/>
                  </a:lnTo>
                  <a:cubicBezTo>
                    <a:pt x="3124620" y="279919"/>
                    <a:pt x="3122224" y="262562"/>
                    <a:pt x="3117487" y="245779"/>
                  </a:cubicBezTo>
                  <a:cubicBezTo>
                    <a:pt x="3112969" y="229608"/>
                    <a:pt x="3105281" y="214494"/>
                    <a:pt x="3094871" y="201315"/>
                  </a:cubicBezTo>
                  <a:cubicBezTo>
                    <a:pt x="3084196" y="188067"/>
                    <a:pt x="3070715" y="177348"/>
                    <a:pt x="3055399" y="169929"/>
                  </a:cubicBezTo>
                  <a:cubicBezTo>
                    <a:pt x="3015125" y="152553"/>
                    <a:pt x="2969133" y="154401"/>
                    <a:pt x="2930385" y="174951"/>
                  </a:cubicBezTo>
                  <a:moveTo>
                    <a:pt x="2299873" y="174951"/>
                  </a:moveTo>
                  <a:cubicBezTo>
                    <a:pt x="2280398" y="186582"/>
                    <a:pt x="2264497" y="203339"/>
                    <a:pt x="2253909" y="223390"/>
                  </a:cubicBezTo>
                  <a:cubicBezTo>
                    <a:pt x="2244804" y="204243"/>
                    <a:pt x="2230697" y="187906"/>
                    <a:pt x="2213075" y="176101"/>
                  </a:cubicBezTo>
                  <a:cubicBezTo>
                    <a:pt x="2193172" y="163511"/>
                    <a:pt x="2169920" y="157238"/>
                    <a:pt x="2146380" y="158107"/>
                  </a:cubicBezTo>
                  <a:cubicBezTo>
                    <a:pt x="2133544" y="157995"/>
                    <a:pt x="2120765" y="159830"/>
                    <a:pt x="2108479" y="163547"/>
                  </a:cubicBezTo>
                  <a:cubicBezTo>
                    <a:pt x="2097618" y="166805"/>
                    <a:pt x="2087336" y="171747"/>
                    <a:pt x="2078010" y="178194"/>
                  </a:cubicBezTo>
                  <a:cubicBezTo>
                    <a:pt x="2069486" y="184138"/>
                    <a:pt x="2061777" y="191173"/>
                    <a:pt x="2055081" y="199118"/>
                  </a:cubicBezTo>
                  <a:cubicBezTo>
                    <a:pt x="2048772" y="206459"/>
                    <a:pt x="2043553" y="214668"/>
                    <a:pt x="2039585" y="223495"/>
                  </a:cubicBezTo>
                  <a:lnTo>
                    <a:pt x="2038224" y="223495"/>
                  </a:lnTo>
                  <a:lnTo>
                    <a:pt x="2038224" y="168255"/>
                  </a:lnTo>
                  <a:lnTo>
                    <a:pt x="1956452" y="168255"/>
                  </a:lnTo>
                  <a:lnTo>
                    <a:pt x="1956452" y="512144"/>
                  </a:lnTo>
                  <a:lnTo>
                    <a:pt x="2042516" y="512144"/>
                  </a:lnTo>
                  <a:lnTo>
                    <a:pt x="2042516" y="323094"/>
                  </a:lnTo>
                  <a:cubicBezTo>
                    <a:pt x="2042540" y="311606"/>
                    <a:pt x="2044089" y="300173"/>
                    <a:pt x="2047123" y="289092"/>
                  </a:cubicBezTo>
                  <a:cubicBezTo>
                    <a:pt x="2049963" y="278496"/>
                    <a:pt x="2054564" y="268452"/>
                    <a:pt x="2060734" y="259380"/>
                  </a:cubicBezTo>
                  <a:cubicBezTo>
                    <a:pt x="2066831" y="250729"/>
                    <a:pt x="2074815" y="243574"/>
                    <a:pt x="2084083" y="238456"/>
                  </a:cubicBezTo>
                  <a:cubicBezTo>
                    <a:pt x="2094375" y="232728"/>
                    <a:pt x="2106020" y="229873"/>
                    <a:pt x="2117797" y="230190"/>
                  </a:cubicBezTo>
                  <a:cubicBezTo>
                    <a:pt x="2136409" y="228637"/>
                    <a:pt x="2154565" y="236491"/>
                    <a:pt x="2166169" y="251115"/>
                  </a:cubicBezTo>
                  <a:cubicBezTo>
                    <a:pt x="2176894" y="266790"/>
                    <a:pt x="2182290" y="285497"/>
                    <a:pt x="2181560" y="304471"/>
                  </a:cubicBezTo>
                  <a:lnTo>
                    <a:pt x="2181560" y="512249"/>
                  </a:lnTo>
                  <a:lnTo>
                    <a:pt x="2267520" y="512249"/>
                  </a:lnTo>
                  <a:lnTo>
                    <a:pt x="2267520" y="324559"/>
                  </a:lnTo>
                  <a:cubicBezTo>
                    <a:pt x="2267559" y="313292"/>
                    <a:pt x="2269037" y="302077"/>
                    <a:pt x="2271918" y="291185"/>
                  </a:cubicBezTo>
                  <a:cubicBezTo>
                    <a:pt x="2274587" y="280301"/>
                    <a:pt x="2279197" y="269988"/>
                    <a:pt x="2285529" y="260740"/>
                  </a:cubicBezTo>
                  <a:cubicBezTo>
                    <a:pt x="2291704" y="251711"/>
                    <a:pt x="2299780" y="244141"/>
                    <a:pt x="2309191" y="238560"/>
                  </a:cubicBezTo>
                  <a:cubicBezTo>
                    <a:pt x="2319626" y="232587"/>
                    <a:pt x="2331513" y="229617"/>
                    <a:pt x="2343533" y="229981"/>
                  </a:cubicBezTo>
                  <a:cubicBezTo>
                    <a:pt x="2355280" y="229384"/>
                    <a:pt x="2366931" y="232377"/>
                    <a:pt x="2376933" y="238560"/>
                  </a:cubicBezTo>
                  <a:cubicBezTo>
                    <a:pt x="2385114" y="244212"/>
                    <a:pt x="2391855" y="251701"/>
                    <a:pt x="2396617" y="260426"/>
                  </a:cubicBezTo>
                  <a:cubicBezTo>
                    <a:pt x="2401477" y="269693"/>
                    <a:pt x="2404633" y="279757"/>
                    <a:pt x="2405936" y="290138"/>
                  </a:cubicBezTo>
                  <a:cubicBezTo>
                    <a:pt x="2407324" y="300543"/>
                    <a:pt x="2408024" y="311028"/>
                    <a:pt x="2408030" y="321525"/>
                  </a:cubicBezTo>
                  <a:lnTo>
                    <a:pt x="2408029" y="512144"/>
                  </a:lnTo>
                  <a:lnTo>
                    <a:pt x="2494094" y="512144"/>
                  </a:lnTo>
                  <a:lnTo>
                    <a:pt x="2494094" y="297357"/>
                  </a:lnTo>
                  <a:cubicBezTo>
                    <a:pt x="2494124" y="279911"/>
                    <a:pt x="2491692" y="262547"/>
                    <a:pt x="2486869" y="245779"/>
                  </a:cubicBezTo>
                  <a:cubicBezTo>
                    <a:pt x="2482433" y="229596"/>
                    <a:pt x="2474777" y="214474"/>
                    <a:pt x="2464359" y="201315"/>
                  </a:cubicBezTo>
                  <a:cubicBezTo>
                    <a:pt x="2453684" y="188067"/>
                    <a:pt x="2440203" y="177348"/>
                    <a:pt x="2424886" y="169929"/>
                  </a:cubicBezTo>
                  <a:cubicBezTo>
                    <a:pt x="2384613" y="152553"/>
                    <a:pt x="2338620" y="154401"/>
                    <a:pt x="2299873" y="174951"/>
                  </a:cubicBezTo>
                  <a:moveTo>
                    <a:pt x="1600990" y="298927"/>
                  </a:moveTo>
                  <a:cubicBezTo>
                    <a:pt x="1604879" y="286086"/>
                    <a:pt x="1611089" y="274065"/>
                    <a:pt x="1619313" y="263460"/>
                  </a:cubicBezTo>
                  <a:cubicBezTo>
                    <a:pt x="1627550" y="252800"/>
                    <a:pt x="1638067" y="244114"/>
                    <a:pt x="1650095" y="238037"/>
                  </a:cubicBezTo>
                  <a:cubicBezTo>
                    <a:pt x="1678303" y="225060"/>
                    <a:pt x="1710780" y="225060"/>
                    <a:pt x="1738987" y="238037"/>
                  </a:cubicBezTo>
                  <a:cubicBezTo>
                    <a:pt x="1751015" y="244114"/>
                    <a:pt x="1761532" y="252800"/>
                    <a:pt x="1769769" y="263460"/>
                  </a:cubicBezTo>
                  <a:cubicBezTo>
                    <a:pt x="1777993" y="274065"/>
                    <a:pt x="1784203" y="286086"/>
                    <a:pt x="1788092" y="298927"/>
                  </a:cubicBezTo>
                  <a:cubicBezTo>
                    <a:pt x="1792123" y="311794"/>
                    <a:pt x="1794171" y="325200"/>
                    <a:pt x="1794164" y="338683"/>
                  </a:cubicBezTo>
                  <a:cubicBezTo>
                    <a:pt x="1794154" y="352267"/>
                    <a:pt x="1792107" y="365774"/>
                    <a:pt x="1788092" y="378753"/>
                  </a:cubicBezTo>
                  <a:cubicBezTo>
                    <a:pt x="1784250" y="391708"/>
                    <a:pt x="1778037" y="403840"/>
                    <a:pt x="1769769" y="414533"/>
                  </a:cubicBezTo>
                  <a:cubicBezTo>
                    <a:pt x="1761488" y="425259"/>
                    <a:pt x="1750989" y="434074"/>
                    <a:pt x="1738987" y="440374"/>
                  </a:cubicBezTo>
                  <a:cubicBezTo>
                    <a:pt x="1710870" y="453759"/>
                    <a:pt x="1678212" y="453759"/>
                    <a:pt x="1650095" y="440374"/>
                  </a:cubicBezTo>
                  <a:cubicBezTo>
                    <a:pt x="1638094" y="434074"/>
                    <a:pt x="1627594" y="425259"/>
                    <a:pt x="1619313" y="414533"/>
                  </a:cubicBezTo>
                  <a:cubicBezTo>
                    <a:pt x="1611045" y="403840"/>
                    <a:pt x="1604833" y="391708"/>
                    <a:pt x="1600990" y="378753"/>
                  </a:cubicBezTo>
                  <a:cubicBezTo>
                    <a:pt x="1596975" y="365774"/>
                    <a:pt x="1594928" y="352267"/>
                    <a:pt x="1594918" y="338683"/>
                  </a:cubicBezTo>
                  <a:cubicBezTo>
                    <a:pt x="1594912" y="325200"/>
                    <a:pt x="1596959" y="311794"/>
                    <a:pt x="1600990" y="298927"/>
                  </a:cubicBezTo>
                  <a:moveTo>
                    <a:pt x="1522150" y="413173"/>
                  </a:moveTo>
                  <a:cubicBezTo>
                    <a:pt x="1531458" y="434833"/>
                    <a:pt x="1544982" y="454428"/>
                    <a:pt x="1561937" y="470819"/>
                  </a:cubicBezTo>
                  <a:cubicBezTo>
                    <a:pt x="1579101" y="487117"/>
                    <a:pt x="1599309" y="499880"/>
                    <a:pt x="1621407" y="508378"/>
                  </a:cubicBezTo>
                  <a:cubicBezTo>
                    <a:pt x="1668568" y="526589"/>
                    <a:pt x="1720828" y="526589"/>
                    <a:pt x="1767989" y="508378"/>
                  </a:cubicBezTo>
                  <a:cubicBezTo>
                    <a:pt x="1790087" y="499880"/>
                    <a:pt x="1810295" y="487117"/>
                    <a:pt x="1827459" y="470819"/>
                  </a:cubicBezTo>
                  <a:cubicBezTo>
                    <a:pt x="1844457" y="454465"/>
                    <a:pt x="1857988" y="434860"/>
                    <a:pt x="1867246" y="413173"/>
                  </a:cubicBezTo>
                  <a:cubicBezTo>
                    <a:pt x="1877302" y="389640"/>
                    <a:pt x="1882330" y="364269"/>
                    <a:pt x="1882009" y="338683"/>
                  </a:cubicBezTo>
                  <a:cubicBezTo>
                    <a:pt x="1882361" y="313195"/>
                    <a:pt x="1877330" y="287920"/>
                    <a:pt x="1867246" y="264506"/>
                  </a:cubicBezTo>
                  <a:cubicBezTo>
                    <a:pt x="1857978" y="243038"/>
                    <a:pt x="1844442" y="223676"/>
                    <a:pt x="1827459" y="207592"/>
                  </a:cubicBezTo>
                  <a:cubicBezTo>
                    <a:pt x="1810297" y="191547"/>
                    <a:pt x="1790069" y="179128"/>
                    <a:pt x="1767989" y="171080"/>
                  </a:cubicBezTo>
                  <a:cubicBezTo>
                    <a:pt x="1720676" y="153702"/>
                    <a:pt x="1668720" y="153702"/>
                    <a:pt x="1621407" y="171080"/>
                  </a:cubicBezTo>
                  <a:cubicBezTo>
                    <a:pt x="1576787" y="187121"/>
                    <a:pt x="1540839" y="220958"/>
                    <a:pt x="1522150" y="264506"/>
                  </a:cubicBezTo>
                  <a:cubicBezTo>
                    <a:pt x="1512098" y="287927"/>
                    <a:pt x="1507104" y="313202"/>
                    <a:pt x="1507492" y="338683"/>
                  </a:cubicBezTo>
                  <a:cubicBezTo>
                    <a:pt x="1507137" y="364261"/>
                    <a:pt x="1512130" y="389632"/>
                    <a:pt x="1522150" y="413173"/>
                  </a:cubicBezTo>
                  <a:moveTo>
                    <a:pt x="1482782" y="211882"/>
                  </a:moveTo>
                  <a:cubicBezTo>
                    <a:pt x="1467581" y="194258"/>
                    <a:pt x="1448220" y="180701"/>
                    <a:pt x="1426453" y="172440"/>
                  </a:cubicBezTo>
                  <a:cubicBezTo>
                    <a:pt x="1380071" y="153825"/>
                    <a:pt x="1328375" y="153339"/>
                    <a:pt x="1281651" y="171080"/>
                  </a:cubicBezTo>
                  <a:cubicBezTo>
                    <a:pt x="1259975" y="179317"/>
                    <a:pt x="1240126" y="191722"/>
                    <a:pt x="1223227" y="207592"/>
                  </a:cubicBezTo>
                  <a:cubicBezTo>
                    <a:pt x="1206200" y="223800"/>
                    <a:pt x="1192662" y="243309"/>
                    <a:pt x="1183441" y="264925"/>
                  </a:cubicBezTo>
                  <a:cubicBezTo>
                    <a:pt x="1173420" y="288685"/>
                    <a:pt x="1168430" y="314261"/>
                    <a:pt x="1168783" y="340043"/>
                  </a:cubicBezTo>
                  <a:cubicBezTo>
                    <a:pt x="1168330" y="366341"/>
                    <a:pt x="1173321" y="392449"/>
                    <a:pt x="1183441" y="416730"/>
                  </a:cubicBezTo>
                  <a:cubicBezTo>
                    <a:pt x="1202015" y="460441"/>
                    <a:pt x="1238222" y="494264"/>
                    <a:pt x="1283117" y="509843"/>
                  </a:cubicBezTo>
                  <a:cubicBezTo>
                    <a:pt x="1306240" y="518041"/>
                    <a:pt x="1330616" y="522148"/>
                    <a:pt x="1355151" y="521979"/>
                  </a:cubicBezTo>
                  <a:cubicBezTo>
                    <a:pt x="1379715" y="522175"/>
                    <a:pt x="1404115" y="517958"/>
                    <a:pt x="1427186" y="509529"/>
                  </a:cubicBezTo>
                  <a:cubicBezTo>
                    <a:pt x="1447966" y="502092"/>
                    <a:pt x="1466743" y="489954"/>
                    <a:pt x="1482049" y="474062"/>
                  </a:cubicBezTo>
                  <a:lnTo>
                    <a:pt x="1428233" y="420287"/>
                  </a:lnTo>
                  <a:cubicBezTo>
                    <a:pt x="1419710" y="430650"/>
                    <a:pt x="1408579" y="438558"/>
                    <a:pt x="1395985" y="443199"/>
                  </a:cubicBezTo>
                  <a:cubicBezTo>
                    <a:pt x="1383251" y="448393"/>
                    <a:pt x="1369637" y="451092"/>
                    <a:pt x="1355884" y="451150"/>
                  </a:cubicBezTo>
                  <a:cubicBezTo>
                    <a:pt x="1341060" y="451475"/>
                    <a:pt x="1326385" y="448133"/>
                    <a:pt x="1313166" y="441421"/>
                  </a:cubicBezTo>
                  <a:cubicBezTo>
                    <a:pt x="1301282" y="435259"/>
                    <a:pt x="1290885" y="426583"/>
                    <a:pt x="1282698" y="415998"/>
                  </a:cubicBezTo>
                  <a:cubicBezTo>
                    <a:pt x="1274547" y="405362"/>
                    <a:pt x="1268376" y="393349"/>
                    <a:pt x="1264480" y="380531"/>
                  </a:cubicBezTo>
                  <a:cubicBezTo>
                    <a:pt x="1260448" y="367664"/>
                    <a:pt x="1258401" y="354258"/>
                    <a:pt x="1258407" y="340775"/>
                  </a:cubicBezTo>
                  <a:cubicBezTo>
                    <a:pt x="1258428" y="327325"/>
                    <a:pt x="1260331" y="313943"/>
                    <a:pt x="1264061" y="301019"/>
                  </a:cubicBezTo>
                  <a:cubicBezTo>
                    <a:pt x="1267760" y="288275"/>
                    <a:pt x="1273717" y="276298"/>
                    <a:pt x="1281651" y="265657"/>
                  </a:cubicBezTo>
                  <a:cubicBezTo>
                    <a:pt x="1289565" y="255095"/>
                    <a:pt x="1299719" y="246413"/>
                    <a:pt x="1311386" y="240234"/>
                  </a:cubicBezTo>
                  <a:cubicBezTo>
                    <a:pt x="1324294" y="233494"/>
                    <a:pt x="1338706" y="230146"/>
                    <a:pt x="1353266" y="230504"/>
                  </a:cubicBezTo>
                  <a:cubicBezTo>
                    <a:pt x="1367478" y="230575"/>
                    <a:pt x="1381483" y="233904"/>
                    <a:pt x="1394205" y="240234"/>
                  </a:cubicBezTo>
                  <a:cubicBezTo>
                    <a:pt x="1406113" y="245512"/>
                    <a:pt x="1416461" y="253762"/>
                    <a:pt x="1424254" y="264192"/>
                  </a:cubicBezTo>
                  <a:close/>
                  <a:moveTo>
                    <a:pt x="927865" y="263042"/>
                  </a:moveTo>
                  <a:cubicBezTo>
                    <a:pt x="920445" y="241513"/>
                    <a:pt x="908605" y="221771"/>
                    <a:pt x="893104" y="205081"/>
                  </a:cubicBezTo>
                  <a:cubicBezTo>
                    <a:pt x="878432" y="189683"/>
                    <a:pt x="860563" y="177684"/>
                    <a:pt x="840753" y="169929"/>
                  </a:cubicBezTo>
                  <a:cubicBezTo>
                    <a:pt x="819554" y="161900"/>
                    <a:pt x="797042" y="157891"/>
                    <a:pt x="774372" y="158107"/>
                  </a:cubicBezTo>
                  <a:cubicBezTo>
                    <a:pt x="749735" y="157938"/>
                    <a:pt x="725290" y="162446"/>
                    <a:pt x="702337" y="171393"/>
                  </a:cubicBezTo>
                  <a:cubicBezTo>
                    <a:pt x="658387" y="188324"/>
                    <a:pt x="623558" y="222898"/>
                    <a:pt x="606326" y="266703"/>
                  </a:cubicBezTo>
                  <a:cubicBezTo>
                    <a:pt x="596770" y="290725"/>
                    <a:pt x="592038" y="316392"/>
                    <a:pt x="592401" y="342240"/>
                  </a:cubicBezTo>
                  <a:cubicBezTo>
                    <a:pt x="591949" y="368095"/>
                    <a:pt x="596684" y="393779"/>
                    <a:pt x="606326" y="417776"/>
                  </a:cubicBezTo>
                  <a:cubicBezTo>
                    <a:pt x="614995" y="439127"/>
                    <a:pt x="628214" y="458335"/>
                    <a:pt x="645066" y="474062"/>
                  </a:cubicBezTo>
                  <a:cubicBezTo>
                    <a:pt x="661995" y="489637"/>
                    <a:pt x="681855" y="501693"/>
                    <a:pt x="703489" y="509529"/>
                  </a:cubicBezTo>
                  <a:cubicBezTo>
                    <a:pt x="726993" y="517968"/>
                    <a:pt x="751806" y="522183"/>
                    <a:pt x="776780" y="521979"/>
                  </a:cubicBezTo>
                  <a:cubicBezTo>
                    <a:pt x="841276" y="521979"/>
                    <a:pt x="890486" y="499067"/>
                    <a:pt x="924409" y="453243"/>
                  </a:cubicBezTo>
                  <a:lnTo>
                    <a:pt x="867138" y="407419"/>
                  </a:lnTo>
                  <a:cubicBezTo>
                    <a:pt x="857714" y="421074"/>
                    <a:pt x="845147" y="432269"/>
                    <a:pt x="830492" y="440060"/>
                  </a:cubicBezTo>
                  <a:cubicBezTo>
                    <a:pt x="813662" y="448272"/>
                    <a:pt x="795082" y="452258"/>
                    <a:pt x="776361" y="451673"/>
                  </a:cubicBezTo>
                  <a:cubicBezTo>
                    <a:pt x="764137" y="451733"/>
                    <a:pt x="752004" y="449570"/>
                    <a:pt x="740554" y="445292"/>
                  </a:cubicBezTo>
                  <a:cubicBezTo>
                    <a:pt x="729174" y="441227"/>
                    <a:pt x="718557" y="435286"/>
                    <a:pt x="709143" y="427715"/>
                  </a:cubicBezTo>
                  <a:cubicBezTo>
                    <a:pt x="700198" y="420396"/>
                    <a:pt x="692765" y="411406"/>
                    <a:pt x="687261" y="401246"/>
                  </a:cubicBezTo>
                  <a:cubicBezTo>
                    <a:pt x="681726" y="390702"/>
                    <a:pt x="678446" y="379123"/>
                    <a:pt x="677628" y="367244"/>
                  </a:cubicBezTo>
                  <a:lnTo>
                    <a:pt x="939382" y="367244"/>
                  </a:lnTo>
                  <a:cubicBezTo>
                    <a:pt x="939835" y="363424"/>
                    <a:pt x="940079" y="359582"/>
                    <a:pt x="940115" y="355736"/>
                  </a:cubicBezTo>
                  <a:lnTo>
                    <a:pt x="940115" y="344228"/>
                  </a:lnTo>
                  <a:cubicBezTo>
                    <a:pt x="940648" y="316610"/>
                    <a:pt x="936397" y="289107"/>
                    <a:pt x="927550" y="262937"/>
                  </a:cubicBezTo>
                  <a:moveTo>
                    <a:pt x="677733" y="305622"/>
                  </a:moveTo>
                  <a:cubicBezTo>
                    <a:pt x="679049" y="282454"/>
                    <a:pt x="689792" y="260831"/>
                    <a:pt x="707468" y="245779"/>
                  </a:cubicBezTo>
                  <a:cubicBezTo>
                    <a:pt x="725712" y="230171"/>
                    <a:pt x="749108" y="221894"/>
                    <a:pt x="773116" y="222553"/>
                  </a:cubicBezTo>
                  <a:cubicBezTo>
                    <a:pt x="785502" y="222240"/>
                    <a:pt x="797814" y="224558"/>
                    <a:pt x="809238" y="229353"/>
                  </a:cubicBezTo>
                  <a:cubicBezTo>
                    <a:pt x="818961" y="233467"/>
                    <a:pt x="827651" y="239684"/>
                    <a:pt x="834680" y="247558"/>
                  </a:cubicBezTo>
                  <a:cubicBezTo>
                    <a:pt x="841407" y="255286"/>
                    <a:pt x="846436" y="264339"/>
                    <a:pt x="849443" y="274131"/>
                  </a:cubicBezTo>
                  <a:cubicBezTo>
                    <a:pt x="852521" y="284309"/>
                    <a:pt x="854074" y="294886"/>
                    <a:pt x="854050" y="305518"/>
                  </a:cubicBezTo>
                  <a:close/>
                  <a:moveTo>
                    <a:pt x="119569" y="511935"/>
                  </a:moveTo>
                  <a:lnTo>
                    <a:pt x="206995" y="511935"/>
                  </a:lnTo>
                  <a:lnTo>
                    <a:pt x="284474" y="271307"/>
                  </a:lnTo>
                  <a:lnTo>
                    <a:pt x="285835" y="271307"/>
                  </a:lnTo>
                  <a:lnTo>
                    <a:pt x="364047" y="511935"/>
                  </a:lnTo>
                  <a:lnTo>
                    <a:pt x="451787" y="511935"/>
                  </a:lnTo>
                  <a:lnTo>
                    <a:pt x="570728" y="168045"/>
                  </a:lnTo>
                  <a:lnTo>
                    <a:pt x="481103" y="168045"/>
                  </a:lnTo>
                  <a:lnTo>
                    <a:pt x="407812" y="414428"/>
                  </a:lnTo>
                  <a:lnTo>
                    <a:pt x="406346" y="414428"/>
                  </a:lnTo>
                  <a:lnTo>
                    <a:pt x="331799" y="168045"/>
                  </a:lnTo>
                  <a:lnTo>
                    <a:pt x="240080" y="168045"/>
                  </a:lnTo>
                  <a:lnTo>
                    <a:pt x="166266" y="414428"/>
                  </a:lnTo>
                  <a:lnTo>
                    <a:pt x="164800" y="414428"/>
                  </a:lnTo>
                  <a:lnTo>
                    <a:pt x="93184" y="168045"/>
                  </a:lnTo>
                  <a:lnTo>
                    <a:pt x="0" y="168045"/>
                  </a:lnTo>
                  <a:close/>
                </a:path>
              </a:pathLst>
            </a:custGeom>
            <a:solidFill>
              <a:schemeClr val="bg1"/>
            </a:solidFill>
            <a:ln w="10467" cap="flat">
              <a:noFill/>
              <a:prstDash val="solid"/>
              <a:miter/>
            </a:ln>
          </p:spPr>
          <p:txBody>
            <a:bodyPr rtlCol="0" anchor="ctr"/>
            <a:lstStyle/>
            <a:p>
              <a:endParaRPr lang="fr-FR"/>
            </a:p>
          </p:txBody>
        </p:sp>
        <p:sp>
          <p:nvSpPr>
            <p:cNvPr id="14" name="Freeform 13">
              <a:extLst>
                <a:ext uri="{FF2B5EF4-FFF2-40B4-BE49-F238E27FC236}">
                  <a16:creationId xmlns:a16="http://schemas.microsoft.com/office/drawing/2014/main" id="{AFC19EDE-9C94-FE4A-A674-6B768536235A}"/>
                </a:ext>
              </a:extLst>
            </p:cNvPr>
            <p:cNvSpPr/>
            <p:nvPr/>
          </p:nvSpPr>
          <p:spPr>
            <a:xfrm>
              <a:off x="9696890" y="3587494"/>
              <a:ext cx="114658" cy="110386"/>
            </a:xfrm>
            <a:custGeom>
              <a:avLst/>
              <a:gdLst>
                <a:gd name="connsiteX0" fmla="*/ 4609 w 114658"/>
                <a:gd name="connsiteY0" fmla="*/ 77426 h 110386"/>
                <a:gd name="connsiteX1" fmla="*/ 17174 w 114658"/>
                <a:gd name="connsiteY1" fmla="*/ 94584 h 110386"/>
                <a:gd name="connsiteX2" fmla="*/ 35497 w 114658"/>
                <a:gd name="connsiteY2" fmla="*/ 106092 h 110386"/>
                <a:gd name="connsiteX3" fmla="*/ 57379 w 114658"/>
                <a:gd name="connsiteY3" fmla="*/ 110382 h 110386"/>
                <a:gd name="connsiteX4" fmla="*/ 97899 w 114658"/>
                <a:gd name="connsiteY4" fmla="*/ 93852 h 110386"/>
                <a:gd name="connsiteX5" fmla="*/ 114651 w 114658"/>
                <a:gd name="connsiteY5" fmla="*/ 54514 h 110386"/>
                <a:gd name="connsiteX6" fmla="*/ 97480 w 114658"/>
                <a:gd name="connsiteY6" fmla="*/ 15804 h 110386"/>
                <a:gd name="connsiteX7" fmla="*/ 57379 w 114658"/>
                <a:gd name="connsiteY7" fmla="*/ 7 h 110386"/>
                <a:gd name="connsiteX8" fmla="*/ 16859 w 114658"/>
                <a:gd name="connsiteY8" fmla="*/ 16537 h 110386"/>
                <a:gd name="connsiteX9" fmla="*/ 3 w 114658"/>
                <a:gd name="connsiteY9" fmla="*/ 55874 h 110386"/>
                <a:gd name="connsiteX10" fmla="*/ 4609 w 114658"/>
                <a:gd name="connsiteY10" fmla="*/ 77426 h 110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4658" h="110386">
                  <a:moveTo>
                    <a:pt x="4609" y="77426"/>
                  </a:moveTo>
                  <a:cubicBezTo>
                    <a:pt x="7625" y="83917"/>
                    <a:pt x="11895" y="89748"/>
                    <a:pt x="17174" y="94584"/>
                  </a:cubicBezTo>
                  <a:cubicBezTo>
                    <a:pt x="22569" y="99450"/>
                    <a:pt x="28769" y="103344"/>
                    <a:pt x="35497" y="106092"/>
                  </a:cubicBezTo>
                  <a:cubicBezTo>
                    <a:pt x="42440" y="108938"/>
                    <a:pt x="49874" y="110396"/>
                    <a:pt x="57379" y="110382"/>
                  </a:cubicBezTo>
                  <a:cubicBezTo>
                    <a:pt x="72568" y="110578"/>
                    <a:pt x="87188" y="104614"/>
                    <a:pt x="97899" y="93852"/>
                  </a:cubicBezTo>
                  <a:cubicBezTo>
                    <a:pt x="108747" y="83660"/>
                    <a:pt x="114823" y="69392"/>
                    <a:pt x="114651" y="54514"/>
                  </a:cubicBezTo>
                  <a:cubicBezTo>
                    <a:pt x="114917" y="39713"/>
                    <a:pt x="108634" y="25548"/>
                    <a:pt x="97480" y="15804"/>
                  </a:cubicBezTo>
                  <a:cubicBezTo>
                    <a:pt x="86664" y="5550"/>
                    <a:pt x="72288" y="-114"/>
                    <a:pt x="57379" y="7"/>
                  </a:cubicBezTo>
                  <a:cubicBezTo>
                    <a:pt x="42183" y="-226"/>
                    <a:pt x="27550" y="5744"/>
                    <a:pt x="16859" y="16537"/>
                  </a:cubicBezTo>
                  <a:cubicBezTo>
                    <a:pt x="5973" y="26710"/>
                    <a:pt x="-143" y="40981"/>
                    <a:pt x="3" y="55874"/>
                  </a:cubicBezTo>
                  <a:cubicBezTo>
                    <a:pt x="-11" y="63304"/>
                    <a:pt x="1560" y="70651"/>
                    <a:pt x="4609" y="77426"/>
                  </a:cubicBezTo>
                  <a:close/>
                </a:path>
              </a:pathLst>
            </a:custGeom>
            <a:solidFill>
              <a:schemeClr val="bg1"/>
            </a:solidFill>
            <a:ln w="10467" cap="flat">
              <a:noFill/>
              <a:prstDash val="solid"/>
              <a:miter/>
            </a:ln>
          </p:spPr>
          <p:txBody>
            <a:bodyPr rtlCol="0" anchor="ctr"/>
            <a:lstStyle/>
            <a:p>
              <a:endParaRPr lang="fr-FR"/>
            </a:p>
          </p:txBody>
        </p:sp>
        <p:sp>
          <p:nvSpPr>
            <p:cNvPr id="15" name="Freeform 14">
              <a:extLst>
                <a:ext uri="{FF2B5EF4-FFF2-40B4-BE49-F238E27FC236}">
                  <a16:creationId xmlns:a16="http://schemas.microsoft.com/office/drawing/2014/main" id="{DEC19E03-DC90-6C4E-9150-F90129AB7185}"/>
                </a:ext>
              </a:extLst>
            </p:cNvPr>
            <p:cNvSpPr/>
            <p:nvPr/>
          </p:nvSpPr>
          <p:spPr>
            <a:xfrm>
              <a:off x="9494923" y="3340368"/>
              <a:ext cx="205215" cy="353218"/>
            </a:xfrm>
            <a:custGeom>
              <a:avLst/>
              <a:gdLst>
                <a:gd name="connsiteX0" fmla="*/ 210 w 205215"/>
                <a:gd name="connsiteY0" fmla="*/ 353218 h 353218"/>
                <a:gd name="connsiteX1" fmla="*/ 86274 w 205215"/>
                <a:gd name="connsiteY1" fmla="*/ 353218 h 353218"/>
                <a:gd name="connsiteX2" fmla="*/ 86274 w 205215"/>
                <a:gd name="connsiteY2" fmla="*/ 169085 h 353218"/>
                <a:gd name="connsiteX3" fmla="*/ 89834 w 205215"/>
                <a:gd name="connsiteY3" fmla="*/ 143976 h 353218"/>
                <a:gd name="connsiteX4" fmla="*/ 103445 w 205215"/>
                <a:gd name="connsiteY4" fmla="*/ 113218 h 353218"/>
                <a:gd name="connsiteX5" fmla="*/ 131400 w 205215"/>
                <a:gd name="connsiteY5" fmla="*/ 87481 h 353218"/>
                <a:gd name="connsiteX6" fmla="*/ 178726 w 205215"/>
                <a:gd name="connsiteY6" fmla="*/ 77019 h 353218"/>
                <a:gd name="connsiteX7" fmla="*/ 190557 w 205215"/>
                <a:gd name="connsiteY7" fmla="*/ 77751 h 353218"/>
                <a:gd name="connsiteX8" fmla="*/ 205215 w 205215"/>
                <a:gd name="connsiteY8" fmla="*/ 80576 h 353218"/>
                <a:gd name="connsiteX9" fmla="*/ 205215 w 205215"/>
                <a:gd name="connsiteY9" fmla="*/ 1796 h 353218"/>
                <a:gd name="connsiteX10" fmla="*/ 194744 w 205215"/>
                <a:gd name="connsiteY10" fmla="*/ 18 h 353218"/>
                <a:gd name="connsiteX11" fmla="*/ 184274 w 205215"/>
                <a:gd name="connsiteY11" fmla="*/ 18 h 353218"/>
                <a:gd name="connsiteX12" fmla="*/ 124071 w 205215"/>
                <a:gd name="connsiteY12" fmla="*/ 18640 h 353218"/>
                <a:gd name="connsiteX13" fmla="*/ 83865 w 205215"/>
                <a:gd name="connsiteY13" fmla="*/ 67394 h 353218"/>
                <a:gd name="connsiteX14" fmla="*/ 82505 w 205215"/>
                <a:gd name="connsiteY14" fmla="*/ 67394 h 353218"/>
                <a:gd name="connsiteX15" fmla="*/ 82505 w 205215"/>
                <a:gd name="connsiteY15" fmla="*/ 10061 h 353218"/>
                <a:gd name="connsiteX16" fmla="*/ 0 w 205215"/>
                <a:gd name="connsiteY16" fmla="*/ 10061 h 35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215" h="353218">
                  <a:moveTo>
                    <a:pt x="210" y="353218"/>
                  </a:moveTo>
                  <a:lnTo>
                    <a:pt x="86274" y="353218"/>
                  </a:lnTo>
                  <a:lnTo>
                    <a:pt x="86274" y="169085"/>
                  </a:lnTo>
                  <a:cubicBezTo>
                    <a:pt x="86565" y="160613"/>
                    <a:pt x="87758" y="152196"/>
                    <a:pt x="89834" y="143976"/>
                  </a:cubicBezTo>
                  <a:cubicBezTo>
                    <a:pt x="92459" y="132981"/>
                    <a:pt x="97071" y="122557"/>
                    <a:pt x="103445" y="113218"/>
                  </a:cubicBezTo>
                  <a:cubicBezTo>
                    <a:pt x="110711" y="102650"/>
                    <a:pt x="120266" y="93853"/>
                    <a:pt x="131400" y="87481"/>
                  </a:cubicBezTo>
                  <a:cubicBezTo>
                    <a:pt x="145935" y="79772"/>
                    <a:pt x="162293" y="76156"/>
                    <a:pt x="178726" y="77019"/>
                  </a:cubicBezTo>
                  <a:cubicBezTo>
                    <a:pt x="182681" y="77008"/>
                    <a:pt x="186633" y="77253"/>
                    <a:pt x="190557" y="77751"/>
                  </a:cubicBezTo>
                  <a:cubicBezTo>
                    <a:pt x="195506" y="78330"/>
                    <a:pt x="200405" y="79274"/>
                    <a:pt x="205215" y="80576"/>
                  </a:cubicBezTo>
                  <a:lnTo>
                    <a:pt x="205215" y="1796"/>
                  </a:lnTo>
                  <a:cubicBezTo>
                    <a:pt x="201824" y="722"/>
                    <a:pt x="198300" y="123"/>
                    <a:pt x="194744" y="18"/>
                  </a:cubicBezTo>
                  <a:cubicBezTo>
                    <a:pt x="190871" y="18"/>
                    <a:pt x="187311" y="18"/>
                    <a:pt x="184274" y="18"/>
                  </a:cubicBezTo>
                  <a:cubicBezTo>
                    <a:pt x="162728" y="-384"/>
                    <a:pt x="141622" y="6144"/>
                    <a:pt x="124071" y="18640"/>
                  </a:cubicBezTo>
                  <a:cubicBezTo>
                    <a:pt x="106764" y="31238"/>
                    <a:pt x="92933" y="48011"/>
                    <a:pt x="83865" y="67394"/>
                  </a:cubicBezTo>
                  <a:lnTo>
                    <a:pt x="82505" y="67394"/>
                  </a:lnTo>
                  <a:lnTo>
                    <a:pt x="82505" y="10061"/>
                  </a:lnTo>
                  <a:lnTo>
                    <a:pt x="0" y="10061"/>
                  </a:lnTo>
                  <a:close/>
                </a:path>
              </a:pathLst>
            </a:custGeom>
            <a:solidFill>
              <a:schemeClr val="bg1"/>
            </a:solidFill>
            <a:ln w="10467" cap="flat">
              <a:noFill/>
              <a:prstDash val="solid"/>
              <a:miter/>
            </a:ln>
          </p:spPr>
          <p:txBody>
            <a:bodyPr rtlCol="0" anchor="ctr"/>
            <a:lstStyle/>
            <a:p>
              <a:endParaRPr lang="fr-FR"/>
            </a:p>
          </p:txBody>
        </p:sp>
        <p:sp>
          <p:nvSpPr>
            <p:cNvPr id="16" name="Freeform 15">
              <a:extLst>
                <a:ext uri="{FF2B5EF4-FFF2-40B4-BE49-F238E27FC236}">
                  <a16:creationId xmlns:a16="http://schemas.microsoft.com/office/drawing/2014/main" id="{A9C5931B-EEA8-7F43-BF11-2827FDAB774F}"/>
                </a:ext>
              </a:extLst>
            </p:cNvPr>
            <p:cNvSpPr/>
            <p:nvPr/>
          </p:nvSpPr>
          <p:spPr>
            <a:xfrm>
              <a:off x="9071062" y="3339746"/>
              <a:ext cx="348006" cy="363890"/>
            </a:xfrm>
            <a:custGeom>
              <a:avLst/>
              <a:gdLst>
                <a:gd name="connsiteX0" fmla="*/ 335493 w 348006"/>
                <a:gd name="connsiteY0" fmla="*/ 104947 h 363890"/>
                <a:gd name="connsiteX1" fmla="*/ 300733 w 348006"/>
                <a:gd name="connsiteY1" fmla="*/ 46882 h 363890"/>
                <a:gd name="connsiteX2" fmla="*/ 248382 w 348006"/>
                <a:gd name="connsiteY2" fmla="*/ 11834 h 363890"/>
                <a:gd name="connsiteX3" fmla="*/ 182106 w 348006"/>
                <a:gd name="connsiteY3" fmla="*/ 12 h 363890"/>
                <a:gd name="connsiteX4" fmla="*/ 110071 w 348006"/>
                <a:gd name="connsiteY4" fmla="*/ 13194 h 363890"/>
                <a:gd name="connsiteX5" fmla="*/ 13955 w 348006"/>
                <a:gd name="connsiteY5" fmla="*/ 108504 h 363890"/>
                <a:gd name="connsiteX6" fmla="*/ 30 w 348006"/>
                <a:gd name="connsiteY6" fmla="*/ 184040 h 363890"/>
                <a:gd name="connsiteX7" fmla="*/ 13955 w 348006"/>
                <a:gd name="connsiteY7" fmla="*/ 259577 h 363890"/>
                <a:gd name="connsiteX8" fmla="*/ 52695 w 348006"/>
                <a:gd name="connsiteY8" fmla="*/ 315863 h 363890"/>
                <a:gd name="connsiteX9" fmla="*/ 111118 w 348006"/>
                <a:gd name="connsiteY9" fmla="*/ 351329 h 363890"/>
                <a:gd name="connsiteX10" fmla="*/ 184409 w 348006"/>
                <a:gd name="connsiteY10" fmla="*/ 363884 h 363890"/>
                <a:gd name="connsiteX11" fmla="*/ 332143 w 348006"/>
                <a:gd name="connsiteY11" fmla="*/ 295043 h 363890"/>
                <a:gd name="connsiteX12" fmla="*/ 274767 w 348006"/>
                <a:gd name="connsiteY12" fmla="*/ 249219 h 363890"/>
                <a:gd name="connsiteX13" fmla="*/ 238226 w 348006"/>
                <a:gd name="connsiteY13" fmla="*/ 281861 h 363890"/>
                <a:gd name="connsiteX14" fmla="*/ 183676 w 348006"/>
                <a:gd name="connsiteY14" fmla="*/ 293683 h 363890"/>
                <a:gd name="connsiteX15" fmla="*/ 147869 w 348006"/>
                <a:gd name="connsiteY15" fmla="*/ 287197 h 363890"/>
                <a:gd name="connsiteX16" fmla="*/ 117086 w 348006"/>
                <a:gd name="connsiteY16" fmla="*/ 269620 h 363890"/>
                <a:gd name="connsiteX17" fmla="*/ 95203 w 348006"/>
                <a:gd name="connsiteY17" fmla="*/ 243151 h 363890"/>
                <a:gd name="connsiteX18" fmla="*/ 85466 w 348006"/>
                <a:gd name="connsiteY18" fmla="*/ 209149 h 363890"/>
                <a:gd name="connsiteX19" fmla="*/ 347220 w 348006"/>
                <a:gd name="connsiteY19" fmla="*/ 209149 h 363890"/>
                <a:gd name="connsiteX20" fmla="*/ 347953 w 348006"/>
                <a:gd name="connsiteY20" fmla="*/ 197641 h 363890"/>
                <a:gd name="connsiteX21" fmla="*/ 347953 w 348006"/>
                <a:gd name="connsiteY21" fmla="*/ 186237 h 363890"/>
                <a:gd name="connsiteX22" fmla="*/ 335493 w 348006"/>
                <a:gd name="connsiteY22" fmla="*/ 104947 h 363890"/>
                <a:gd name="connsiteX23" fmla="*/ 85676 w 348006"/>
                <a:gd name="connsiteY23" fmla="*/ 147527 h 363890"/>
                <a:gd name="connsiteX24" fmla="*/ 115516 w 348006"/>
                <a:gd name="connsiteY24" fmla="*/ 87684 h 363890"/>
                <a:gd name="connsiteX25" fmla="*/ 181059 w 348006"/>
                <a:gd name="connsiteY25" fmla="*/ 64458 h 363890"/>
                <a:gd name="connsiteX26" fmla="*/ 217286 w 348006"/>
                <a:gd name="connsiteY26" fmla="*/ 71259 h 363890"/>
                <a:gd name="connsiteX27" fmla="*/ 242728 w 348006"/>
                <a:gd name="connsiteY27" fmla="*/ 89463 h 363890"/>
                <a:gd name="connsiteX28" fmla="*/ 257387 w 348006"/>
                <a:gd name="connsiteY28" fmla="*/ 116036 h 363890"/>
                <a:gd name="connsiteX29" fmla="*/ 262098 w 348006"/>
                <a:gd name="connsiteY29" fmla="*/ 147423 h 363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48006" h="363890">
                  <a:moveTo>
                    <a:pt x="335493" y="104947"/>
                  </a:moveTo>
                  <a:cubicBezTo>
                    <a:pt x="328139" y="83357"/>
                    <a:pt x="316292" y="63568"/>
                    <a:pt x="300733" y="46882"/>
                  </a:cubicBezTo>
                  <a:cubicBezTo>
                    <a:pt x="286102" y="31461"/>
                    <a:pt x="268220" y="19488"/>
                    <a:pt x="248382" y="11834"/>
                  </a:cubicBezTo>
                  <a:cubicBezTo>
                    <a:pt x="227230" y="3765"/>
                    <a:pt x="204745" y="-246"/>
                    <a:pt x="182106" y="12"/>
                  </a:cubicBezTo>
                  <a:cubicBezTo>
                    <a:pt x="157473" y="-211"/>
                    <a:pt x="133025" y="4263"/>
                    <a:pt x="110071" y="13194"/>
                  </a:cubicBezTo>
                  <a:cubicBezTo>
                    <a:pt x="66116" y="30155"/>
                    <a:pt x="31265" y="64714"/>
                    <a:pt x="13955" y="108504"/>
                  </a:cubicBezTo>
                  <a:cubicBezTo>
                    <a:pt x="4399" y="132526"/>
                    <a:pt x="-333" y="158192"/>
                    <a:pt x="30" y="184040"/>
                  </a:cubicBezTo>
                  <a:cubicBezTo>
                    <a:pt x="-422" y="209896"/>
                    <a:pt x="4312" y="235579"/>
                    <a:pt x="13955" y="259577"/>
                  </a:cubicBezTo>
                  <a:cubicBezTo>
                    <a:pt x="22661" y="280907"/>
                    <a:pt x="35876" y="300107"/>
                    <a:pt x="52695" y="315863"/>
                  </a:cubicBezTo>
                  <a:cubicBezTo>
                    <a:pt x="69641" y="331415"/>
                    <a:pt x="89495" y="343468"/>
                    <a:pt x="111118" y="351329"/>
                  </a:cubicBezTo>
                  <a:cubicBezTo>
                    <a:pt x="134608" y="359835"/>
                    <a:pt x="159426" y="364086"/>
                    <a:pt x="184409" y="363884"/>
                  </a:cubicBezTo>
                  <a:cubicBezTo>
                    <a:pt x="248905" y="363884"/>
                    <a:pt x="298150" y="340937"/>
                    <a:pt x="332143" y="295043"/>
                  </a:cubicBezTo>
                  <a:lnTo>
                    <a:pt x="274767" y="249219"/>
                  </a:lnTo>
                  <a:cubicBezTo>
                    <a:pt x="265386" y="262873"/>
                    <a:pt x="252852" y="274069"/>
                    <a:pt x="238226" y="281861"/>
                  </a:cubicBezTo>
                  <a:cubicBezTo>
                    <a:pt x="221288" y="290211"/>
                    <a:pt x="202555" y="294271"/>
                    <a:pt x="183676" y="293683"/>
                  </a:cubicBezTo>
                  <a:cubicBezTo>
                    <a:pt x="171448" y="293688"/>
                    <a:pt x="159317" y="291491"/>
                    <a:pt x="147869" y="287197"/>
                  </a:cubicBezTo>
                  <a:cubicBezTo>
                    <a:pt x="136705" y="283080"/>
                    <a:pt x="126303" y="277141"/>
                    <a:pt x="117086" y="269620"/>
                  </a:cubicBezTo>
                  <a:cubicBezTo>
                    <a:pt x="108059" y="262384"/>
                    <a:pt x="100612" y="253376"/>
                    <a:pt x="95203" y="243151"/>
                  </a:cubicBezTo>
                  <a:cubicBezTo>
                    <a:pt x="89571" y="232640"/>
                    <a:pt x="86251" y="221047"/>
                    <a:pt x="85466" y="209149"/>
                  </a:cubicBezTo>
                  <a:lnTo>
                    <a:pt x="347220" y="209149"/>
                  </a:lnTo>
                  <a:cubicBezTo>
                    <a:pt x="347725" y="205334"/>
                    <a:pt x="347970" y="201489"/>
                    <a:pt x="347953" y="197641"/>
                  </a:cubicBezTo>
                  <a:lnTo>
                    <a:pt x="347953" y="186237"/>
                  </a:lnTo>
                  <a:cubicBezTo>
                    <a:pt x="348536" y="158624"/>
                    <a:pt x="344321" y="131119"/>
                    <a:pt x="335493" y="104947"/>
                  </a:cubicBezTo>
                  <a:close/>
                  <a:moveTo>
                    <a:pt x="85676" y="147527"/>
                  </a:moveTo>
                  <a:cubicBezTo>
                    <a:pt x="87031" y="124346"/>
                    <a:pt x="97811" y="102726"/>
                    <a:pt x="115516" y="87684"/>
                  </a:cubicBezTo>
                  <a:cubicBezTo>
                    <a:pt x="133717" y="72075"/>
                    <a:pt x="157082" y="63795"/>
                    <a:pt x="181059" y="64458"/>
                  </a:cubicBezTo>
                  <a:cubicBezTo>
                    <a:pt x="193474" y="64208"/>
                    <a:pt x="205808" y="66523"/>
                    <a:pt x="217286" y="71259"/>
                  </a:cubicBezTo>
                  <a:cubicBezTo>
                    <a:pt x="227009" y="75372"/>
                    <a:pt x="235699" y="81590"/>
                    <a:pt x="242728" y="89463"/>
                  </a:cubicBezTo>
                  <a:cubicBezTo>
                    <a:pt x="249436" y="97188"/>
                    <a:pt x="254431" y="106245"/>
                    <a:pt x="257387" y="116036"/>
                  </a:cubicBezTo>
                  <a:cubicBezTo>
                    <a:pt x="260545" y="126198"/>
                    <a:pt x="262134" y="136782"/>
                    <a:pt x="262098" y="147423"/>
                  </a:cubicBezTo>
                  <a:close/>
                </a:path>
              </a:pathLst>
            </a:custGeom>
            <a:solidFill>
              <a:schemeClr val="bg1"/>
            </a:solidFill>
            <a:ln w="10467" cap="flat">
              <a:noFill/>
              <a:prstDash val="solid"/>
              <a:miter/>
            </a:ln>
          </p:spPr>
          <p:txBody>
            <a:bodyPr rtlCol="0" anchor="ctr"/>
            <a:lstStyle/>
            <a:p>
              <a:endParaRPr lang="fr-FR"/>
            </a:p>
          </p:txBody>
        </p:sp>
        <p:sp>
          <p:nvSpPr>
            <p:cNvPr id="17" name="Freeform 16">
              <a:extLst>
                <a:ext uri="{FF2B5EF4-FFF2-40B4-BE49-F238E27FC236}">
                  <a16:creationId xmlns:a16="http://schemas.microsoft.com/office/drawing/2014/main" id="{FF0E304B-C48A-F04F-A665-461AF5D8A972}"/>
                </a:ext>
              </a:extLst>
            </p:cNvPr>
            <p:cNvSpPr/>
            <p:nvPr/>
          </p:nvSpPr>
          <p:spPr>
            <a:xfrm>
              <a:off x="8688094" y="3349697"/>
              <a:ext cx="367711" cy="343889"/>
            </a:xfrm>
            <a:custGeom>
              <a:avLst/>
              <a:gdLst>
                <a:gd name="connsiteX0" fmla="*/ 139043 w 367711"/>
                <a:gd name="connsiteY0" fmla="*/ 343890 h 343889"/>
                <a:gd name="connsiteX1" fmla="*/ 230762 w 367711"/>
                <a:gd name="connsiteY1" fmla="*/ 343890 h 343889"/>
                <a:gd name="connsiteX2" fmla="*/ 367712 w 367711"/>
                <a:gd name="connsiteY2" fmla="*/ 0 h 343889"/>
                <a:gd name="connsiteX3" fmla="*/ 276621 w 367711"/>
                <a:gd name="connsiteY3" fmla="*/ 0 h 343889"/>
                <a:gd name="connsiteX4" fmla="*/ 185636 w 367711"/>
                <a:gd name="connsiteY4" fmla="*/ 250672 h 343889"/>
                <a:gd name="connsiteX5" fmla="*/ 184170 w 367711"/>
                <a:gd name="connsiteY5" fmla="*/ 250672 h 343889"/>
                <a:gd name="connsiteX6" fmla="*/ 93813 w 367711"/>
                <a:gd name="connsiteY6" fmla="*/ 0 h 343889"/>
                <a:gd name="connsiteX7" fmla="*/ 0 w 367711"/>
                <a:gd name="connsiteY7" fmla="*/ 0 h 343889"/>
                <a:gd name="connsiteX8" fmla="*/ 139043 w 367711"/>
                <a:gd name="connsiteY8" fmla="*/ 343890 h 34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7711" h="343889">
                  <a:moveTo>
                    <a:pt x="139043" y="343890"/>
                  </a:moveTo>
                  <a:lnTo>
                    <a:pt x="230762" y="343890"/>
                  </a:lnTo>
                  <a:lnTo>
                    <a:pt x="367712" y="0"/>
                  </a:lnTo>
                  <a:lnTo>
                    <a:pt x="276621" y="0"/>
                  </a:lnTo>
                  <a:lnTo>
                    <a:pt x="185636" y="250672"/>
                  </a:lnTo>
                  <a:lnTo>
                    <a:pt x="184170" y="250672"/>
                  </a:lnTo>
                  <a:lnTo>
                    <a:pt x="93813" y="0"/>
                  </a:lnTo>
                  <a:lnTo>
                    <a:pt x="0" y="0"/>
                  </a:lnTo>
                  <a:lnTo>
                    <a:pt x="139043" y="343890"/>
                  </a:lnTo>
                  <a:close/>
                </a:path>
              </a:pathLst>
            </a:custGeom>
            <a:solidFill>
              <a:schemeClr val="bg1"/>
            </a:solidFill>
            <a:ln w="10467" cap="flat">
              <a:noFill/>
              <a:prstDash val="solid"/>
              <a:miter/>
            </a:ln>
          </p:spPr>
          <p:txBody>
            <a:bodyPr rtlCol="0" anchor="ctr"/>
            <a:lstStyle/>
            <a:p>
              <a:endParaRPr lang="fr-FR"/>
            </a:p>
          </p:txBody>
        </p:sp>
        <p:sp>
          <p:nvSpPr>
            <p:cNvPr id="18" name="Freeform 17">
              <a:extLst>
                <a:ext uri="{FF2B5EF4-FFF2-40B4-BE49-F238E27FC236}">
                  <a16:creationId xmlns:a16="http://schemas.microsoft.com/office/drawing/2014/main" id="{D3FDB9DA-9CCA-0043-88CA-6B6B2EBB3829}"/>
                </a:ext>
              </a:extLst>
            </p:cNvPr>
            <p:cNvSpPr/>
            <p:nvPr/>
          </p:nvSpPr>
          <p:spPr>
            <a:xfrm>
              <a:off x="8541115" y="3181337"/>
              <a:ext cx="110354" cy="103210"/>
            </a:xfrm>
            <a:custGeom>
              <a:avLst/>
              <a:gdLst>
                <a:gd name="connsiteX0" fmla="*/ 15369 w 110354"/>
                <a:gd name="connsiteY0" fmla="*/ 87802 h 103210"/>
                <a:gd name="connsiteX1" fmla="*/ 54422 w 110354"/>
                <a:gd name="connsiteY1" fmla="*/ 103181 h 103210"/>
                <a:gd name="connsiteX2" fmla="*/ 94209 w 110354"/>
                <a:gd name="connsiteY2" fmla="*/ 88534 h 103210"/>
                <a:gd name="connsiteX3" fmla="*/ 97005 w 110354"/>
                <a:gd name="connsiteY3" fmla="*/ 17570 h 103210"/>
                <a:gd name="connsiteX4" fmla="*/ 94209 w 110354"/>
                <a:gd name="connsiteY4" fmla="*/ 14776 h 103210"/>
                <a:gd name="connsiteX5" fmla="*/ 54422 w 110354"/>
                <a:gd name="connsiteY5" fmla="*/ 24 h 103210"/>
                <a:gd name="connsiteX6" fmla="*/ 15369 w 110354"/>
                <a:gd name="connsiteY6" fmla="*/ 15508 h 103210"/>
                <a:gd name="connsiteX7" fmla="*/ 14082 w 110354"/>
                <a:gd name="connsiteY7" fmla="*/ 86516 h 103210"/>
                <a:gd name="connsiteX8" fmla="*/ 15369 w 110354"/>
                <a:gd name="connsiteY8" fmla="*/ 87802 h 103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354" h="103210">
                  <a:moveTo>
                    <a:pt x="15369" y="87802"/>
                  </a:moveTo>
                  <a:cubicBezTo>
                    <a:pt x="25713" y="98083"/>
                    <a:pt x="39841" y="103646"/>
                    <a:pt x="54422" y="103181"/>
                  </a:cubicBezTo>
                  <a:cubicBezTo>
                    <a:pt x="69086" y="103652"/>
                    <a:pt x="83356" y="98398"/>
                    <a:pt x="94209" y="88534"/>
                  </a:cubicBezTo>
                  <a:cubicBezTo>
                    <a:pt x="114592" y="69709"/>
                    <a:pt x="115844" y="37937"/>
                    <a:pt x="97005" y="17570"/>
                  </a:cubicBezTo>
                  <a:cubicBezTo>
                    <a:pt x="96110" y="16602"/>
                    <a:pt x="95177" y="15670"/>
                    <a:pt x="94209" y="14776"/>
                  </a:cubicBezTo>
                  <a:cubicBezTo>
                    <a:pt x="83367" y="4883"/>
                    <a:pt x="69098" y="-407"/>
                    <a:pt x="54422" y="24"/>
                  </a:cubicBezTo>
                  <a:cubicBezTo>
                    <a:pt x="39827" y="-401"/>
                    <a:pt x="25702" y="5200"/>
                    <a:pt x="15369" y="15508"/>
                  </a:cubicBezTo>
                  <a:cubicBezTo>
                    <a:pt x="-4610" y="34762"/>
                    <a:pt x="-5185" y="66553"/>
                    <a:pt x="14082" y="86516"/>
                  </a:cubicBezTo>
                  <a:cubicBezTo>
                    <a:pt x="14504" y="86952"/>
                    <a:pt x="14932" y="87381"/>
                    <a:pt x="15369" y="87802"/>
                  </a:cubicBezTo>
                  <a:close/>
                </a:path>
              </a:pathLst>
            </a:custGeom>
            <a:solidFill>
              <a:schemeClr val="bg1"/>
            </a:solidFill>
            <a:ln w="10467" cap="flat">
              <a:noFill/>
              <a:prstDash val="solid"/>
              <a:miter/>
            </a:ln>
          </p:spPr>
          <p:txBody>
            <a:bodyPr rtlCol="0" anchor="ctr"/>
            <a:lstStyle/>
            <a:p>
              <a:endParaRPr lang="fr-FR"/>
            </a:p>
          </p:txBody>
        </p:sp>
        <p:sp>
          <p:nvSpPr>
            <p:cNvPr id="19" name="Freeform 18">
              <a:extLst>
                <a:ext uri="{FF2B5EF4-FFF2-40B4-BE49-F238E27FC236}">
                  <a16:creationId xmlns:a16="http://schemas.microsoft.com/office/drawing/2014/main" id="{08E688AC-D3FF-0644-9469-85479B8E2663}"/>
                </a:ext>
              </a:extLst>
            </p:cNvPr>
            <p:cNvSpPr/>
            <p:nvPr/>
          </p:nvSpPr>
          <p:spPr>
            <a:xfrm>
              <a:off x="8552924" y="3349697"/>
              <a:ext cx="86064" cy="343785"/>
            </a:xfrm>
            <a:custGeom>
              <a:avLst/>
              <a:gdLst>
                <a:gd name="connsiteX0" fmla="*/ 0 w 86064"/>
                <a:gd name="connsiteY0" fmla="*/ 0 h 343785"/>
                <a:gd name="connsiteX1" fmla="*/ 86064 w 86064"/>
                <a:gd name="connsiteY1" fmla="*/ 0 h 343785"/>
                <a:gd name="connsiteX2" fmla="*/ 86064 w 86064"/>
                <a:gd name="connsiteY2" fmla="*/ 343785 h 343785"/>
                <a:gd name="connsiteX3" fmla="*/ 0 w 86064"/>
                <a:gd name="connsiteY3" fmla="*/ 343785 h 343785"/>
              </a:gdLst>
              <a:ahLst/>
              <a:cxnLst>
                <a:cxn ang="0">
                  <a:pos x="connsiteX0" y="connsiteY0"/>
                </a:cxn>
                <a:cxn ang="0">
                  <a:pos x="connsiteX1" y="connsiteY1"/>
                </a:cxn>
                <a:cxn ang="0">
                  <a:pos x="connsiteX2" y="connsiteY2"/>
                </a:cxn>
                <a:cxn ang="0">
                  <a:pos x="connsiteX3" y="connsiteY3"/>
                </a:cxn>
              </a:cxnLst>
              <a:rect l="l" t="t" r="r" b="b"/>
              <a:pathLst>
                <a:path w="86064" h="343785">
                  <a:moveTo>
                    <a:pt x="0" y="0"/>
                  </a:moveTo>
                  <a:lnTo>
                    <a:pt x="86064" y="0"/>
                  </a:lnTo>
                  <a:lnTo>
                    <a:pt x="86064" y="343785"/>
                  </a:lnTo>
                  <a:lnTo>
                    <a:pt x="0" y="343785"/>
                  </a:lnTo>
                  <a:close/>
                </a:path>
              </a:pathLst>
            </a:custGeom>
            <a:solidFill>
              <a:schemeClr val="bg1"/>
            </a:solidFill>
            <a:ln w="10467" cap="flat">
              <a:noFill/>
              <a:prstDash val="solid"/>
              <a:miter/>
            </a:ln>
          </p:spPr>
          <p:txBody>
            <a:bodyPr rtlCol="0" anchor="ctr"/>
            <a:lstStyle/>
            <a:p>
              <a:endParaRPr lang="fr-FR"/>
            </a:p>
          </p:txBody>
        </p:sp>
        <p:sp>
          <p:nvSpPr>
            <p:cNvPr id="20" name="Freeform 19">
              <a:extLst>
                <a:ext uri="{FF2B5EF4-FFF2-40B4-BE49-F238E27FC236}">
                  <a16:creationId xmlns:a16="http://schemas.microsoft.com/office/drawing/2014/main" id="{0463686E-1127-F947-AC29-A8778387AB58}"/>
                </a:ext>
              </a:extLst>
            </p:cNvPr>
            <p:cNvSpPr/>
            <p:nvPr/>
          </p:nvSpPr>
          <p:spPr>
            <a:xfrm>
              <a:off x="8370011" y="3152067"/>
              <a:ext cx="86064" cy="541519"/>
            </a:xfrm>
            <a:custGeom>
              <a:avLst/>
              <a:gdLst>
                <a:gd name="connsiteX0" fmla="*/ 0 w 86064"/>
                <a:gd name="connsiteY0" fmla="*/ 0 h 541519"/>
                <a:gd name="connsiteX1" fmla="*/ 86064 w 86064"/>
                <a:gd name="connsiteY1" fmla="*/ 0 h 541519"/>
                <a:gd name="connsiteX2" fmla="*/ 86064 w 86064"/>
                <a:gd name="connsiteY2" fmla="*/ 541519 h 541519"/>
                <a:gd name="connsiteX3" fmla="*/ 0 w 86064"/>
                <a:gd name="connsiteY3" fmla="*/ 541519 h 541519"/>
              </a:gdLst>
              <a:ahLst/>
              <a:cxnLst>
                <a:cxn ang="0">
                  <a:pos x="connsiteX0" y="connsiteY0"/>
                </a:cxn>
                <a:cxn ang="0">
                  <a:pos x="connsiteX1" y="connsiteY1"/>
                </a:cxn>
                <a:cxn ang="0">
                  <a:pos x="connsiteX2" y="connsiteY2"/>
                </a:cxn>
                <a:cxn ang="0">
                  <a:pos x="connsiteX3" y="connsiteY3"/>
                </a:cxn>
              </a:cxnLst>
              <a:rect l="l" t="t" r="r" b="b"/>
              <a:pathLst>
                <a:path w="86064" h="541519">
                  <a:moveTo>
                    <a:pt x="0" y="0"/>
                  </a:moveTo>
                  <a:lnTo>
                    <a:pt x="86064" y="0"/>
                  </a:lnTo>
                  <a:lnTo>
                    <a:pt x="86064" y="541519"/>
                  </a:lnTo>
                  <a:lnTo>
                    <a:pt x="0" y="541519"/>
                  </a:lnTo>
                  <a:close/>
                </a:path>
              </a:pathLst>
            </a:custGeom>
            <a:solidFill>
              <a:schemeClr val="bg1"/>
            </a:solidFill>
            <a:ln w="10467" cap="flat">
              <a:noFill/>
              <a:prstDash val="solid"/>
              <a:miter/>
            </a:ln>
          </p:spPr>
          <p:txBody>
            <a:bodyPr rtlCol="0" anchor="ctr"/>
            <a:lstStyle/>
            <a:p>
              <a:endParaRPr lang="fr-FR"/>
            </a:p>
          </p:txBody>
        </p:sp>
        <p:sp>
          <p:nvSpPr>
            <p:cNvPr id="21" name="Freeform 20">
              <a:extLst>
                <a:ext uri="{FF2B5EF4-FFF2-40B4-BE49-F238E27FC236}">
                  <a16:creationId xmlns:a16="http://schemas.microsoft.com/office/drawing/2014/main" id="{1E8FC928-C0FA-B94E-8C1A-41C40CF6221F}"/>
                </a:ext>
              </a:extLst>
            </p:cNvPr>
            <p:cNvSpPr/>
            <p:nvPr/>
          </p:nvSpPr>
          <p:spPr>
            <a:xfrm>
              <a:off x="7945107" y="3340042"/>
              <a:ext cx="348130" cy="363908"/>
            </a:xfrm>
            <a:custGeom>
              <a:avLst/>
              <a:gdLst>
                <a:gd name="connsiteX0" fmla="*/ 336013 w 348130"/>
                <a:gd name="connsiteY0" fmla="*/ 104650 h 363908"/>
                <a:gd name="connsiteX1" fmla="*/ 301147 w 348130"/>
                <a:gd name="connsiteY1" fmla="*/ 46586 h 363908"/>
                <a:gd name="connsiteX2" fmla="*/ 248796 w 348130"/>
                <a:gd name="connsiteY2" fmla="*/ 11538 h 363908"/>
                <a:gd name="connsiteX3" fmla="*/ 182101 w 348130"/>
                <a:gd name="connsiteY3" fmla="*/ 29 h 363908"/>
                <a:gd name="connsiteX4" fmla="*/ 110067 w 348130"/>
                <a:gd name="connsiteY4" fmla="*/ 13212 h 363908"/>
                <a:gd name="connsiteX5" fmla="*/ 14056 w 348130"/>
                <a:gd name="connsiteY5" fmla="*/ 108521 h 363908"/>
                <a:gd name="connsiteX6" fmla="*/ 25 w 348130"/>
                <a:gd name="connsiteY6" fmla="*/ 184058 h 363908"/>
                <a:gd name="connsiteX7" fmla="*/ 14056 w 348130"/>
                <a:gd name="connsiteY7" fmla="*/ 259594 h 363908"/>
                <a:gd name="connsiteX8" fmla="*/ 52690 w 348130"/>
                <a:gd name="connsiteY8" fmla="*/ 315881 h 363908"/>
                <a:gd name="connsiteX9" fmla="*/ 111114 w 348130"/>
                <a:gd name="connsiteY9" fmla="*/ 351347 h 363908"/>
                <a:gd name="connsiteX10" fmla="*/ 184405 w 348130"/>
                <a:gd name="connsiteY10" fmla="*/ 363902 h 363908"/>
                <a:gd name="connsiteX11" fmla="*/ 332139 w 348130"/>
                <a:gd name="connsiteY11" fmla="*/ 295061 h 363908"/>
                <a:gd name="connsiteX12" fmla="*/ 274762 w 348130"/>
                <a:gd name="connsiteY12" fmla="*/ 249237 h 363908"/>
                <a:gd name="connsiteX13" fmla="*/ 238221 w 348130"/>
                <a:gd name="connsiteY13" fmla="*/ 281879 h 363908"/>
                <a:gd name="connsiteX14" fmla="*/ 183776 w 348130"/>
                <a:gd name="connsiteY14" fmla="*/ 293701 h 363908"/>
                <a:gd name="connsiteX15" fmla="*/ 147864 w 348130"/>
                <a:gd name="connsiteY15" fmla="*/ 287214 h 363908"/>
                <a:gd name="connsiteX16" fmla="*/ 117082 w 348130"/>
                <a:gd name="connsiteY16" fmla="*/ 269638 h 363908"/>
                <a:gd name="connsiteX17" fmla="*/ 85671 w 348130"/>
                <a:gd name="connsiteY17" fmla="*/ 209167 h 363908"/>
                <a:gd name="connsiteX18" fmla="*/ 347425 w 348130"/>
                <a:gd name="connsiteY18" fmla="*/ 209167 h 363908"/>
                <a:gd name="connsiteX19" fmla="*/ 348053 w 348130"/>
                <a:gd name="connsiteY19" fmla="*/ 197659 h 363908"/>
                <a:gd name="connsiteX20" fmla="*/ 348053 w 348130"/>
                <a:gd name="connsiteY20" fmla="*/ 186255 h 363908"/>
                <a:gd name="connsiteX21" fmla="*/ 336012 w 348130"/>
                <a:gd name="connsiteY21" fmla="*/ 104650 h 363908"/>
                <a:gd name="connsiteX22" fmla="*/ 86195 w 348130"/>
                <a:gd name="connsiteY22" fmla="*/ 147231 h 363908"/>
                <a:gd name="connsiteX23" fmla="*/ 115931 w 348130"/>
                <a:gd name="connsiteY23" fmla="*/ 87388 h 363908"/>
                <a:gd name="connsiteX24" fmla="*/ 181474 w 348130"/>
                <a:gd name="connsiteY24" fmla="*/ 64162 h 363908"/>
                <a:gd name="connsiteX25" fmla="*/ 217701 w 348130"/>
                <a:gd name="connsiteY25" fmla="*/ 70962 h 363908"/>
                <a:gd name="connsiteX26" fmla="*/ 257802 w 348130"/>
                <a:gd name="connsiteY26" fmla="*/ 115740 h 363908"/>
                <a:gd name="connsiteX27" fmla="*/ 262513 w 348130"/>
                <a:gd name="connsiteY27" fmla="*/ 147127 h 363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48130" h="363908">
                  <a:moveTo>
                    <a:pt x="336013" y="104650"/>
                  </a:moveTo>
                  <a:cubicBezTo>
                    <a:pt x="328621" y="83054"/>
                    <a:pt x="316739" y="63266"/>
                    <a:pt x="301147" y="46586"/>
                  </a:cubicBezTo>
                  <a:cubicBezTo>
                    <a:pt x="286517" y="31165"/>
                    <a:pt x="268634" y="19192"/>
                    <a:pt x="248796" y="11538"/>
                  </a:cubicBezTo>
                  <a:cubicBezTo>
                    <a:pt x="227492" y="3524"/>
                    <a:pt x="204861" y="-381"/>
                    <a:pt x="182101" y="29"/>
                  </a:cubicBezTo>
                  <a:cubicBezTo>
                    <a:pt x="157470" y="-186"/>
                    <a:pt x="133023" y="4288"/>
                    <a:pt x="110067" y="13212"/>
                  </a:cubicBezTo>
                  <a:cubicBezTo>
                    <a:pt x="66116" y="30142"/>
                    <a:pt x="31287" y="64716"/>
                    <a:pt x="14056" y="108521"/>
                  </a:cubicBezTo>
                  <a:cubicBezTo>
                    <a:pt x="4464" y="132536"/>
                    <a:pt x="-304" y="158203"/>
                    <a:pt x="25" y="184058"/>
                  </a:cubicBezTo>
                  <a:cubicBezTo>
                    <a:pt x="-393" y="209920"/>
                    <a:pt x="4377" y="235604"/>
                    <a:pt x="14056" y="259594"/>
                  </a:cubicBezTo>
                  <a:cubicBezTo>
                    <a:pt x="22726" y="280918"/>
                    <a:pt x="35905" y="300119"/>
                    <a:pt x="52690" y="315881"/>
                  </a:cubicBezTo>
                  <a:cubicBezTo>
                    <a:pt x="69653" y="331411"/>
                    <a:pt x="89503" y="343461"/>
                    <a:pt x="111114" y="351347"/>
                  </a:cubicBezTo>
                  <a:cubicBezTo>
                    <a:pt x="134604" y="359852"/>
                    <a:pt x="159422" y="364104"/>
                    <a:pt x="184405" y="363902"/>
                  </a:cubicBezTo>
                  <a:cubicBezTo>
                    <a:pt x="249041" y="363902"/>
                    <a:pt x="298285" y="340955"/>
                    <a:pt x="332139" y="295061"/>
                  </a:cubicBezTo>
                  <a:lnTo>
                    <a:pt x="274762" y="249237"/>
                  </a:lnTo>
                  <a:cubicBezTo>
                    <a:pt x="265406" y="262913"/>
                    <a:pt x="252866" y="274114"/>
                    <a:pt x="238221" y="281879"/>
                  </a:cubicBezTo>
                  <a:cubicBezTo>
                    <a:pt x="221315" y="290212"/>
                    <a:pt x="202619" y="294272"/>
                    <a:pt x="183776" y="293701"/>
                  </a:cubicBezTo>
                  <a:cubicBezTo>
                    <a:pt x="171512" y="293716"/>
                    <a:pt x="159346" y="291519"/>
                    <a:pt x="147864" y="287214"/>
                  </a:cubicBezTo>
                  <a:cubicBezTo>
                    <a:pt x="136712" y="283074"/>
                    <a:pt x="126314" y="277136"/>
                    <a:pt x="117082" y="269638"/>
                  </a:cubicBezTo>
                  <a:cubicBezTo>
                    <a:pt x="98596" y="254768"/>
                    <a:pt x="87202" y="232831"/>
                    <a:pt x="85671" y="209167"/>
                  </a:cubicBezTo>
                  <a:lnTo>
                    <a:pt x="347425" y="209167"/>
                  </a:lnTo>
                  <a:cubicBezTo>
                    <a:pt x="347843" y="205345"/>
                    <a:pt x="348052" y="201503"/>
                    <a:pt x="348053" y="197659"/>
                  </a:cubicBezTo>
                  <a:lnTo>
                    <a:pt x="348053" y="186255"/>
                  </a:lnTo>
                  <a:cubicBezTo>
                    <a:pt x="348755" y="158565"/>
                    <a:pt x="344682" y="130960"/>
                    <a:pt x="336012" y="104650"/>
                  </a:cubicBezTo>
                  <a:close/>
                  <a:moveTo>
                    <a:pt x="86195" y="147231"/>
                  </a:moveTo>
                  <a:cubicBezTo>
                    <a:pt x="87511" y="124063"/>
                    <a:pt x="98255" y="102440"/>
                    <a:pt x="115931" y="87388"/>
                  </a:cubicBezTo>
                  <a:cubicBezTo>
                    <a:pt x="134142" y="71796"/>
                    <a:pt x="157500" y="63519"/>
                    <a:pt x="181474" y="64162"/>
                  </a:cubicBezTo>
                  <a:cubicBezTo>
                    <a:pt x="193891" y="63890"/>
                    <a:pt x="206229" y="66206"/>
                    <a:pt x="217701" y="70962"/>
                  </a:cubicBezTo>
                  <a:cubicBezTo>
                    <a:pt x="237153" y="79066"/>
                    <a:pt x="251893" y="95526"/>
                    <a:pt x="257802" y="115740"/>
                  </a:cubicBezTo>
                  <a:cubicBezTo>
                    <a:pt x="260960" y="125902"/>
                    <a:pt x="262549" y="136486"/>
                    <a:pt x="262513" y="147127"/>
                  </a:cubicBezTo>
                  <a:close/>
                </a:path>
              </a:pathLst>
            </a:custGeom>
            <a:solidFill>
              <a:schemeClr val="bg1"/>
            </a:solidFill>
            <a:ln w="10467" cap="flat">
              <a:noFill/>
              <a:prstDash val="solid"/>
              <a:miter/>
            </a:ln>
          </p:spPr>
          <p:txBody>
            <a:bodyPr rtlCol="0" anchor="ctr"/>
            <a:lstStyle/>
            <a:p>
              <a:endParaRPr lang="fr-FR"/>
            </a:p>
          </p:txBody>
        </p:sp>
        <p:sp>
          <p:nvSpPr>
            <p:cNvPr id="22" name="Freeform 21">
              <a:extLst>
                <a:ext uri="{FF2B5EF4-FFF2-40B4-BE49-F238E27FC236}">
                  <a16:creationId xmlns:a16="http://schemas.microsoft.com/office/drawing/2014/main" id="{5CAF7841-6C8E-7F4D-8868-514E34AB63C8}"/>
                </a:ext>
              </a:extLst>
            </p:cNvPr>
            <p:cNvSpPr/>
            <p:nvPr/>
          </p:nvSpPr>
          <p:spPr>
            <a:xfrm>
              <a:off x="7498677" y="3151753"/>
              <a:ext cx="370546" cy="552011"/>
            </a:xfrm>
            <a:custGeom>
              <a:avLst/>
              <a:gdLst>
                <a:gd name="connsiteX0" fmla="*/ 284168 w 370546"/>
                <a:gd name="connsiteY0" fmla="*/ 0 h 552011"/>
                <a:gd name="connsiteX1" fmla="*/ 284168 w 370546"/>
                <a:gd name="connsiteY1" fmla="*/ 241675 h 552011"/>
                <a:gd name="connsiteX2" fmla="*/ 281970 w 370546"/>
                <a:gd name="connsiteY2" fmla="*/ 241675 h 552011"/>
                <a:gd name="connsiteX3" fmla="*/ 265532 w 370546"/>
                <a:gd name="connsiteY3" fmla="*/ 223785 h 552011"/>
                <a:gd name="connsiteX4" fmla="*/ 241450 w 370546"/>
                <a:gd name="connsiteY4" fmla="*/ 206627 h 552011"/>
                <a:gd name="connsiteX5" fmla="*/ 208888 w 370546"/>
                <a:gd name="connsiteY5" fmla="*/ 193340 h 552011"/>
                <a:gd name="connsiteX6" fmla="*/ 167008 w 370546"/>
                <a:gd name="connsiteY6" fmla="*/ 188004 h 552011"/>
                <a:gd name="connsiteX7" fmla="*/ 46601 w 370546"/>
                <a:gd name="connsiteY7" fmla="*/ 240315 h 552011"/>
                <a:gd name="connsiteX8" fmla="*/ 12154 w 370546"/>
                <a:gd name="connsiteY8" fmla="*/ 297647 h 552011"/>
                <a:gd name="connsiteX9" fmla="*/ 9 w 370546"/>
                <a:gd name="connsiteY9" fmla="*/ 368580 h 552011"/>
                <a:gd name="connsiteX10" fmla="*/ 11841 w 370546"/>
                <a:gd name="connsiteY10" fmla="*/ 439827 h 552011"/>
                <a:gd name="connsiteX11" fmla="*/ 45450 w 370546"/>
                <a:gd name="connsiteY11" fmla="*/ 497892 h 552011"/>
                <a:gd name="connsiteX12" fmla="*/ 169102 w 370546"/>
                <a:gd name="connsiteY12" fmla="*/ 551981 h 552011"/>
                <a:gd name="connsiteX13" fmla="*/ 237577 w 370546"/>
                <a:gd name="connsiteY13" fmla="*/ 536184 h 552011"/>
                <a:gd name="connsiteX14" fmla="*/ 287415 w 370546"/>
                <a:gd name="connsiteY14" fmla="*/ 490359 h 552011"/>
                <a:gd name="connsiteX15" fmla="*/ 288880 w 370546"/>
                <a:gd name="connsiteY15" fmla="*/ 490359 h 552011"/>
                <a:gd name="connsiteX16" fmla="*/ 288880 w 370546"/>
                <a:gd name="connsiteY16" fmla="*/ 541938 h 552011"/>
                <a:gd name="connsiteX17" fmla="*/ 370547 w 370546"/>
                <a:gd name="connsiteY17" fmla="*/ 541938 h 552011"/>
                <a:gd name="connsiteX18" fmla="*/ 370547 w 370546"/>
                <a:gd name="connsiteY18" fmla="*/ 0 h 552011"/>
                <a:gd name="connsiteX19" fmla="*/ 280189 w 370546"/>
                <a:gd name="connsiteY19" fmla="*/ 409383 h 552011"/>
                <a:gd name="connsiteX20" fmla="*/ 260087 w 370546"/>
                <a:gd name="connsiteY20" fmla="*/ 444744 h 552011"/>
                <a:gd name="connsiteX21" fmla="*/ 228676 w 370546"/>
                <a:gd name="connsiteY21" fmla="*/ 470167 h 552011"/>
                <a:gd name="connsiteX22" fmla="*/ 142612 w 370546"/>
                <a:gd name="connsiteY22" fmla="*/ 470167 h 552011"/>
                <a:gd name="connsiteX23" fmla="*/ 111830 w 370546"/>
                <a:gd name="connsiteY23" fmla="*/ 444430 h 552011"/>
                <a:gd name="connsiteX24" fmla="*/ 93507 w 370546"/>
                <a:gd name="connsiteY24" fmla="*/ 408545 h 552011"/>
                <a:gd name="connsiteX25" fmla="*/ 87434 w 370546"/>
                <a:gd name="connsiteY25" fmla="*/ 368475 h 552011"/>
                <a:gd name="connsiteX26" fmla="*/ 93507 w 370546"/>
                <a:gd name="connsiteY26" fmla="*/ 328719 h 552011"/>
                <a:gd name="connsiteX27" fmla="*/ 111830 w 370546"/>
                <a:gd name="connsiteY27" fmla="*/ 293253 h 552011"/>
                <a:gd name="connsiteX28" fmla="*/ 142612 w 370546"/>
                <a:gd name="connsiteY28" fmla="*/ 267830 h 552011"/>
                <a:gd name="connsiteX29" fmla="*/ 186377 w 370546"/>
                <a:gd name="connsiteY29" fmla="*/ 258205 h 552011"/>
                <a:gd name="connsiteX30" fmla="*/ 228258 w 370546"/>
                <a:gd name="connsiteY30" fmla="*/ 268144 h 552011"/>
                <a:gd name="connsiteX31" fmla="*/ 259668 w 370546"/>
                <a:gd name="connsiteY31" fmla="*/ 293985 h 552011"/>
                <a:gd name="connsiteX32" fmla="*/ 279771 w 370546"/>
                <a:gd name="connsiteY32" fmla="*/ 329766 h 552011"/>
                <a:gd name="connsiteX33" fmla="*/ 286577 w 370546"/>
                <a:gd name="connsiteY33" fmla="*/ 369940 h 552011"/>
                <a:gd name="connsiteX34" fmla="*/ 280190 w 370546"/>
                <a:gd name="connsiteY34" fmla="*/ 409696 h 55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70546" h="552011">
                  <a:moveTo>
                    <a:pt x="284168" y="0"/>
                  </a:moveTo>
                  <a:lnTo>
                    <a:pt x="284168" y="241675"/>
                  </a:lnTo>
                  <a:lnTo>
                    <a:pt x="281970" y="241675"/>
                  </a:lnTo>
                  <a:cubicBezTo>
                    <a:pt x="277053" y="235219"/>
                    <a:pt x="271550" y="229230"/>
                    <a:pt x="265532" y="223785"/>
                  </a:cubicBezTo>
                  <a:cubicBezTo>
                    <a:pt x="258197" y="217153"/>
                    <a:pt x="250115" y="211395"/>
                    <a:pt x="241450" y="206627"/>
                  </a:cubicBezTo>
                  <a:cubicBezTo>
                    <a:pt x="231173" y="200900"/>
                    <a:pt x="220240" y="196438"/>
                    <a:pt x="208888" y="193340"/>
                  </a:cubicBezTo>
                  <a:cubicBezTo>
                    <a:pt x="195240" y="189645"/>
                    <a:pt x="181147" y="187849"/>
                    <a:pt x="167008" y="188004"/>
                  </a:cubicBezTo>
                  <a:cubicBezTo>
                    <a:pt x="121230" y="187423"/>
                    <a:pt x="77397" y="206467"/>
                    <a:pt x="46601" y="240315"/>
                  </a:cubicBezTo>
                  <a:cubicBezTo>
                    <a:pt x="31514" y="257019"/>
                    <a:pt x="19816" y="276489"/>
                    <a:pt x="12154" y="297647"/>
                  </a:cubicBezTo>
                  <a:cubicBezTo>
                    <a:pt x="3890" y="320375"/>
                    <a:pt x="-223" y="344400"/>
                    <a:pt x="9" y="368580"/>
                  </a:cubicBezTo>
                  <a:cubicBezTo>
                    <a:pt x="-209" y="392835"/>
                    <a:pt x="3794" y="416943"/>
                    <a:pt x="11841" y="439827"/>
                  </a:cubicBezTo>
                  <a:cubicBezTo>
                    <a:pt x="19202" y="461162"/>
                    <a:pt x="30614" y="480877"/>
                    <a:pt x="45450" y="497892"/>
                  </a:cubicBezTo>
                  <a:cubicBezTo>
                    <a:pt x="76768" y="533123"/>
                    <a:pt x="121952" y="552888"/>
                    <a:pt x="169102" y="551981"/>
                  </a:cubicBezTo>
                  <a:cubicBezTo>
                    <a:pt x="192845" y="552097"/>
                    <a:pt x="216288" y="546688"/>
                    <a:pt x="237577" y="536184"/>
                  </a:cubicBezTo>
                  <a:cubicBezTo>
                    <a:pt x="258338" y="526139"/>
                    <a:pt x="275674" y="510200"/>
                    <a:pt x="287415" y="490359"/>
                  </a:cubicBezTo>
                  <a:lnTo>
                    <a:pt x="288880" y="490359"/>
                  </a:lnTo>
                  <a:lnTo>
                    <a:pt x="288880" y="541938"/>
                  </a:lnTo>
                  <a:lnTo>
                    <a:pt x="370547" y="541938"/>
                  </a:lnTo>
                  <a:lnTo>
                    <a:pt x="370547" y="0"/>
                  </a:lnTo>
                  <a:close/>
                  <a:moveTo>
                    <a:pt x="280189" y="409383"/>
                  </a:moveTo>
                  <a:cubicBezTo>
                    <a:pt x="275772" y="422328"/>
                    <a:pt x="268952" y="434324"/>
                    <a:pt x="260087" y="444744"/>
                  </a:cubicBezTo>
                  <a:cubicBezTo>
                    <a:pt x="251423" y="455232"/>
                    <a:pt x="240742" y="463877"/>
                    <a:pt x="228676" y="470167"/>
                  </a:cubicBezTo>
                  <a:cubicBezTo>
                    <a:pt x="201505" y="483350"/>
                    <a:pt x="169783" y="483350"/>
                    <a:pt x="142612" y="470167"/>
                  </a:cubicBezTo>
                  <a:cubicBezTo>
                    <a:pt x="130635" y="463875"/>
                    <a:pt x="120141" y="455101"/>
                    <a:pt x="111830" y="444430"/>
                  </a:cubicBezTo>
                  <a:cubicBezTo>
                    <a:pt x="103581" y="433687"/>
                    <a:pt x="97371" y="421525"/>
                    <a:pt x="93507" y="408545"/>
                  </a:cubicBezTo>
                  <a:cubicBezTo>
                    <a:pt x="89491" y="395567"/>
                    <a:pt x="87444" y="382060"/>
                    <a:pt x="87434" y="368475"/>
                  </a:cubicBezTo>
                  <a:cubicBezTo>
                    <a:pt x="87428" y="354992"/>
                    <a:pt x="89476" y="341587"/>
                    <a:pt x="93507" y="328719"/>
                  </a:cubicBezTo>
                  <a:cubicBezTo>
                    <a:pt x="97396" y="315878"/>
                    <a:pt x="103606" y="303858"/>
                    <a:pt x="111830" y="293253"/>
                  </a:cubicBezTo>
                  <a:cubicBezTo>
                    <a:pt x="120097" y="282622"/>
                    <a:pt x="130607" y="273942"/>
                    <a:pt x="142612" y="267830"/>
                  </a:cubicBezTo>
                  <a:cubicBezTo>
                    <a:pt x="156201" y="261116"/>
                    <a:pt x="171223" y="257812"/>
                    <a:pt x="186377" y="258205"/>
                  </a:cubicBezTo>
                  <a:cubicBezTo>
                    <a:pt x="200940" y="258048"/>
                    <a:pt x="215320" y="261460"/>
                    <a:pt x="228258" y="268144"/>
                  </a:cubicBezTo>
                  <a:cubicBezTo>
                    <a:pt x="240253" y="274719"/>
                    <a:pt x="250907" y="283485"/>
                    <a:pt x="259668" y="293985"/>
                  </a:cubicBezTo>
                  <a:cubicBezTo>
                    <a:pt x="268605" y="304512"/>
                    <a:pt x="275430" y="316660"/>
                    <a:pt x="279771" y="329766"/>
                  </a:cubicBezTo>
                  <a:cubicBezTo>
                    <a:pt x="284213" y="342697"/>
                    <a:pt x="286512" y="356268"/>
                    <a:pt x="286577" y="369940"/>
                  </a:cubicBezTo>
                  <a:cubicBezTo>
                    <a:pt x="286655" y="383453"/>
                    <a:pt x="284497" y="396886"/>
                    <a:pt x="280190" y="409696"/>
                  </a:cubicBezTo>
                  <a:close/>
                </a:path>
              </a:pathLst>
            </a:custGeom>
            <a:solidFill>
              <a:schemeClr val="bg1"/>
            </a:solidFill>
            <a:ln w="10467" cap="flat">
              <a:noFill/>
              <a:prstDash val="solid"/>
              <a:miter/>
            </a:ln>
          </p:spPr>
          <p:txBody>
            <a:bodyPr rtlCol="0" anchor="ctr"/>
            <a:lstStyle/>
            <a:p>
              <a:endParaRPr lang="fr-FR"/>
            </a:p>
          </p:txBody>
        </p:sp>
        <p:sp>
          <p:nvSpPr>
            <p:cNvPr id="23" name="Freeform 22">
              <a:extLst>
                <a:ext uri="{FF2B5EF4-FFF2-40B4-BE49-F238E27FC236}">
                  <a16:creationId xmlns:a16="http://schemas.microsoft.com/office/drawing/2014/main" id="{0DEA9C2D-3FA6-4648-AB30-50CBE835B013}"/>
                </a:ext>
              </a:extLst>
            </p:cNvPr>
            <p:cNvSpPr/>
            <p:nvPr/>
          </p:nvSpPr>
          <p:spPr>
            <a:xfrm>
              <a:off x="6922697" y="3339746"/>
              <a:ext cx="348700" cy="363896"/>
            </a:xfrm>
            <a:custGeom>
              <a:avLst/>
              <a:gdLst>
                <a:gd name="connsiteX0" fmla="*/ 335489 w 348700"/>
                <a:gd name="connsiteY0" fmla="*/ 104947 h 363896"/>
                <a:gd name="connsiteX1" fmla="*/ 300728 w 348700"/>
                <a:gd name="connsiteY1" fmla="*/ 46882 h 363896"/>
                <a:gd name="connsiteX2" fmla="*/ 248378 w 348700"/>
                <a:gd name="connsiteY2" fmla="*/ 11834 h 363896"/>
                <a:gd name="connsiteX3" fmla="*/ 182101 w 348700"/>
                <a:gd name="connsiteY3" fmla="*/ 12 h 363896"/>
                <a:gd name="connsiteX4" fmla="*/ 110067 w 348700"/>
                <a:gd name="connsiteY4" fmla="*/ 13194 h 363896"/>
                <a:gd name="connsiteX5" fmla="*/ 14056 w 348700"/>
                <a:gd name="connsiteY5" fmla="*/ 108504 h 363896"/>
                <a:gd name="connsiteX6" fmla="*/ 25 w 348700"/>
                <a:gd name="connsiteY6" fmla="*/ 184040 h 363896"/>
                <a:gd name="connsiteX7" fmla="*/ 14056 w 348700"/>
                <a:gd name="connsiteY7" fmla="*/ 259577 h 363896"/>
                <a:gd name="connsiteX8" fmla="*/ 52690 w 348700"/>
                <a:gd name="connsiteY8" fmla="*/ 315863 h 363896"/>
                <a:gd name="connsiteX9" fmla="*/ 111114 w 348700"/>
                <a:gd name="connsiteY9" fmla="*/ 351329 h 363896"/>
                <a:gd name="connsiteX10" fmla="*/ 185033 w 348700"/>
                <a:gd name="connsiteY10" fmla="*/ 363884 h 363896"/>
                <a:gd name="connsiteX11" fmla="*/ 332662 w 348700"/>
                <a:gd name="connsiteY11" fmla="*/ 295043 h 363896"/>
                <a:gd name="connsiteX12" fmla="*/ 275286 w 348700"/>
                <a:gd name="connsiteY12" fmla="*/ 249219 h 363896"/>
                <a:gd name="connsiteX13" fmla="*/ 238745 w 348700"/>
                <a:gd name="connsiteY13" fmla="*/ 281861 h 363896"/>
                <a:gd name="connsiteX14" fmla="*/ 184300 w 348700"/>
                <a:gd name="connsiteY14" fmla="*/ 293683 h 363896"/>
                <a:gd name="connsiteX15" fmla="*/ 148388 w 348700"/>
                <a:gd name="connsiteY15" fmla="*/ 287197 h 363896"/>
                <a:gd name="connsiteX16" fmla="*/ 117606 w 348700"/>
                <a:gd name="connsiteY16" fmla="*/ 269620 h 363896"/>
                <a:gd name="connsiteX17" fmla="*/ 86195 w 348700"/>
                <a:gd name="connsiteY17" fmla="*/ 209149 h 363896"/>
                <a:gd name="connsiteX18" fmla="*/ 347949 w 348700"/>
                <a:gd name="connsiteY18" fmla="*/ 209149 h 363896"/>
                <a:gd name="connsiteX19" fmla="*/ 348682 w 348700"/>
                <a:gd name="connsiteY19" fmla="*/ 197641 h 363896"/>
                <a:gd name="connsiteX20" fmla="*/ 348682 w 348700"/>
                <a:gd name="connsiteY20" fmla="*/ 186237 h 363896"/>
                <a:gd name="connsiteX21" fmla="*/ 335489 w 348700"/>
                <a:gd name="connsiteY21" fmla="*/ 104947 h 363896"/>
                <a:gd name="connsiteX22" fmla="*/ 85672 w 348700"/>
                <a:gd name="connsiteY22" fmla="*/ 147527 h 363896"/>
                <a:gd name="connsiteX23" fmla="*/ 115407 w 348700"/>
                <a:gd name="connsiteY23" fmla="*/ 87684 h 363896"/>
                <a:gd name="connsiteX24" fmla="*/ 180950 w 348700"/>
                <a:gd name="connsiteY24" fmla="*/ 64458 h 363896"/>
                <a:gd name="connsiteX25" fmla="*/ 217177 w 348700"/>
                <a:gd name="connsiteY25" fmla="*/ 71259 h 363896"/>
                <a:gd name="connsiteX26" fmla="*/ 257278 w 348700"/>
                <a:gd name="connsiteY26" fmla="*/ 116036 h 363896"/>
                <a:gd name="connsiteX27" fmla="*/ 261990 w 348700"/>
                <a:gd name="connsiteY27" fmla="*/ 147423 h 363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48700" h="363896">
                  <a:moveTo>
                    <a:pt x="335489" y="104947"/>
                  </a:moveTo>
                  <a:cubicBezTo>
                    <a:pt x="328094" y="83375"/>
                    <a:pt x="316252" y="63594"/>
                    <a:pt x="300728" y="46882"/>
                  </a:cubicBezTo>
                  <a:cubicBezTo>
                    <a:pt x="286071" y="31493"/>
                    <a:pt x="268196" y="19526"/>
                    <a:pt x="248378" y="11834"/>
                  </a:cubicBezTo>
                  <a:cubicBezTo>
                    <a:pt x="227226" y="3765"/>
                    <a:pt x="204741" y="-246"/>
                    <a:pt x="182101" y="12"/>
                  </a:cubicBezTo>
                  <a:cubicBezTo>
                    <a:pt x="157470" y="-203"/>
                    <a:pt x="133023" y="4270"/>
                    <a:pt x="110067" y="13194"/>
                  </a:cubicBezTo>
                  <a:cubicBezTo>
                    <a:pt x="66116" y="30124"/>
                    <a:pt x="31287" y="64699"/>
                    <a:pt x="14056" y="108504"/>
                  </a:cubicBezTo>
                  <a:cubicBezTo>
                    <a:pt x="4464" y="132519"/>
                    <a:pt x="-304" y="158185"/>
                    <a:pt x="25" y="184040"/>
                  </a:cubicBezTo>
                  <a:cubicBezTo>
                    <a:pt x="-393" y="209903"/>
                    <a:pt x="4377" y="235587"/>
                    <a:pt x="14056" y="259577"/>
                  </a:cubicBezTo>
                  <a:cubicBezTo>
                    <a:pt x="22726" y="280901"/>
                    <a:pt x="35905" y="300101"/>
                    <a:pt x="52690" y="315863"/>
                  </a:cubicBezTo>
                  <a:cubicBezTo>
                    <a:pt x="69653" y="331393"/>
                    <a:pt x="89503" y="343444"/>
                    <a:pt x="111114" y="351329"/>
                  </a:cubicBezTo>
                  <a:cubicBezTo>
                    <a:pt x="134802" y="359906"/>
                    <a:pt x="159840" y="364159"/>
                    <a:pt x="185033" y="363884"/>
                  </a:cubicBezTo>
                  <a:cubicBezTo>
                    <a:pt x="249529" y="363884"/>
                    <a:pt x="298739" y="340937"/>
                    <a:pt x="332662" y="295043"/>
                  </a:cubicBezTo>
                  <a:lnTo>
                    <a:pt x="275286" y="249219"/>
                  </a:lnTo>
                  <a:cubicBezTo>
                    <a:pt x="265930" y="262895"/>
                    <a:pt x="253390" y="274097"/>
                    <a:pt x="238745" y="281861"/>
                  </a:cubicBezTo>
                  <a:cubicBezTo>
                    <a:pt x="221839" y="290195"/>
                    <a:pt x="203143" y="294254"/>
                    <a:pt x="184300" y="293683"/>
                  </a:cubicBezTo>
                  <a:cubicBezTo>
                    <a:pt x="172036" y="293699"/>
                    <a:pt x="159870" y="291501"/>
                    <a:pt x="148388" y="287197"/>
                  </a:cubicBezTo>
                  <a:cubicBezTo>
                    <a:pt x="137236" y="283056"/>
                    <a:pt x="126838" y="277118"/>
                    <a:pt x="117606" y="269620"/>
                  </a:cubicBezTo>
                  <a:cubicBezTo>
                    <a:pt x="99120" y="254750"/>
                    <a:pt x="87726" y="232813"/>
                    <a:pt x="86195" y="209149"/>
                  </a:cubicBezTo>
                  <a:lnTo>
                    <a:pt x="347949" y="209149"/>
                  </a:lnTo>
                  <a:cubicBezTo>
                    <a:pt x="348401" y="205329"/>
                    <a:pt x="348646" y="201487"/>
                    <a:pt x="348682" y="197641"/>
                  </a:cubicBezTo>
                  <a:lnTo>
                    <a:pt x="348682" y="186237"/>
                  </a:lnTo>
                  <a:cubicBezTo>
                    <a:pt x="349030" y="158581"/>
                    <a:pt x="344566" y="131075"/>
                    <a:pt x="335489" y="104947"/>
                  </a:cubicBezTo>
                  <a:close/>
                  <a:moveTo>
                    <a:pt x="85672" y="147527"/>
                  </a:moveTo>
                  <a:cubicBezTo>
                    <a:pt x="86988" y="124359"/>
                    <a:pt x="97731" y="102736"/>
                    <a:pt x="115407" y="87684"/>
                  </a:cubicBezTo>
                  <a:cubicBezTo>
                    <a:pt x="133619" y="72092"/>
                    <a:pt x="156977" y="63815"/>
                    <a:pt x="180950" y="64458"/>
                  </a:cubicBezTo>
                  <a:cubicBezTo>
                    <a:pt x="193368" y="64186"/>
                    <a:pt x="205705" y="66502"/>
                    <a:pt x="217177" y="71259"/>
                  </a:cubicBezTo>
                  <a:cubicBezTo>
                    <a:pt x="236629" y="79362"/>
                    <a:pt x="251370" y="95822"/>
                    <a:pt x="257278" y="116036"/>
                  </a:cubicBezTo>
                  <a:cubicBezTo>
                    <a:pt x="260437" y="126198"/>
                    <a:pt x="262026" y="136782"/>
                    <a:pt x="261990" y="147423"/>
                  </a:cubicBezTo>
                  <a:close/>
                </a:path>
              </a:pathLst>
            </a:custGeom>
            <a:solidFill>
              <a:schemeClr val="bg1"/>
            </a:solidFill>
            <a:ln w="10467" cap="flat">
              <a:noFill/>
              <a:prstDash val="solid"/>
              <a:miter/>
            </a:ln>
          </p:spPr>
          <p:txBody>
            <a:bodyPr rtlCol="0" anchor="ctr"/>
            <a:lstStyle/>
            <a:p>
              <a:endParaRPr lang="fr-FR"/>
            </a:p>
          </p:txBody>
        </p:sp>
        <p:sp>
          <p:nvSpPr>
            <p:cNvPr id="24" name="Freeform 23">
              <a:extLst>
                <a:ext uri="{FF2B5EF4-FFF2-40B4-BE49-F238E27FC236}">
                  <a16:creationId xmlns:a16="http://schemas.microsoft.com/office/drawing/2014/main" id="{0A6600E0-DEC2-EB4E-AB9A-C7A2D8793CFE}"/>
                </a:ext>
              </a:extLst>
            </p:cNvPr>
            <p:cNvSpPr/>
            <p:nvPr/>
          </p:nvSpPr>
          <p:spPr>
            <a:xfrm>
              <a:off x="6330740" y="3349697"/>
              <a:ext cx="570622" cy="343889"/>
            </a:xfrm>
            <a:custGeom>
              <a:avLst/>
              <a:gdLst>
                <a:gd name="connsiteX0" fmla="*/ 119778 w 570622"/>
                <a:gd name="connsiteY0" fmla="*/ 343890 h 343889"/>
                <a:gd name="connsiteX1" fmla="*/ 207204 w 570622"/>
                <a:gd name="connsiteY1" fmla="*/ 343890 h 343889"/>
                <a:gd name="connsiteX2" fmla="*/ 284578 w 570622"/>
                <a:gd name="connsiteY2" fmla="*/ 103156 h 343889"/>
                <a:gd name="connsiteX3" fmla="*/ 286044 w 570622"/>
                <a:gd name="connsiteY3" fmla="*/ 103156 h 343889"/>
                <a:gd name="connsiteX4" fmla="*/ 364152 w 570622"/>
                <a:gd name="connsiteY4" fmla="*/ 343890 h 343889"/>
                <a:gd name="connsiteX5" fmla="*/ 451577 w 570622"/>
                <a:gd name="connsiteY5" fmla="*/ 343890 h 343889"/>
                <a:gd name="connsiteX6" fmla="*/ 570623 w 570622"/>
                <a:gd name="connsiteY6" fmla="*/ 0 h 343889"/>
                <a:gd name="connsiteX7" fmla="*/ 480998 w 570622"/>
                <a:gd name="connsiteY7" fmla="*/ 0 h 343889"/>
                <a:gd name="connsiteX8" fmla="*/ 407917 w 570622"/>
                <a:gd name="connsiteY8" fmla="*/ 246383 h 343889"/>
                <a:gd name="connsiteX9" fmla="*/ 406451 w 570622"/>
                <a:gd name="connsiteY9" fmla="*/ 246383 h 343889"/>
                <a:gd name="connsiteX10" fmla="*/ 331903 w 570622"/>
                <a:gd name="connsiteY10" fmla="*/ 0 h 343889"/>
                <a:gd name="connsiteX11" fmla="*/ 240185 w 570622"/>
                <a:gd name="connsiteY11" fmla="*/ 0 h 343889"/>
                <a:gd name="connsiteX12" fmla="*/ 166370 w 570622"/>
                <a:gd name="connsiteY12" fmla="*/ 246383 h 343889"/>
                <a:gd name="connsiteX13" fmla="*/ 164905 w 570622"/>
                <a:gd name="connsiteY13" fmla="*/ 246383 h 343889"/>
                <a:gd name="connsiteX14" fmla="*/ 93184 w 570622"/>
                <a:gd name="connsiteY14" fmla="*/ 0 h 343889"/>
                <a:gd name="connsiteX15" fmla="*/ 0 w 570622"/>
                <a:gd name="connsiteY15" fmla="*/ 0 h 343889"/>
                <a:gd name="connsiteX16" fmla="*/ 119778 w 570622"/>
                <a:gd name="connsiteY16" fmla="*/ 343890 h 34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0622" h="343889">
                  <a:moveTo>
                    <a:pt x="119778" y="343890"/>
                  </a:moveTo>
                  <a:lnTo>
                    <a:pt x="207204" y="343890"/>
                  </a:lnTo>
                  <a:lnTo>
                    <a:pt x="284578" y="103156"/>
                  </a:lnTo>
                  <a:lnTo>
                    <a:pt x="286044" y="103156"/>
                  </a:lnTo>
                  <a:lnTo>
                    <a:pt x="364152" y="343890"/>
                  </a:lnTo>
                  <a:lnTo>
                    <a:pt x="451577" y="343890"/>
                  </a:lnTo>
                  <a:lnTo>
                    <a:pt x="570623" y="0"/>
                  </a:lnTo>
                  <a:lnTo>
                    <a:pt x="480998" y="0"/>
                  </a:lnTo>
                  <a:lnTo>
                    <a:pt x="407917" y="246383"/>
                  </a:lnTo>
                  <a:lnTo>
                    <a:pt x="406451" y="246383"/>
                  </a:lnTo>
                  <a:lnTo>
                    <a:pt x="331903" y="0"/>
                  </a:lnTo>
                  <a:lnTo>
                    <a:pt x="240185" y="0"/>
                  </a:lnTo>
                  <a:lnTo>
                    <a:pt x="166370" y="246383"/>
                  </a:lnTo>
                  <a:lnTo>
                    <a:pt x="164905" y="246383"/>
                  </a:lnTo>
                  <a:lnTo>
                    <a:pt x="93184" y="0"/>
                  </a:lnTo>
                  <a:lnTo>
                    <a:pt x="0" y="0"/>
                  </a:lnTo>
                  <a:lnTo>
                    <a:pt x="119778" y="343890"/>
                  </a:lnTo>
                  <a:close/>
                </a:path>
              </a:pathLst>
            </a:custGeom>
            <a:solidFill>
              <a:schemeClr val="bg1"/>
            </a:solidFill>
            <a:ln w="10467" cap="flat">
              <a:noFill/>
              <a:prstDash val="solid"/>
              <a:miter/>
            </a:ln>
          </p:spPr>
          <p:txBody>
            <a:bodyPr rtlCol="0" anchor="ctr"/>
            <a:lstStyle/>
            <a:p>
              <a:endParaRPr lang="fr-FR"/>
            </a:p>
          </p:txBody>
        </p:sp>
      </p:grpSp>
      <p:grpSp>
        <p:nvGrpSpPr>
          <p:cNvPr id="27" name="Graphic 17">
            <a:extLst>
              <a:ext uri="{FF2B5EF4-FFF2-40B4-BE49-F238E27FC236}">
                <a16:creationId xmlns:a16="http://schemas.microsoft.com/office/drawing/2014/main" id="{F4B81E5F-8D6A-A442-BB73-D14DF0C23E54}"/>
              </a:ext>
            </a:extLst>
          </p:cNvPr>
          <p:cNvGrpSpPr/>
          <p:nvPr userDrawn="1"/>
        </p:nvGrpSpPr>
        <p:grpSpPr>
          <a:xfrm>
            <a:off x="11607408" y="6132443"/>
            <a:ext cx="290229" cy="432023"/>
            <a:chOff x="11607408" y="6132443"/>
            <a:chExt cx="290229" cy="432023"/>
          </a:xfrm>
        </p:grpSpPr>
        <p:sp>
          <p:nvSpPr>
            <p:cNvPr id="28" name="Freeform 27">
              <a:extLst>
                <a:ext uri="{FF2B5EF4-FFF2-40B4-BE49-F238E27FC236}">
                  <a16:creationId xmlns:a16="http://schemas.microsoft.com/office/drawing/2014/main" id="{88F600C7-521B-434C-9937-390E3C086C7A}"/>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93D037E-E946-5746-A60D-0BE6A5586D68}"/>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25" name="TextBox 24">
            <a:extLst>
              <a:ext uri="{FF2B5EF4-FFF2-40B4-BE49-F238E27FC236}">
                <a16:creationId xmlns:a16="http://schemas.microsoft.com/office/drawing/2014/main" id="{B8C25F08-37F7-D041-B004-7EB505B4BD90}"/>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32" name="Footer Placeholder 4">
            <a:extLst>
              <a:ext uri="{FF2B5EF4-FFF2-40B4-BE49-F238E27FC236}">
                <a16:creationId xmlns:a16="http://schemas.microsoft.com/office/drawing/2014/main" id="{E6C661B0-8B11-1644-BA65-D8E783E7DD84}"/>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62460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White Icons Slid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7" name="Picture Placeholder 16">
            <a:extLst>
              <a:ext uri="{FF2B5EF4-FFF2-40B4-BE49-F238E27FC236}">
                <a16:creationId xmlns:a16="http://schemas.microsoft.com/office/drawing/2014/main" id="{5404E741-ABD1-A748-9978-41D7EC74D0CF}"/>
              </a:ext>
            </a:extLst>
          </p:cNvPr>
          <p:cNvSpPr>
            <a:spLocks noGrp="1"/>
          </p:cNvSpPr>
          <p:nvPr>
            <p:ph type="pic" sz="quarter" idx="16"/>
          </p:nvPr>
        </p:nvSpPr>
        <p:spPr>
          <a:xfrm>
            <a:off x="1475378"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1" name="Picture Placeholder 16">
            <a:extLst>
              <a:ext uri="{FF2B5EF4-FFF2-40B4-BE49-F238E27FC236}">
                <a16:creationId xmlns:a16="http://schemas.microsoft.com/office/drawing/2014/main" id="{B78555FE-57B5-374C-B707-1713965B2A86}"/>
              </a:ext>
            </a:extLst>
          </p:cNvPr>
          <p:cNvSpPr>
            <a:spLocks noGrp="1"/>
          </p:cNvSpPr>
          <p:nvPr>
            <p:ph type="pic" sz="quarter" idx="17"/>
          </p:nvPr>
        </p:nvSpPr>
        <p:spPr>
          <a:xfrm>
            <a:off x="2792886"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2" name="Picture Placeholder 16">
            <a:extLst>
              <a:ext uri="{FF2B5EF4-FFF2-40B4-BE49-F238E27FC236}">
                <a16:creationId xmlns:a16="http://schemas.microsoft.com/office/drawing/2014/main" id="{7F8961A4-BCAD-4D4C-9DB6-4D7E9B3FF433}"/>
              </a:ext>
            </a:extLst>
          </p:cNvPr>
          <p:cNvSpPr>
            <a:spLocks noGrp="1"/>
          </p:cNvSpPr>
          <p:nvPr>
            <p:ph type="pic" sz="quarter" idx="18"/>
          </p:nvPr>
        </p:nvSpPr>
        <p:spPr>
          <a:xfrm>
            <a:off x="4110394"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3" name="Picture Placeholder 16">
            <a:extLst>
              <a:ext uri="{FF2B5EF4-FFF2-40B4-BE49-F238E27FC236}">
                <a16:creationId xmlns:a16="http://schemas.microsoft.com/office/drawing/2014/main" id="{76A9E75D-0AC6-7641-A280-EEBCBD2A2A32}"/>
              </a:ext>
            </a:extLst>
          </p:cNvPr>
          <p:cNvSpPr>
            <a:spLocks noGrp="1"/>
          </p:cNvSpPr>
          <p:nvPr>
            <p:ph type="pic" sz="quarter" idx="19"/>
          </p:nvPr>
        </p:nvSpPr>
        <p:spPr>
          <a:xfrm>
            <a:off x="5427902"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4" name="Picture Placeholder 16">
            <a:extLst>
              <a:ext uri="{FF2B5EF4-FFF2-40B4-BE49-F238E27FC236}">
                <a16:creationId xmlns:a16="http://schemas.microsoft.com/office/drawing/2014/main" id="{9149DED7-C9DE-454E-BB16-6E99E4478607}"/>
              </a:ext>
            </a:extLst>
          </p:cNvPr>
          <p:cNvSpPr>
            <a:spLocks noGrp="1"/>
          </p:cNvSpPr>
          <p:nvPr>
            <p:ph type="pic" sz="quarter" idx="20"/>
          </p:nvPr>
        </p:nvSpPr>
        <p:spPr>
          <a:xfrm>
            <a:off x="6745410"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5" name="Picture Placeholder 16">
            <a:extLst>
              <a:ext uri="{FF2B5EF4-FFF2-40B4-BE49-F238E27FC236}">
                <a16:creationId xmlns:a16="http://schemas.microsoft.com/office/drawing/2014/main" id="{B7F919AA-2972-8947-8322-979A1AB95619}"/>
              </a:ext>
            </a:extLst>
          </p:cNvPr>
          <p:cNvSpPr>
            <a:spLocks noGrp="1"/>
          </p:cNvSpPr>
          <p:nvPr>
            <p:ph type="pic" sz="quarter" idx="21"/>
          </p:nvPr>
        </p:nvSpPr>
        <p:spPr>
          <a:xfrm>
            <a:off x="8062918"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6" name="Picture Placeholder 16">
            <a:extLst>
              <a:ext uri="{FF2B5EF4-FFF2-40B4-BE49-F238E27FC236}">
                <a16:creationId xmlns:a16="http://schemas.microsoft.com/office/drawing/2014/main" id="{0F48A45C-B169-AE4C-AEE7-332D4547FC23}"/>
              </a:ext>
            </a:extLst>
          </p:cNvPr>
          <p:cNvSpPr>
            <a:spLocks noGrp="1"/>
          </p:cNvSpPr>
          <p:nvPr>
            <p:ph type="pic" sz="quarter" idx="22"/>
          </p:nvPr>
        </p:nvSpPr>
        <p:spPr>
          <a:xfrm>
            <a:off x="9380425" y="1402701"/>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7" name="Picture Placeholder 16">
            <a:extLst>
              <a:ext uri="{FF2B5EF4-FFF2-40B4-BE49-F238E27FC236}">
                <a16:creationId xmlns:a16="http://schemas.microsoft.com/office/drawing/2014/main" id="{579CAEC7-11D7-7246-828A-D88BB1F8EA1C}"/>
              </a:ext>
            </a:extLst>
          </p:cNvPr>
          <p:cNvSpPr>
            <a:spLocks noGrp="1"/>
          </p:cNvSpPr>
          <p:nvPr>
            <p:ph type="pic" sz="quarter" idx="23"/>
          </p:nvPr>
        </p:nvSpPr>
        <p:spPr>
          <a:xfrm>
            <a:off x="1490589"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8" name="Picture Placeholder 16">
            <a:extLst>
              <a:ext uri="{FF2B5EF4-FFF2-40B4-BE49-F238E27FC236}">
                <a16:creationId xmlns:a16="http://schemas.microsoft.com/office/drawing/2014/main" id="{D1F412EB-2AC2-204C-B221-38F629ED7616}"/>
              </a:ext>
            </a:extLst>
          </p:cNvPr>
          <p:cNvSpPr>
            <a:spLocks noGrp="1"/>
          </p:cNvSpPr>
          <p:nvPr>
            <p:ph type="pic" sz="quarter" idx="24"/>
          </p:nvPr>
        </p:nvSpPr>
        <p:spPr>
          <a:xfrm>
            <a:off x="2808097"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19" name="Picture Placeholder 16">
            <a:extLst>
              <a:ext uri="{FF2B5EF4-FFF2-40B4-BE49-F238E27FC236}">
                <a16:creationId xmlns:a16="http://schemas.microsoft.com/office/drawing/2014/main" id="{E066FB67-55BF-6C4C-8666-803D4E305EE4}"/>
              </a:ext>
            </a:extLst>
          </p:cNvPr>
          <p:cNvSpPr>
            <a:spLocks noGrp="1"/>
          </p:cNvSpPr>
          <p:nvPr>
            <p:ph type="pic" sz="quarter" idx="25"/>
          </p:nvPr>
        </p:nvSpPr>
        <p:spPr>
          <a:xfrm>
            <a:off x="4125605"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0" name="Picture Placeholder 16">
            <a:extLst>
              <a:ext uri="{FF2B5EF4-FFF2-40B4-BE49-F238E27FC236}">
                <a16:creationId xmlns:a16="http://schemas.microsoft.com/office/drawing/2014/main" id="{86252146-32D6-BE43-8F65-CB867D66890B}"/>
              </a:ext>
            </a:extLst>
          </p:cNvPr>
          <p:cNvSpPr>
            <a:spLocks noGrp="1"/>
          </p:cNvSpPr>
          <p:nvPr>
            <p:ph type="pic" sz="quarter" idx="26"/>
          </p:nvPr>
        </p:nvSpPr>
        <p:spPr>
          <a:xfrm>
            <a:off x="5443113"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1" name="Picture Placeholder 16">
            <a:extLst>
              <a:ext uri="{FF2B5EF4-FFF2-40B4-BE49-F238E27FC236}">
                <a16:creationId xmlns:a16="http://schemas.microsoft.com/office/drawing/2014/main" id="{DE7FB162-90D0-4742-9A40-4A996FF17E91}"/>
              </a:ext>
            </a:extLst>
          </p:cNvPr>
          <p:cNvSpPr>
            <a:spLocks noGrp="1"/>
          </p:cNvSpPr>
          <p:nvPr>
            <p:ph type="pic" sz="quarter" idx="27"/>
          </p:nvPr>
        </p:nvSpPr>
        <p:spPr>
          <a:xfrm>
            <a:off x="6760621"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2" name="Picture Placeholder 16">
            <a:extLst>
              <a:ext uri="{FF2B5EF4-FFF2-40B4-BE49-F238E27FC236}">
                <a16:creationId xmlns:a16="http://schemas.microsoft.com/office/drawing/2014/main" id="{B6BBE125-E235-484E-8214-27AD6E298E1B}"/>
              </a:ext>
            </a:extLst>
          </p:cNvPr>
          <p:cNvSpPr>
            <a:spLocks noGrp="1"/>
          </p:cNvSpPr>
          <p:nvPr>
            <p:ph type="pic" sz="quarter" idx="28"/>
          </p:nvPr>
        </p:nvSpPr>
        <p:spPr>
          <a:xfrm>
            <a:off x="8078129"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3" name="Picture Placeholder 16">
            <a:extLst>
              <a:ext uri="{FF2B5EF4-FFF2-40B4-BE49-F238E27FC236}">
                <a16:creationId xmlns:a16="http://schemas.microsoft.com/office/drawing/2014/main" id="{7E696E55-5030-6C41-84BC-AACFD2F46475}"/>
              </a:ext>
            </a:extLst>
          </p:cNvPr>
          <p:cNvSpPr>
            <a:spLocks noGrp="1"/>
          </p:cNvSpPr>
          <p:nvPr>
            <p:ph type="pic" sz="quarter" idx="29"/>
          </p:nvPr>
        </p:nvSpPr>
        <p:spPr>
          <a:xfrm>
            <a:off x="9395636" y="2521337"/>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4" name="Picture Placeholder 16">
            <a:extLst>
              <a:ext uri="{FF2B5EF4-FFF2-40B4-BE49-F238E27FC236}">
                <a16:creationId xmlns:a16="http://schemas.microsoft.com/office/drawing/2014/main" id="{0424C81A-789F-9240-94CD-AA8280E5C77A}"/>
              </a:ext>
            </a:extLst>
          </p:cNvPr>
          <p:cNvSpPr>
            <a:spLocks noGrp="1"/>
          </p:cNvSpPr>
          <p:nvPr>
            <p:ph type="pic" sz="quarter" idx="30"/>
          </p:nvPr>
        </p:nvSpPr>
        <p:spPr>
          <a:xfrm>
            <a:off x="1490589"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5" name="Picture Placeholder 16">
            <a:extLst>
              <a:ext uri="{FF2B5EF4-FFF2-40B4-BE49-F238E27FC236}">
                <a16:creationId xmlns:a16="http://schemas.microsoft.com/office/drawing/2014/main" id="{98BB00C5-7324-F747-956F-8D5E320BE6F7}"/>
              </a:ext>
            </a:extLst>
          </p:cNvPr>
          <p:cNvSpPr>
            <a:spLocks noGrp="1"/>
          </p:cNvSpPr>
          <p:nvPr>
            <p:ph type="pic" sz="quarter" idx="31"/>
          </p:nvPr>
        </p:nvSpPr>
        <p:spPr>
          <a:xfrm>
            <a:off x="2808097"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6" name="Picture Placeholder 16">
            <a:extLst>
              <a:ext uri="{FF2B5EF4-FFF2-40B4-BE49-F238E27FC236}">
                <a16:creationId xmlns:a16="http://schemas.microsoft.com/office/drawing/2014/main" id="{43B7932B-C3F3-2743-9DF5-5BF279818951}"/>
              </a:ext>
            </a:extLst>
          </p:cNvPr>
          <p:cNvSpPr>
            <a:spLocks noGrp="1"/>
          </p:cNvSpPr>
          <p:nvPr>
            <p:ph type="pic" sz="quarter" idx="32"/>
          </p:nvPr>
        </p:nvSpPr>
        <p:spPr>
          <a:xfrm>
            <a:off x="4125605"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7" name="Picture Placeholder 16">
            <a:extLst>
              <a:ext uri="{FF2B5EF4-FFF2-40B4-BE49-F238E27FC236}">
                <a16:creationId xmlns:a16="http://schemas.microsoft.com/office/drawing/2014/main" id="{A1376703-38D6-6445-9CFD-580DC1D7D68F}"/>
              </a:ext>
            </a:extLst>
          </p:cNvPr>
          <p:cNvSpPr>
            <a:spLocks noGrp="1"/>
          </p:cNvSpPr>
          <p:nvPr>
            <p:ph type="pic" sz="quarter" idx="33"/>
          </p:nvPr>
        </p:nvSpPr>
        <p:spPr>
          <a:xfrm>
            <a:off x="5443113"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8" name="Picture Placeholder 16">
            <a:extLst>
              <a:ext uri="{FF2B5EF4-FFF2-40B4-BE49-F238E27FC236}">
                <a16:creationId xmlns:a16="http://schemas.microsoft.com/office/drawing/2014/main" id="{D9FB68C4-517A-7A49-94CC-5BB71F74284C}"/>
              </a:ext>
            </a:extLst>
          </p:cNvPr>
          <p:cNvSpPr>
            <a:spLocks noGrp="1"/>
          </p:cNvSpPr>
          <p:nvPr>
            <p:ph type="pic" sz="quarter" idx="34"/>
          </p:nvPr>
        </p:nvSpPr>
        <p:spPr>
          <a:xfrm>
            <a:off x="6760621"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29" name="Picture Placeholder 16">
            <a:extLst>
              <a:ext uri="{FF2B5EF4-FFF2-40B4-BE49-F238E27FC236}">
                <a16:creationId xmlns:a16="http://schemas.microsoft.com/office/drawing/2014/main" id="{A059E0E6-451E-4945-83C6-E4AE27322818}"/>
              </a:ext>
            </a:extLst>
          </p:cNvPr>
          <p:cNvSpPr>
            <a:spLocks noGrp="1"/>
          </p:cNvSpPr>
          <p:nvPr>
            <p:ph type="pic" sz="quarter" idx="35"/>
          </p:nvPr>
        </p:nvSpPr>
        <p:spPr>
          <a:xfrm>
            <a:off x="8078129"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0" name="Picture Placeholder 16">
            <a:extLst>
              <a:ext uri="{FF2B5EF4-FFF2-40B4-BE49-F238E27FC236}">
                <a16:creationId xmlns:a16="http://schemas.microsoft.com/office/drawing/2014/main" id="{8FD5228A-BF01-8945-B6D1-7C45699A4365}"/>
              </a:ext>
            </a:extLst>
          </p:cNvPr>
          <p:cNvSpPr>
            <a:spLocks noGrp="1"/>
          </p:cNvSpPr>
          <p:nvPr>
            <p:ph type="pic" sz="quarter" idx="36"/>
          </p:nvPr>
        </p:nvSpPr>
        <p:spPr>
          <a:xfrm>
            <a:off x="9395636" y="3639973"/>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1" name="Picture Placeholder 16">
            <a:extLst>
              <a:ext uri="{FF2B5EF4-FFF2-40B4-BE49-F238E27FC236}">
                <a16:creationId xmlns:a16="http://schemas.microsoft.com/office/drawing/2014/main" id="{2AD458D2-4D10-C344-AE5B-643A7636A4BE}"/>
              </a:ext>
            </a:extLst>
          </p:cNvPr>
          <p:cNvSpPr>
            <a:spLocks noGrp="1"/>
          </p:cNvSpPr>
          <p:nvPr>
            <p:ph type="pic" sz="quarter" idx="37"/>
          </p:nvPr>
        </p:nvSpPr>
        <p:spPr>
          <a:xfrm>
            <a:off x="1505800"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2" name="Picture Placeholder 16">
            <a:extLst>
              <a:ext uri="{FF2B5EF4-FFF2-40B4-BE49-F238E27FC236}">
                <a16:creationId xmlns:a16="http://schemas.microsoft.com/office/drawing/2014/main" id="{61B6E90E-5CC7-234A-A75A-A16821422197}"/>
              </a:ext>
            </a:extLst>
          </p:cNvPr>
          <p:cNvSpPr>
            <a:spLocks noGrp="1"/>
          </p:cNvSpPr>
          <p:nvPr>
            <p:ph type="pic" sz="quarter" idx="38"/>
          </p:nvPr>
        </p:nvSpPr>
        <p:spPr>
          <a:xfrm>
            <a:off x="2823308"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3" name="Picture Placeholder 16">
            <a:extLst>
              <a:ext uri="{FF2B5EF4-FFF2-40B4-BE49-F238E27FC236}">
                <a16:creationId xmlns:a16="http://schemas.microsoft.com/office/drawing/2014/main" id="{490E5521-9FB5-3A41-B60B-17FCC717625D}"/>
              </a:ext>
            </a:extLst>
          </p:cNvPr>
          <p:cNvSpPr>
            <a:spLocks noGrp="1"/>
          </p:cNvSpPr>
          <p:nvPr>
            <p:ph type="pic" sz="quarter" idx="39"/>
          </p:nvPr>
        </p:nvSpPr>
        <p:spPr>
          <a:xfrm>
            <a:off x="4140816"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4" name="Picture Placeholder 16">
            <a:extLst>
              <a:ext uri="{FF2B5EF4-FFF2-40B4-BE49-F238E27FC236}">
                <a16:creationId xmlns:a16="http://schemas.microsoft.com/office/drawing/2014/main" id="{3DF1DAD4-7E30-D34F-841E-86074A19C8AA}"/>
              </a:ext>
            </a:extLst>
          </p:cNvPr>
          <p:cNvSpPr>
            <a:spLocks noGrp="1"/>
          </p:cNvSpPr>
          <p:nvPr>
            <p:ph type="pic" sz="quarter" idx="40"/>
          </p:nvPr>
        </p:nvSpPr>
        <p:spPr>
          <a:xfrm>
            <a:off x="5458324"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5" name="Picture Placeholder 16">
            <a:extLst>
              <a:ext uri="{FF2B5EF4-FFF2-40B4-BE49-F238E27FC236}">
                <a16:creationId xmlns:a16="http://schemas.microsoft.com/office/drawing/2014/main" id="{BB92F025-DFF3-9C4B-B7C0-2FA5CAB6111D}"/>
              </a:ext>
            </a:extLst>
          </p:cNvPr>
          <p:cNvSpPr>
            <a:spLocks noGrp="1"/>
          </p:cNvSpPr>
          <p:nvPr>
            <p:ph type="pic" sz="quarter" idx="41"/>
          </p:nvPr>
        </p:nvSpPr>
        <p:spPr>
          <a:xfrm>
            <a:off x="6775832"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6" name="Picture Placeholder 16">
            <a:extLst>
              <a:ext uri="{FF2B5EF4-FFF2-40B4-BE49-F238E27FC236}">
                <a16:creationId xmlns:a16="http://schemas.microsoft.com/office/drawing/2014/main" id="{3F1E4A74-F971-784D-A905-8FB5D762CEAD}"/>
              </a:ext>
            </a:extLst>
          </p:cNvPr>
          <p:cNvSpPr>
            <a:spLocks noGrp="1"/>
          </p:cNvSpPr>
          <p:nvPr>
            <p:ph type="pic" sz="quarter" idx="42"/>
          </p:nvPr>
        </p:nvSpPr>
        <p:spPr>
          <a:xfrm>
            <a:off x="8093340"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sp>
        <p:nvSpPr>
          <p:cNvPr id="37" name="Picture Placeholder 16">
            <a:extLst>
              <a:ext uri="{FF2B5EF4-FFF2-40B4-BE49-F238E27FC236}">
                <a16:creationId xmlns:a16="http://schemas.microsoft.com/office/drawing/2014/main" id="{3134AE4A-2971-1B41-B628-D9DE06C225ED}"/>
              </a:ext>
            </a:extLst>
          </p:cNvPr>
          <p:cNvSpPr>
            <a:spLocks noGrp="1"/>
          </p:cNvSpPr>
          <p:nvPr>
            <p:ph type="pic" sz="quarter" idx="43"/>
          </p:nvPr>
        </p:nvSpPr>
        <p:spPr>
          <a:xfrm>
            <a:off x="9410847" y="4758609"/>
            <a:ext cx="868363" cy="868362"/>
          </a:xfrm>
          <a:noFill/>
        </p:spPr>
        <p:txBody>
          <a:bodyPr lIns="0" tIns="0" rIns="0" bIns="0">
            <a:normAutofit/>
          </a:bodyPr>
          <a:lstStyle>
            <a:lvl1pPr marL="0" indent="0">
              <a:buNone/>
              <a:defRPr sz="1400" b="0" i="0">
                <a:solidFill>
                  <a:schemeClr val="bg1"/>
                </a:solidFill>
                <a:latin typeface="+mn-lt"/>
              </a:defRPr>
            </a:lvl1pPr>
          </a:lstStyle>
          <a:p>
            <a:r>
              <a:rPr lang="en-US"/>
              <a:t>Click icon to add picture</a:t>
            </a:r>
          </a:p>
        </p:txBody>
      </p:sp>
      <p:grpSp>
        <p:nvGrpSpPr>
          <p:cNvPr id="39" name="Graphic 17">
            <a:extLst>
              <a:ext uri="{FF2B5EF4-FFF2-40B4-BE49-F238E27FC236}">
                <a16:creationId xmlns:a16="http://schemas.microsoft.com/office/drawing/2014/main" id="{C5E4557C-A0BD-C845-A36B-973229BF224D}"/>
              </a:ext>
            </a:extLst>
          </p:cNvPr>
          <p:cNvGrpSpPr/>
          <p:nvPr userDrawn="1"/>
        </p:nvGrpSpPr>
        <p:grpSpPr>
          <a:xfrm>
            <a:off x="11607408" y="6132443"/>
            <a:ext cx="290229" cy="432023"/>
            <a:chOff x="11607408" y="6132443"/>
            <a:chExt cx="290229" cy="432023"/>
          </a:xfrm>
        </p:grpSpPr>
        <p:sp>
          <p:nvSpPr>
            <p:cNvPr id="40" name="Freeform 39">
              <a:extLst>
                <a:ext uri="{FF2B5EF4-FFF2-40B4-BE49-F238E27FC236}">
                  <a16:creationId xmlns:a16="http://schemas.microsoft.com/office/drawing/2014/main" id="{FB97CABF-EE4F-8C44-BCF3-883A8E36CE24}"/>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D529A4B-03E9-4D4C-A337-F5AF5EA0CD85}"/>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sp>
        <p:nvSpPr>
          <p:cNvPr id="42" name="TextBox 41">
            <a:extLst>
              <a:ext uri="{FF2B5EF4-FFF2-40B4-BE49-F238E27FC236}">
                <a16:creationId xmlns:a16="http://schemas.microsoft.com/office/drawing/2014/main" id="{2B66797F-9F66-E844-930B-C7719915AEB2}"/>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43" name="Footer Placeholder 4">
            <a:extLst>
              <a:ext uri="{FF2B5EF4-FFF2-40B4-BE49-F238E27FC236}">
                <a16:creationId xmlns:a16="http://schemas.microsoft.com/office/drawing/2014/main" id="{9F53B7BA-EC91-A649-943C-5E42E71DD59D}"/>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Tree>
    <p:extLst>
      <p:ext uri="{BB962C8B-B14F-4D97-AF65-F5344CB8AC3E}">
        <p14:creationId xmlns:p14="http://schemas.microsoft.com/office/powerpoint/2010/main" val="3412528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648A96-F82E-4153-9A0E-42BCBE404E4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5C7D8C-5828-4F33-978C-CA85B36055B2}" type="datetimeFigureOut">
              <a:rPr kumimoji="0" lang="nl-BE" sz="1800" b="0" i="0" u="none" strike="noStrike" kern="1200" cap="none" spc="0" normalizeH="0" baseline="0" noProof="0" smtClean="0">
                <a:ln>
                  <a:noFill/>
                </a:ln>
                <a:solidFill>
                  <a:srgbClr val="3C3C3C"/>
                </a:solidFill>
                <a:effectLst/>
                <a:uLnTx/>
                <a:uFillTx/>
                <a:latin typeface="Century Gothic" panose="020F03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10/11/2023</a:t>
            </a:fld>
            <a:endParaRPr kumimoji="0" lang="nl-BE" sz="1800" b="0" i="0" u="none" strike="noStrike" kern="1200" cap="none" spc="0" normalizeH="0" baseline="0" noProof="0">
              <a:ln>
                <a:noFill/>
              </a:ln>
              <a:solidFill>
                <a:srgbClr val="3C3C3C"/>
              </a:solidFill>
              <a:effectLst/>
              <a:uLnTx/>
              <a:uFillTx/>
              <a:latin typeface="Century Gothic" panose="020F0302020204030204"/>
              <a:ea typeface="+mn-ea"/>
              <a:cs typeface="+mn-cs"/>
            </a:endParaRPr>
          </a:p>
        </p:txBody>
      </p:sp>
      <p:sp>
        <p:nvSpPr>
          <p:cNvPr id="3" name="Footer Placeholder 2">
            <a:extLst>
              <a:ext uri="{FF2B5EF4-FFF2-40B4-BE49-F238E27FC236}">
                <a16:creationId xmlns:a16="http://schemas.microsoft.com/office/drawing/2014/main" id="{7F1880F5-7ACC-487C-A276-975870F0F18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srgbClr val="3C3C3C"/>
              </a:solidFill>
              <a:effectLst/>
              <a:uLnTx/>
              <a:uFillTx/>
              <a:latin typeface="Century Gothic" panose="020F0302020204030204"/>
              <a:ea typeface="+mn-ea"/>
              <a:cs typeface="+mn-cs"/>
            </a:endParaRPr>
          </a:p>
        </p:txBody>
      </p:sp>
      <p:sp>
        <p:nvSpPr>
          <p:cNvPr id="4" name="Slide Number Placeholder 3">
            <a:extLst>
              <a:ext uri="{FF2B5EF4-FFF2-40B4-BE49-F238E27FC236}">
                <a16:creationId xmlns:a16="http://schemas.microsoft.com/office/drawing/2014/main" id="{3582796E-726F-47E9-963F-1B1FD7FB91C5}"/>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0E6977F-3AFF-4E64-A932-83A764E1A65F}" type="slidenum">
              <a:rPr kumimoji="0" lang="nl-BE" sz="1800" b="0" i="0" u="none" strike="noStrike" kern="1200" cap="none" spc="0" normalizeH="0" baseline="0" noProof="0" smtClean="0">
                <a:ln>
                  <a:noFill/>
                </a:ln>
                <a:solidFill>
                  <a:srgbClr val="3C3C3C"/>
                </a:solidFill>
                <a:effectLst/>
                <a:uLnTx/>
                <a:uFillTx/>
                <a:latin typeface="Century Gothic" panose="020F03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nl-BE" sz="1800" b="0" i="0" u="none" strike="noStrike" kern="1200" cap="none" spc="0" normalizeH="0" baseline="0" noProof="0">
              <a:ln>
                <a:noFill/>
              </a:ln>
              <a:solidFill>
                <a:srgbClr val="3C3C3C"/>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170454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Slide 1">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265274" y="150903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265274" y="185303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7" name="Picture Placeholder 11">
            <a:extLst>
              <a:ext uri="{FF2B5EF4-FFF2-40B4-BE49-F238E27FC236}">
                <a16:creationId xmlns:a16="http://schemas.microsoft.com/office/drawing/2014/main" id="{E69C8FEA-F15C-234A-B1B4-B168DD6777CF}"/>
              </a:ext>
            </a:extLst>
          </p:cNvPr>
          <p:cNvSpPr>
            <a:spLocks noGrp="1"/>
          </p:cNvSpPr>
          <p:nvPr>
            <p:ph type="pic" sz="quarter" idx="21"/>
          </p:nvPr>
        </p:nvSpPr>
        <p:spPr>
          <a:xfrm>
            <a:off x="6505200" y="1110086"/>
            <a:ext cx="4637828" cy="4637828"/>
          </a:xfrm>
          <a:prstGeom prst="ellipse">
            <a:avLst/>
          </a:prstGeom>
          <a:solidFill>
            <a:schemeClr val="accent6"/>
          </a:solidFill>
        </p:spPr>
        <p:txBody>
          <a:bodyPr>
            <a:normAutofit/>
          </a:bodyPr>
          <a:lstStyle>
            <a:lvl1pPr marL="0" indent="0">
              <a:buFontTx/>
              <a:buNone/>
              <a:defRPr sz="1400" b="0" i="0">
                <a:latin typeface="+mn-lt"/>
              </a:defRPr>
            </a:lvl1pPr>
          </a:lstStyle>
          <a:p>
            <a:r>
              <a:rPr lang="en-US"/>
              <a:t>Click icon to add picture</a:t>
            </a:r>
          </a:p>
        </p:txBody>
      </p:sp>
      <p:sp>
        <p:nvSpPr>
          <p:cNvPr id="19" name="Text Placeholder 9">
            <a:extLst>
              <a:ext uri="{FF2B5EF4-FFF2-40B4-BE49-F238E27FC236}">
                <a16:creationId xmlns:a16="http://schemas.microsoft.com/office/drawing/2014/main" id="{9E3B5E94-8F96-CE48-AD94-15CBCDE55A1F}"/>
              </a:ext>
            </a:extLst>
          </p:cNvPr>
          <p:cNvSpPr>
            <a:spLocks noGrp="1"/>
          </p:cNvSpPr>
          <p:nvPr>
            <p:ph type="body" sz="quarter" idx="22"/>
          </p:nvPr>
        </p:nvSpPr>
        <p:spPr>
          <a:xfrm>
            <a:off x="1265274" y="2359409"/>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Text Placeholder 9">
            <a:extLst>
              <a:ext uri="{FF2B5EF4-FFF2-40B4-BE49-F238E27FC236}">
                <a16:creationId xmlns:a16="http://schemas.microsoft.com/office/drawing/2014/main" id="{E423171E-B2C1-AF4A-84D6-01D55D9E5F1F}"/>
              </a:ext>
            </a:extLst>
          </p:cNvPr>
          <p:cNvSpPr>
            <a:spLocks noGrp="1"/>
          </p:cNvSpPr>
          <p:nvPr>
            <p:ph type="body" sz="quarter" idx="23" hasCustomPrompt="1"/>
          </p:nvPr>
        </p:nvSpPr>
        <p:spPr>
          <a:xfrm>
            <a:off x="1265274" y="2703416"/>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Avenir Next" panose="020B0503020202020204" pitchFamily="34" charset="0"/>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2" name="Text Placeholder 9">
            <a:extLst>
              <a:ext uri="{FF2B5EF4-FFF2-40B4-BE49-F238E27FC236}">
                <a16:creationId xmlns:a16="http://schemas.microsoft.com/office/drawing/2014/main" id="{2588210A-C9A9-B14A-81F9-D090790DD74C}"/>
              </a:ext>
            </a:extLst>
          </p:cNvPr>
          <p:cNvSpPr>
            <a:spLocks noGrp="1"/>
          </p:cNvSpPr>
          <p:nvPr>
            <p:ph type="body" sz="quarter" idx="24"/>
          </p:nvPr>
        </p:nvSpPr>
        <p:spPr>
          <a:xfrm>
            <a:off x="1265274" y="3209978"/>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Text Placeholder 9">
            <a:extLst>
              <a:ext uri="{FF2B5EF4-FFF2-40B4-BE49-F238E27FC236}">
                <a16:creationId xmlns:a16="http://schemas.microsoft.com/office/drawing/2014/main" id="{B7128D18-7049-D248-A43A-C1194CBAD383}"/>
              </a:ext>
            </a:extLst>
          </p:cNvPr>
          <p:cNvSpPr>
            <a:spLocks noGrp="1"/>
          </p:cNvSpPr>
          <p:nvPr>
            <p:ph type="body" sz="quarter" idx="25" hasCustomPrompt="1"/>
          </p:nvPr>
        </p:nvSpPr>
        <p:spPr>
          <a:xfrm>
            <a:off x="1265274" y="3553985"/>
            <a:ext cx="4725218" cy="324699"/>
          </a:xfrm>
        </p:spPr>
        <p:txBody>
          <a:bodyPr lIns="0" tIns="0" rIns="0" bIns="0">
            <a:noAutofit/>
          </a:bodyPr>
          <a:lstStyle>
            <a:lvl1pPr marL="0" indent="0">
              <a:spcBef>
                <a:spcPts val="0"/>
              </a:spcBef>
              <a:spcAft>
                <a:spcPts val="500"/>
              </a:spcAft>
              <a:buNone/>
              <a:defRPr sz="1400" b="0" i="0">
                <a:solidFill>
                  <a:schemeClr val="tx1"/>
                </a:solidFill>
                <a:latin typeface="+mj-lt"/>
              </a:defRPr>
            </a:lvl1pPr>
            <a:lvl2pPr marL="0" indent="0">
              <a:spcBef>
                <a:spcPts val="0"/>
              </a:spcBef>
              <a:spcAft>
                <a:spcPts val="500"/>
              </a:spcAft>
              <a:buNone/>
              <a:defRPr sz="2000" b="0" i="0">
                <a:solidFill>
                  <a:schemeClr val="tx1"/>
                </a:solidFill>
                <a:latin typeface="+mj-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5" name="Text Placeholder 9">
            <a:extLst>
              <a:ext uri="{FF2B5EF4-FFF2-40B4-BE49-F238E27FC236}">
                <a16:creationId xmlns:a16="http://schemas.microsoft.com/office/drawing/2014/main" id="{5C0D8C43-D084-1044-8C10-CAD98AA42E5C}"/>
              </a:ext>
            </a:extLst>
          </p:cNvPr>
          <p:cNvSpPr>
            <a:spLocks noGrp="1"/>
          </p:cNvSpPr>
          <p:nvPr>
            <p:ph type="body" sz="quarter" idx="26"/>
          </p:nvPr>
        </p:nvSpPr>
        <p:spPr>
          <a:xfrm>
            <a:off x="1265274" y="4060356"/>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6" name="Text Placeholder 9">
            <a:extLst>
              <a:ext uri="{FF2B5EF4-FFF2-40B4-BE49-F238E27FC236}">
                <a16:creationId xmlns:a16="http://schemas.microsoft.com/office/drawing/2014/main" id="{02ADA6AC-4AA5-B14B-9104-D9BEED46459E}"/>
              </a:ext>
            </a:extLst>
          </p:cNvPr>
          <p:cNvSpPr>
            <a:spLocks noGrp="1"/>
          </p:cNvSpPr>
          <p:nvPr>
            <p:ph type="body" sz="quarter" idx="27" hasCustomPrompt="1"/>
          </p:nvPr>
        </p:nvSpPr>
        <p:spPr>
          <a:xfrm>
            <a:off x="1265274" y="4404363"/>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9" name="Text Placeholder 9">
            <a:extLst>
              <a:ext uri="{FF2B5EF4-FFF2-40B4-BE49-F238E27FC236}">
                <a16:creationId xmlns:a16="http://schemas.microsoft.com/office/drawing/2014/main" id="{2C07E0E3-7F04-7649-8009-8624AEED9C22}"/>
              </a:ext>
            </a:extLst>
          </p:cNvPr>
          <p:cNvSpPr>
            <a:spLocks noGrp="1"/>
          </p:cNvSpPr>
          <p:nvPr>
            <p:ph type="body" sz="quarter" idx="28"/>
          </p:nvPr>
        </p:nvSpPr>
        <p:spPr>
          <a:xfrm>
            <a:off x="1265274" y="495778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0" name="Text Placeholder 9">
            <a:extLst>
              <a:ext uri="{FF2B5EF4-FFF2-40B4-BE49-F238E27FC236}">
                <a16:creationId xmlns:a16="http://schemas.microsoft.com/office/drawing/2014/main" id="{E12A44C9-DDDB-1D4E-9C64-326823B42D7F}"/>
              </a:ext>
            </a:extLst>
          </p:cNvPr>
          <p:cNvSpPr>
            <a:spLocks noGrp="1"/>
          </p:cNvSpPr>
          <p:nvPr>
            <p:ph type="body" sz="quarter" idx="29" hasCustomPrompt="1"/>
          </p:nvPr>
        </p:nvSpPr>
        <p:spPr>
          <a:xfrm>
            <a:off x="1265274" y="530178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grpSp>
        <p:nvGrpSpPr>
          <p:cNvPr id="17" name="Graphic 36">
            <a:extLst>
              <a:ext uri="{FF2B5EF4-FFF2-40B4-BE49-F238E27FC236}">
                <a16:creationId xmlns:a16="http://schemas.microsoft.com/office/drawing/2014/main" id="{1635C3BC-5860-B748-AC59-529173727C9A}"/>
              </a:ext>
            </a:extLst>
          </p:cNvPr>
          <p:cNvGrpSpPr/>
          <p:nvPr userDrawn="1"/>
        </p:nvGrpSpPr>
        <p:grpSpPr>
          <a:xfrm>
            <a:off x="11607408" y="6132443"/>
            <a:ext cx="290229" cy="432023"/>
            <a:chOff x="11607408" y="6132443"/>
            <a:chExt cx="290229" cy="432023"/>
          </a:xfrm>
        </p:grpSpPr>
        <p:sp>
          <p:nvSpPr>
            <p:cNvPr id="21" name="Freeform 20">
              <a:extLst>
                <a:ext uri="{FF2B5EF4-FFF2-40B4-BE49-F238E27FC236}">
                  <a16:creationId xmlns:a16="http://schemas.microsoft.com/office/drawing/2014/main" id="{42F67F1B-8613-A845-A58B-EDE701489A5B}"/>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6876FE7-1F75-8A42-82C7-8B6E11DB81B1}"/>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28" name="TextBox 27">
            <a:extLst>
              <a:ext uri="{FF2B5EF4-FFF2-40B4-BE49-F238E27FC236}">
                <a16:creationId xmlns:a16="http://schemas.microsoft.com/office/drawing/2014/main" id="{0D059981-E2C1-3544-A1FC-7F3A89C43430}"/>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31" name="Footer Placeholder 4">
            <a:extLst>
              <a:ext uri="{FF2B5EF4-FFF2-40B4-BE49-F238E27FC236}">
                <a16:creationId xmlns:a16="http://schemas.microsoft.com/office/drawing/2014/main" id="{115A4C96-F811-CF4B-A29C-8079203860FB}"/>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
        <p:nvSpPr>
          <p:cNvPr id="3" name="Text Placeholder 2">
            <a:extLst>
              <a:ext uri="{FF2B5EF4-FFF2-40B4-BE49-F238E27FC236}">
                <a16:creationId xmlns:a16="http://schemas.microsoft.com/office/drawing/2014/main" id="{B7123F0B-F073-F24C-89A3-3CF741D4A37E}"/>
              </a:ext>
            </a:extLst>
          </p:cNvPr>
          <p:cNvSpPr>
            <a:spLocks noGrp="1" noChangeAspect="1"/>
          </p:cNvSpPr>
          <p:nvPr>
            <p:ph type="body" sz="quarter" idx="30" hasCustomPrompt="1"/>
          </p:nvPr>
        </p:nvSpPr>
        <p:spPr>
          <a:xfrm>
            <a:off x="433754" y="1410010"/>
            <a:ext cx="712800" cy="712800"/>
          </a:xfrm>
          <a:prstGeom prst="ellipse">
            <a:avLst/>
          </a:prstGeom>
          <a:solidFill>
            <a:schemeClr val="accent3"/>
          </a:solidFill>
        </p:spPr>
        <p:txBody>
          <a:bodyPr lIns="0" tIns="0" rIns="0" bIns="0" anchor="ctr"/>
          <a:lstStyle>
            <a:lvl1pPr algn="ctr">
              <a:defRPr sz="1200">
                <a:solidFill>
                  <a:schemeClr val="bg1"/>
                </a:solidFill>
              </a:defRPr>
            </a:lvl1pPr>
          </a:lstStyle>
          <a:p>
            <a:pPr lvl="0"/>
            <a:r>
              <a:rPr lang="en-GB"/>
              <a:t>13:00</a:t>
            </a:r>
            <a:endParaRPr lang="en-US"/>
          </a:p>
        </p:txBody>
      </p:sp>
      <p:sp>
        <p:nvSpPr>
          <p:cNvPr id="36" name="Text Placeholder 2">
            <a:extLst>
              <a:ext uri="{FF2B5EF4-FFF2-40B4-BE49-F238E27FC236}">
                <a16:creationId xmlns:a16="http://schemas.microsoft.com/office/drawing/2014/main" id="{1901B126-302D-2C4B-8503-881D186C3454}"/>
              </a:ext>
            </a:extLst>
          </p:cNvPr>
          <p:cNvSpPr>
            <a:spLocks noGrp="1" noChangeAspect="1"/>
          </p:cNvSpPr>
          <p:nvPr>
            <p:ph type="body" sz="quarter" idx="31" hasCustomPrompt="1"/>
          </p:nvPr>
        </p:nvSpPr>
        <p:spPr>
          <a:xfrm>
            <a:off x="433754" y="2274856"/>
            <a:ext cx="712800" cy="712800"/>
          </a:xfrm>
          <a:prstGeom prst="ellipse">
            <a:avLst/>
          </a:prstGeom>
          <a:solidFill>
            <a:schemeClr val="accent3"/>
          </a:solidFill>
        </p:spPr>
        <p:txBody>
          <a:bodyPr lIns="0" tIns="0" rIns="0" bIns="0" anchor="ctr"/>
          <a:lstStyle>
            <a:lvl1pPr algn="ctr">
              <a:defRPr sz="1200">
                <a:solidFill>
                  <a:schemeClr val="bg1"/>
                </a:solidFill>
              </a:defRPr>
            </a:lvl1pPr>
          </a:lstStyle>
          <a:p>
            <a:pPr lvl="0"/>
            <a:r>
              <a:rPr lang="en-GB"/>
              <a:t>13:30</a:t>
            </a:r>
            <a:endParaRPr lang="en-US"/>
          </a:p>
        </p:txBody>
      </p:sp>
      <p:sp>
        <p:nvSpPr>
          <p:cNvPr id="37" name="Text Placeholder 2">
            <a:extLst>
              <a:ext uri="{FF2B5EF4-FFF2-40B4-BE49-F238E27FC236}">
                <a16:creationId xmlns:a16="http://schemas.microsoft.com/office/drawing/2014/main" id="{543ACA55-AD84-2B48-9DC9-57B82AE44722}"/>
              </a:ext>
            </a:extLst>
          </p:cNvPr>
          <p:cNvSpPr>
            <a:spLocks noGrp="1" noChangeAspect="1"/>
          </p:cNvSpPr>
          <p:nvPr>
            <p:ph type="body" sz="quarter" idx="32" hasCustomPrompt="1"/>
          </p:nvPr>
        </p:nvSpPr>
        <p:spPr>
          <a:xfrm>
            <a:off x="433754" y="3139702"/>
            <a:ext cx="712800" cy="712800"/>
          </a:xfrm>
          <a:prstGeom prst="ellipse">
            <a:avLst/>
          </a:prstGeom>
          <a:solidFill>
            <a:schemeClr val="accent3"/>
          </a:solidFill>
        </p:spPr>
        <p:txBody>
          <a:bodyPr lIns="0" tIns="0" rIns="0" bIns="0" anchor="ctr"/>
          <a:lstStyle>
            <a:lvl1pPr algn="ctr">
              <a:defRPr sz="1200">
                <a:solidFill>
                  <a:schemeClr val="bg1"/>
                </a:solidFill>
              </a:defRPr>
            </a:lvl1pPr>
          </a:lstStyle>
          <a:p>
            <a:pPr lvl="0"/>
            <a:r>
              <a:rPr lang="en-GB"/>
              <a:t>14:00</a:t>
            </a:r>
            <a:endParaRPr lang="en-US"/>
          </a:p>
        </p:txBody>
      </p:sp>
      <p:sp>
        <p:nvSpPr>
          <p:cNvPr id="38" name="Text Placeholder 2">
            <a:extLst>
              <a:ext uri="{FF2B5EF4-FFF2-40B4-BE49-F238E27FC236}">
                <a16:creationId xmlns:a16="http://schemas.microsoft.com/office/drawing/2014/main" id="{8C0F4A05-7752-2B47-87CA-1BA4E5E26F5F}"/>
              </a:ext>
            </a:extLst>
          </p:cNvPr>
          <p:cNvSpPr>
            <a:spLocks noGrp="1" noChangeAspect="1"/>
          </p:cNvSpPr>
          <p:nvPr>
            <p:ph type="body" sz="quarter" idx="33" hasCustomPrompt="1"/>
          </p:nvPr>
        </p:nvSpPr>
        <p:spPr>
          <a:xfrm>
            <a:off x="433754" y="4004548"/>
            <a:ext cx="712800" cy="712800"/>
          </a:xfrm>
          <a:prstGeom prst="ellipse">
            <a:avLst/>
          </a:prstGeom>
          <a:solidFill>
            <a:schemeClr val="accent3"/>
          </a:solidFill>
        </p:spPr>
        <p:txBody>
          <a:bodyPr lIns="0" tIns="0" rIns="0" bIns="0" anchor="ctr"/>
          <a:lstStyle>
            <a:lvl1pPr algn="ctr">
              <a:defRPr sz="1200">
                <a:solidFill>
                  <a:schemeClr val="bg1"/>
                </a:solidFill>
              </a:defRPr>
            </a:lvl1pPr>
          </a:lstStyle>
          <a:p>
            <a:pPr lvl="0"/>
            <a:r>
              <a:rPr lang="en-GB"/>
              <a:t>14:30</a:t>
            </a:r>
            <a:endParaRPr lang="en-US"/>
          </a:p>
        </p:txBody>
      </p:sp>
      <p:sp>
        <p:nvSpPr>
          <p:cNvPr id="39" name="Text Placeholder 2">
            <a:extLst>
              <a:ext uri="{FF2B5EF4-FFF2-40B4-BE49-F238E27FC236}">
                <a16:creationId xmlns:a16="http://schemas.microsoft.com/office/drawing/2014/main" id="{08962FC9-CC79-C04E-8F13-15116F917DBA}"/>
              </a:ext>
            </a:extLst>
          </p:cNvPr>
          <p:cNvSpPr>
            <a:spLocks noGrp="1" noChangeAspect="1"/>
          </p:cNvSpPr>
          <p:nvPr>
            <p:ph type="body" sz="quarter" idx="34" hasCustomPrompt="1"/>
          </p:nvPr>
        </p:nvSpPr>
        <p:spPr>
          <a:xfrm>
            <a:off x="433754" y="4869393"/>
            <a:ext cx="712800" cy="712800"/>
          </a:xfrm>
          <a:prstGeom prst="ellipse">
            <a:avLst/>
          </a:prstGeom>
          <a:solidFill>
            <a:schemeClr val="accent3"/>
          </a:solidFill>
        </p:spPr>
        <p:txBody>
          <a:bodyPr lIns="0" tIns="0" rIns="0" bIns="0" anchor="ctr"/>
          <a:lstStyle>
            <a:lvl1pPr algn="ctr">
              <a:defRPr sz="1200">
                <a:solidFill>
                  <a:schemeClr val="bg1"/>
                </a:solidFill>
              </a:defRPr>
            </a:lvl1pPr>
          </a:lstStyle>
          <a:p>
            <a:pPr lvl="0"/>
            <a:r>
              <a:rPr lang="en-GB"/>
              <a:t>15:00</a:t>
            </a:r>
            <a:endParaRPr lang="en-US"/>
          </a:p>
        </p:txBody>
      </p:sp>
    </p:spTree>
    <p:extLst>
      <p:ext uri="{BB962C8B-B14F-4D97-AF65-F5344CB8AC3E}">
        <p14:creationId xmlns:p14="http://schemas.microsoft.com/office/powerpoint/2010/main" val="461399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Slide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2"/>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265274" y="150903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265274" y="185303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19" name="Text Placeholder 9">
            <a:extLst>
              <a:ext uri="{FF2B5EF4-FFF2-40B4-BE49-F238E27FC236}">
                <a16:creationId xmlns:a16="http://schemas.microsoft.com/office/drawing/2014/main" id="{9E3B5E94-8F96-CE48-AD94-15CBCDE55A1F}"/>
              </a:ext>
            </a:extLst>
          </p:cNvPr>
          <p:cNvSpPr>
            <a:spLocks noGrp="1"/>
          </p:cNvSpPr>
          <p:nvPr>
            <p:ph type="body" sz="quarter" idx="22"/>
          </p:nvPr>
        </p:nvSpPr>
        <p:spPr>
          <a:xfrm>
            <a:off x="1265274" y="2359409"/>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Text Placeholder 9">
            <a:extLst>
              <a:ext uri="{FF2B5EF4-FFF2-40B4-BE49-F238E27FC236}">
                <a16:creationId xmlns:a16="http://schemas.microsoft.com/office/drawing/2014/main" id="{E423171E-B2C1-AF4A-84D6-01D55D9E5F1F}"/>
              </a:ext>
            </a:extLst>
          </p:cNvPr>
          <p:cNvSpPr>
            <a:spLocks noGrp="1"/>
          </p:cNvSpPr>
          <p:nvPr>
            <p:ph type="body" sz="quarter" idx="23" hasCustomPrompt="1"/>
          </p:nvPr>
        </p:nvSpPr>
        <p:spPr>
          <a:xfrm>
            <a:off x="1265274" y="2703416"/>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2" name="Text Placeholder 9">
            <a:extLst>
              <a:ext uri="{FF2B5EF4-FFF2-40B4-BE49-F238E27FC236}">
                <a16:creationId xmlns:a16="http://schemas.microsoft.com/office/drawing/2014/main" id="{2588210A-C9A9-B14A-81F9-D090790DD74C}"/>
              </a:ext>
            </a:extLst>
          </p:cNvPr>
          <p:cNvSpPr>
            <a:spLocks noGrp="1"/>
          </p:cNvSpPr>
          <p:nvPr>
            <p:ph type="body" sz="quarter" idx="24"/>
          </p:nvPr>
        </p:nvSpPr>
        <p:spPr>
          <a:xfrm>
            <a:off x="1265274" y="3209978"/>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Text Placeholder 9">
            <a:extLst>
              <a:ext uri="{FF2B5EF4-FFF2-40B4-BE49-F238E27FC236}">
                <a16:creationId xmlns:a16="http://schemas.microsoft.com/office/drawing/2014/main" id="{B7128D18-7049-D248-A43A-C1194CBAD383}"/>
              </a:ext>
            </a:extLst>
          </p:cNvPr>
          <p:cNvSpPr>
            <a:spLocks noGrp="1"/>
          </p:cNvSpPr>
          <p:nvPr>
            <p:ph type="body" sz="quarter" idx="25" hasCustomPrompt="1"/>
          </p:nvPr>
        </p:nvSpPr>
        <p:spPr>
          <a:xfrm>
            <a:off x="1265274" y="3553985"/>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5" name="Text Placeholder 9">
            <a:extLst>
              <a:ext uri="{FF2B5EF4-FFF2-40B4-BE49-F238E27FC236}">
                <a16:creationId xmlns:a16="http://schemas.microsoft.com/office/drawing/2014/main" id="{5C0D8C43-D084-1044-8C10-CAD98AA42E5C}"/>
              </a:ext>
            </a:extLst>
          </p:cNvPr>
          <p:cNvSpPr>
            <a:spLocks noGrp="1"/>
          </p:cNvSpPr>
          <p:nvPr>
            <p:ph type="body" sz="quarter" idx="26"/>
          </p:nvPr>
        </p:nvSpPr>
        <p:spPr>
          <a:xfrm>
            <a:off x="1265274" y="4060356"/>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6" name="Text Placeholder 9">
            <a:extLst>
              <a:ext uri="{FF2B5EF4-FFF2-40B4-BE49-F238E27FC236}">
                <a16:creationId xmlns:a16="http://schemas.microsoft.com/office/drawing/2014/main" id="{02ADA6AC-4AA5-B14B-9104-D9BEED46459E}"/>
              </a:ext>
            </a:extLst>
          </p:cNvPr>
          <p:cNvSpPr>
            <a:spLocks noGrp="1"/>
          </p:cNvSpPr>
          <p:nvPr>
            <p:ph type="body" sz="quarter" idx="27" hasCustomPrompt="1"/>
          </p:nvPr>
        </p:nvSpPr>
        <p:spPr>
          <a:xfrm>
            <a:off x="1265274" y="4404363"/>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9" name="Text Placeholder 9">
            <a:extLst>
              <a:ext uri="{FF2B5EF4-FFF2-40B4-BE49-F238E27FC236}">
                <a16:creationId xmlns:a16="http://schemas.microsoft.com/office/drawing/2014/main" id="{2C07E0E3-7F04-7649-8009-8624AEED9C22}"/>
              </a:ext>
            </a:extLst>
          </p:cNvPr>
          <p:cNvSpPr>
            <a:spLocks noGrp="1"/>
          </p:cNvSpPr>
          <p:nvPr>
            <p:ph type="body" sz="quarter" idx="28"/>
          </p:nvPr>
        </p:nvSpPr>
        <p:spPr>
          <a:xfrm>
            <a:off x="1265274" y="495778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0" name="Text Placeholder 9">
            <a:extLst>
              <a:ext uri="{FF2B5EF4-FFF2-40B4-BE49-F238E27FC236}">
                <a16:creationId xmlns:a16="http://schemas.microsoft.com/office/drawing/2014/main" id="{E12A44C9-DDDB-1D4E-9C64-326823B42D7F}"/>
              </a:ext>
            </a:extLst>
          </p:cNvPr>
          <p:cNvSpPr>
            <a:spLocks noGrp="1"/>
          </p:cNvSpPr>
          <p:nvPr>
            <p:ph type="body" sz="quarter" idx="29" hasCustomPrompt="1"/>
          </p:nvPr>
        </p:nvSpPr>
        <p:spPr>
          <a:xfrm>
            <a:off x="1265274" y="530178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33" name="Text Placeholder 9">
            <a:extLst>
              <a:ext uri="{FF2B5EF4-FFF2-40B4-BE49-F238E27FC236}">
                <a16:creationId xmlns:a16="http://schemas.microsoft.com/office/drawing/2014/main" id="{780AC5E9-B9F5-D141-924D-A1EAA15A0DE8}"/>
              </a:ext>
            </a:extLst>
          </p:cNvPr>
          <p:cNvSpPr>
            <a:spLocks noGrp="1"/>
          </p:cNvSpPr>
          <p:nvPr>
            <p:ph type="body" sz="quarter" idx="30"/>
          </p:nvPr>
        </p:nvSpPr>
        <p:spPr>
          <a:xfrm>
            <a:off x="7057947" y="150903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4" name="Text Placeholder 9">
            <a:extLst>
              <a:ext uri="{FF2B5EF4-FFF2-40B4-BE49-F238E27FC236}">
                <a16:creationId xmlns:a16="http://schemas.microsoft.com/office/drawing/2014/main" id="{18697F4C-0B0A-734E-8990-BC6E1F7B8C39}"/>
              </a:ext>
            </a:extLst>
          </p:cNvPr>
          <p:cNvSpPr>
            <a:spLocks noGrp="1"/>
          </p:cNvSpPr>
          <p:nvPr>
            <p:ph type="body" sz="quarter" idx="31" hasCustomPrompt="1"/>
          </p:nvPr>
        </p:nvSpPr>
        <p:spPr>
          <a:xfrm>
            <a:off x="7057947" y="185303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35" name="Text Placeholder 9">
            <a:extLst>
              <a:ext uri="{FF2B5EF4-FFF2-40B4-BE49-F238E27FC236}">
                <a16:creationId xmlns:a16="http://schemas.microsoft.com/office/drawing/2014/main" id="{B4B41A36-45A5-6A47-9752-F301A87D3F83}"/>
              </a:ext>
            </a:extLst>
          </p:cNvPr>
          <p:cNvSpPr>
            <a:spLocks noGrp="1"/>
          </p:cNvSpPr>
          <p:nvPr>
            <p:ph type="body" sz="quarter" idx="32"/>
          </p:nvPr>
        </p:nvSpPr>
        <p:spPr>
          <a:xfrm>
            <a:off x="7057947" y="2359409"/>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6" name="Text Placeholder 9">
            <a:extLst>
              <a:ext uri="{FF2B5EF4-FFF2-40B4-BE49-F238E27FC236}">
                <a16:creationId xmlns:a16="http://schemas.microsoft.com/office/drawing/2014/main" id="{C62C5448-908B-0240-A0B3-72C73E7380F9}"/>
              </a:ext>
            </a:extLst>
          </p:cNvPr>
          <p:cNvSpPr>
            <a:spLocks noGrp="1"/>
          </p:cNvSpPr>
          <p:nvPr>
            <p:ph type="body" sz="quarter" idx="33" hasCustomPrompt="1"/>
          </p:nvPr>
        </p:nvSpPr>
        <p:spPr>
          <a:xfrm>
            <a:off x="7057947" y="2703416"/>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37" name="Text Placeholder 9">
            <a:extLst>
              <a:ext uri="{FF2B5EF4-FFF2-40B4-BE49-F238E27FC236}">
                <a16:creationId xmlns:a16="http://schemas.microsoft.com/office/drawing/2014/main" id="{56B0958F-AB6F-C446-8C7C-3A5F13221DDF}"/>
              </a:ext>
            </a:extLst>
          </p:cNvPr>
          <p:cNvSpPr>
            <a:spLocks noGrp="1"/>
          </p:cNvSpPr>
          <p:nvPr>
            <p:ph type="body" sz="quarter" idx="34"/>
          </p:nvPr>
        </p:nvSpPr>
        <p:spPr>
          <a:xfrm>
            <a:off x="7057947" y="3209978"/>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8" name="Text Placeholder 9">
            <a:extLst>
              <a:ext uri="{FF2B5EF4-FFF2-40B4-BE49-F238E27FC236}">
                <a16:creationId xmlns:a16="http://schemas.microsoft.com/office/drawing/2014/main" id="{41B5A7D5-36E4-1242-BF33-4460432784DF}"/>
              </a:ext>
            </a:extLst>
          </p:cNvPr>
          <p:cNvSpPr>
            <a:spLocks noGrp="1"/>
          </p:cNvSpPr>
          <p:nvPr>
            <p:ph type="body" sz="quarter" idx="35" hasCustomPrompt="1"/>
          </p:nvPr>
        </p:nvSpPr>
        <p:spPr>
          <a:xfrm>
            <a:off x="7057947" y="3553985"/>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39" name="Text Placeholder 9">
            <a:extLst>
              <a:ext uri="{FF2B5EF4-FFF2-40B4-BE49-F238E27FC236}">
                <a16:creationId xmlns:a16="http://schemas.microsoft.com/office/drawing/2014/main" id="{A33C6B76-9444-2643-A56E-E574114135F6}"/>
              </a:ext>
            </a:extLst>
          </p:cNvPr>
          <p:cNvSpPr>
            <a:spLocks noGrp="1"/>
          </p:cNvSpPr>
          <p:nvPr>
            <p:ph type="body" sz="quarter" idx="36"/>
          </p:nvPr>
        </p:nvSpPr>
        <p:spPr>
          <a:xfrm>
            <a:off x="7057947" y="4060356"/>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40" name="Text Placeholder 9">
            <a:extLst>
              <a:ext uri="{FF2B5EF4-FFF2-40B4-BE49-F238E27FC236}">
                <a16:creationId xmlns:a16="http://schemas.microsoft.com/office/drawing/2014/main" id="{BD0B6D00-07FD-7942-9B74-7DE4F529793A}"/>
              </a:ext>
            </a:extLst>
          </p:cNvPr>
          <p:cNvSpPr>
            <a:spLocks noGrp="1"/>
          </p:cNvSpPr>
          <p:nvPr>
            <p:ph type="body" sz="quarter" idx="37" hasCustomPrompt="1"/>
          </p:nvPr>
        </p:nvSpPr>
        <p:spPr>
          <a:xfrm>
            <a:off x="7057947" y="4404363"/>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41" name="Text Placeholder 9">
            <a:extLst>
              <a:ext uri="{FF2B5EF4-FFF2-40B4-BE49-F238E27FC236}">
                <a16:creationId xmlns:a16="http://schemas.microsoft.com/office/drawing/2014/main" id="{9DE36CAE-E77B-2C4A-99E5-44DF52CEE4DB}"/>
              </a:ext>
            </a:extLst>
          </p:cNvPr>
          <p:cNvSpPr>
            <a:spLocks noGrp="1"/>
          </p:cNvSpPr>
          <p:nvPr>
            <p:ph type="body" sz="quarter" idx="38"/>
          </p:nvPr>
        </p:nvSpPr>
        <p:spPr>
          <a:xfrm>
            <a:off x="7057947" y="4957781"/>
            <a:ext cx="4725218" cy="367201"/>
          </a:xfrm>
        </p:spPr>
        <p:txBody>
          <a:bodyPr lIns="0" tIns="0" rIns="0" bIns="0">
            <a:noAutofit/>
          </a:bodyPr>
          <a:lstStyle>
            <a:lvl1pPr marL="0" indent="0">
              <a:spcBef>
                <a:spcPts val="0"/>
              </a:spcBef>
              <a:spcAft>
                <a:spcPts val="1000"/>
              </a:spcAft>
              <a:buNone/>
              <a:defRPr sz="2000" b="1" i="0">
                <a:solidFill>
                  <a:schemeClr val="tx2"/>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42" name="Text Placeholder 9">
            <a:extLst>
              <a:ext uri="{FF2B5EF4-FFF2-40B4-BE49-F238E27FC236}">
                <a16:creationId xmlns:a16="http://schemas.microsoft.com/office/drawing/2014/main" id="{82368FDF-874F-1D49-ABC3-69F81D5512A1}"/>
              </a:ext>
            </a:extLst>
          </p:cNvPr>
          <p:cNvSpPr>
            <a:spLocks noGrp="1"/>
          </p:cNvSpPr>
          <p:nvPr>
            <p:ph type="body" sz="quarter" idx="39" hasCustomPrompt="1"/>
          </p:nvPr>
        </p:nvSpPr>
        <p:spPr>
          <a:xfrm>
            <a:off x="7057947" y="5301788"/>
            <a:ext cx="4725218" cy="324699"/>
          </a:xfrm>
        </p:spPr>
        <p:txBody>
          <a:bodyPr lIns="0" tIns="0" rIns="0" bIns="0">
            <a:noAutofit/>
          </a:bodyPr>
          <a:lstStyle>
            <a:lvl1pPr marL="0" indent="0">
              <a:spcBef>
                <a:spcPts val="0"/>
              </a:spcBef>
              <a:spcAft>
                <a:spcPts val="500"/>
              </a:spcAft>
              <a:buNone/>
              <a:defRPr sz="1400" b="0" i="0">
                <a:solidFill>
                  <a:schemeClr val="tx1"/>
                </a:solidFill>
                <a:latin typeface="+mn-lt"/>
              </a:defRPr>
            </a:lvl1pPr>
            <a:lvl2pPr marL="0" indent="0">
              <a:spcBef>
                <a:spcPts val="0"/>
              </a:spcBef>
              <a:spcAft>
                <a:spcPts val="500"/>
              </a:spcAft>
              <a:buNone/>
              <a:defRPr sz="2000" b="0" i="0">
                <a:solidFill>
                  <a:schemeClr val="tx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grpSp>
        <p:nvGrpSpPr>
          <p:cNvPr id="28" name="Graphic 36">
            <a:extLst>
              <a:ext uri="{FF2B5EF4-FFF2-40B4-BE49-F238E27FC236}">
                <a16:creationId xmlns:a16="http://schemas.microsoft.com/office/drawing/2014/main" id="{529A0F83-EA06-A545-97B5-57C447E5EED6}"/>
              </a:ext>
            </a:extLst>
          </p:cNvPr>
          <p:cNvGrpSpPr/>
          <p:nvPr userDrawn="1"/>
        </p:nvGrpSpPr>
        <p:grpSpPr>
          <a:xfrm>
            <a:off x="11607408" y="6132443"/>
            <a:ext cx="290229" cy="432023"/>
            <a:chOff x="11607408" y="6132443"/>
            <a:chExt cx="290229" cy="432023"/>
          </a:xfrm>
        </p:grpSpPr>
        <p:sp>
          <p:nvSpPr>
            <p:cNvPr id="31" name="Freeform 30">
              <a:extLst>
                <a:ext uri="{FF2B5EF4-FFF2-40B4-BE49-F238E27FC236}">
                  <a16:creationId xmlns:a16="http://schemas.microsoft.com/office/drawing/2014/main" id="{21FEB0B7-C2DF-FB4B-A6D6-6F1176F3A7D6}"/>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962821E9-E393-3044-A2F9-F569DD065088}"/>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44" name="TextBox 43">
            <a:extLst>
              <a:ext uri="{FF2B5EF4-FFF2-40B4-BE49-F238E27FC236}">
                <a16:creationId xmlns:a16="http://schemas.microsoft.com/office/drawing/2014/main" id="{6F086F79-C3ED-FF4D-98A4-197F3682E994}"/>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tx2"/>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tx2"/>
              </a:solidFill>
            </a:endParaRPr>
          </a:p>
        </p:txBody>
      </p:sp>
      <p:sp>
        <p:nvSpPr>
          <p:cNvPr id="45" name="Footer Placeholder 4">
            <a:extLst>
              <a:ext uri="{FF2B5EF4-FFF2-40B4-BE49-F238E27FC236}">
                <a16:creationId xmlns:a16="http://schemas.microsoft.com/office/drawing/2014/main" id="{F146F0E1-87D9-A04A-8229-3EEF72C4E259}"/>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we commit. we deliver.</a:t>
            </a:r>
          </a:p>
        </p:txBody>
      </p:sp>
      <p:sp>
        <p:nvSpPr>
          <p:cNvPr id="43" name="Text Placeholder 2">
            <a:extLst>
              <a:ext uri="{FF2B5EF4-FFF2-40B4-BE49-F238E27FC236}">
                <a16:creationId xmlns:a16="http://schemas.microsoft.com/office/drawing/2014/main" id="{DFBFBABE-6415-1443-9F0B-EE18345A561F}"/>
              </a:ext>
            </a:extLst>
          </p:cNvPr>
          <p:cNvSpPr>
            <a:spLocks noGrp="1" noChangeAspect="1"/>
          </p:cNvSpPr>
          <p:nvPr>
            <p:ph type="body" sz="quarter" idx="40" hasCustomPrompt="1"/>
          </p:nvPr>
        </p:nvSpPr>
        <p:spPr>
          <a:xfrm>
            <a:off x="433754" y="1410010"/>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13:00</a:t>
            </a:r>
            <a:endParaRPr lang="en-US"/>
          </a:p>
        </p:txBody>
      </p:sp>
      <p:sp>
        <p:nvSpPr>
          <p:cNvPr id="46" name="Text Placeholder 2">
            <a:extLst>
              <a:ext uri="{FF2B5EF4-FFF2-40B4-BE49-F238E27FC236}">
                <a16:creationId xmlns:a16="http://schemas.microsoft.com/office/drawing/2014/main" id="{40E975F4-0824-F942-AF53-9A8257F98F99}"/>
              </a:ext>
            </a:extLst>
          </p:cNvPr>
          <p:cNvSpPr>
            <a:spLocks noGrp="1" noChangeAspect="1"/>
          </p:cNvSpPr>
          <p:nvPr>
            <p:ph type="body" sz="quarter" idx="41" hasCustomPrompt="1"/>
          </p:nvPr>
        </p:nvSpPr>
        <p:spPr>
          <a:xfrm>
            <a:off x="433754" y="2274856"/>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13:30</a:t>
            </a:r>
            <a:endParaRPr lang="en-US"/>
          </a:p>
        </p:txBody>
      </p:sp>
      <p:sp>
        <p:nvSpPr>
          <p:cNvPr id="47" name="Text Placeholder 2">
            <a:extLst>
              <a:ext uri="{FF2B5EF4-FFF2-40B4-BE49-F238E27FC236}">
                <a16:creationId xmlns:a16="http://schemas.microsoft.com/office/drawing/2014/main" id="{4E610E2F-A0E7-B948-A020-3C6639C662C1}"/>
              </a:ext>
            </a:extLst>
          </p:cNvPr>
          <p:cNvSpPr>
            <a:spLocks noGrp="1" noChangeAspect="1"/>
          </p:cNvSpPr>
          <p:nvPr>
            <p:ph type="body" sz="quarter" idx="42" hasCustomPrompt="1"/>
          </p:nvPr>
        </p:nvSpPr>
        <p:spPr>
          <a:xfrm>
            <a:off x="433754" y="3139702"/>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14:00</a:t>
            </a:r>
            <a:endParaRPr lang="en-US"/>
          </a:p>
        </p:txBody>
      </p:sp>
      <p:sp>
        <p:nvSpPr>
          <p:cNvPr id="48" name="Text Placeholder 2">
            <a:extLst>
              <a:ext uri="{FF2B5EF4-FFF2-40B4-BE49-F238E27FC236}">
                <a16:creationId xmlns:a16="http://schemas.microsoft.com/office/drawing/2014/main" id="{3CE5A86B-5872-C041-B0FC-797603654A62}"/>
              </a:ext>
            </a:extLst>
          </p:cNvPr>
          <p:cNvSpPr>
            <a:spLocks noGrp="1" noChangeAspect="1"/>
          </p:cNvSpPr>
          <p:nvPr>
            <p:ph type="body" sz="quarter" idx="43" hasCustomPrompt="1"/>
          </p:nvPr>
        </p:nvSpPr>
        <p:spPr>
          <a:xfrm>
            <a:off x="433754" y="4004548"/>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14:30</a:t>
            </a:r>
            <a:endParaRPr lang="en-US"/>
          </a:p>
        </p:txBody>
      </p:sp>
      <p:sp>
        <p:nvSpPr>
          <p:cNvPr id="49" name="Text Placeholder 2">
            <a:extLst>
              <a:ext uri="{FF2B5EF4-FFF2-40B4-BE49-F238E27FC236}">
                <a16:creationId xmlns:a16="http://schemas.microsoft.com/office/drawing/2014/main" id="{E9C9C9BA-2A6D-A143-B4B3-5C36202667B8}"/>
              </a:ext>
            </a:extLst>
          </p:cNvPr>
          <p:cNvSpPr>
            <a:spLocks noGrp="1" noChangeAspect="1"/>
          </p:cNvSpPr>
          <p:nvPr>
            <p:ph type="body" sz="quarter" idx="44" hasCustomPrompt="1"/>
          </p:nvPr>
        </p:nvSpPr>
        <p:spPr>
          <a:xfrm>
            <a:off x="433754" y="4869393"/>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15:00</a:t>
            </a:r>
            <a:endParaRPr lang="en-US"/>
          </a:p>
        </p:txBody>
      </p:sp>
      <p:sp>
        <p:nvSpPr>
          <p:cNvPr id="55" name="Text Placeholder 2">
            <a:extLst>
              <a:ext uri="{FF2B5EF4-FFF2-40B4-BE49-F238E27FC236}">
                <a16:creationId xmlns:a16="http://schemas.microsoft.com/office/drawing/2014/main" id="{77682CCF-95B3-7543-B6BF-8FB088E1400F}"/>
              </a:ext>
            </a:extLst>
          </p:cNvPr>
          <p:cNvSpPr>
            <a:spLocks noGrp="1" noChangeAspect="1"/>
          </p:cNvSpPr>
          <p:nvPr>
            <p:ph type="body" sz="quarter" idx="45" hasCustomPrompt="1"/>
          </p:nvPr>
        </p:nvSpPr>
        <p:spPr>
          <a:xfrm>
            <a:off x="6228189" y="1410010"/>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15:30</a:t>
            </a:r>
            <a:endParaRPr lang="en-US"/>
          </a:p>
        </p:txBody>
      </p:sp>
      <p:sp>
        <p:nvSpPr>
          <p:cNvPr id="56" name="Text Placeholder 2">
            <a:extLst>
              <a:ext uri="{FF2B5EF4-FFF2-40B4-BE49-F238E27FC236}">
                <a16:creationId xmlns:a16="http://schemas.microsoft.com/office/drawing/2014/main" id="{E96C77A7-3117-1C47-809C-8E55B541D7FA}"/>
              </a:ext>
            </a:extLst>
          </p:cNvPr>
          <p:cNvSpPr>
            <a:spLocks noGrp="1" noChangeAspect="1"/>
          </p:cNvSpPr>
          <p:nvPr>
            <p:ph type="body" sz="quarter" idx="46" hasCustomPrompt="1"/>
          </p:nvPr>
        </p:nvSpPr>
        <p:spPr>
          <a:xfrm>
            <a:off x="6228189" y="2274856"/>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16:00</a:t>
            </a:r>
            <a:endParaRPr lang="en-US"/>
          </a:p>
        </p:txBody>
      </p:sp>
      <p:sp>
        <p:nvSpPr>
          <p:cNvPr id="57" name="Text Placeholder 2">
            <a:extLst>
              <a:ext uri="{FF2B5EF4-FFF2-40B4-BE49-F238E27FC236}">
                <a16:creationId xmlns:a16="http://schemas.microsoft.com/office/drawing/2014/main" id="{EA3BD30D-BE63-E740-8A48-9172B73C1F6B}"/>
              </a:ext>
            </a:extLst>
          </p:cNvPr>
          <p:cNvSpPr>
            <a:spLocks noGrp="1" noChangeAspect="1"/>
          </p:cNvSpPr>
          <p:nvPr>
            <p:ph type="body" sz="quarter" idx="47" hasCustomPrompt="1"/>
          </p:nvPr>
        </p:nvSpPr>
        <p:spPr>
          <a:xfrm>
            <a:off x="6228189" y="3139702"/>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16:30</a:t>
            </a:r>
            <a:endParaRPr lang="en-US"/>
          </a:p>
        </p:txBody>
      </p:sp>
      <p:sp>
        <p:nvSpPr>
          <p:cNvPr id="58" name="Text Placeholder 2">
            <a:extLst>
              <a:ext uri="{FF2B5EF4-FFF2-40B4-BE49-F238E27FC236}">
                <a16:creationId xmlns:a16="http://schemas.microsoft.com/office/drawing/2014/main" id="{3A1BF7DE-3FDE-134D-92B3-D07ABEC144E7}"/>
              </a:ext>
            </a:extLst>
          </p:cNvPr>
          <p:cNvSpPr>
            <a:spLocks noGrp="1" noChangeAspect="1"/>
          </p:cNvSpPr>
          <p:nvPr>
            <p:ph type="body" sz="quarter" idx="48" hasCustomPrompt="1"/>
          </p:nvPr>
        </p:nvSpPr>
        <p:spPr>
          <a:xfrm>
            <a:off x="6228189" y="4004548"/>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17:00</a:t>
            </a:r>
            <a:endParaRPr lang="en-US"/>
          </a:p>
        </p:txBody>
      </p:sp>
      <p:sp>
        <p:nvSpPr>
          <p:cNvPr id="59" name="Text Placeholder 2">
            <a:extLst>
              <a:ext uri="{FF2B5EF4-FFF2-40B4-BE49-F238E27FC236}">
                <a16:creationId xmlns:a16="http://schemas.microsoft.com/office/drawing/2014/main" id="{E83D9B55-A3BA-764F-AFDC-67CCD2980422}"/>
              </a:ext>
            </a:extLst>
          </p:cNvPr>
          <p:cNvSpPr>
            <a:spLocks noGrp="1" noChangeAspect="1"/>
          </p:cNvSpPr>
          <p:nvPr>
            <p:ph type="body" sz="quarter" idx="49" hasCustomPrompt="1"/>
          </p:nvPr>
        </p:nvSpPr>
        <p:spPr>
          <a:xfrm>
            <a:off x="6228189" y="4869393"/>
            <a:ext cx="712800" cy="712800"/>
          </a:xfrm>
          <a:prstGeom prst="ellipse">
            <a:avLst/>
          </a:prstGeom>
          <a:solidFill>
            <a:schemeClr val="accent4"/>
          </a:solidFill>
        </p:spPr>
        <p:txBody>
          <a:bodyPr lIns="0" tIns="0" rIns="0" bIns="0" anchor="ctr"/>
          <a:lstStyle>
            <a:lvl1pPr algn="ctr">
              <a:defRPr sz="1200">
                <a:solidFill>
                  <a:schemeClr val="bg1"/>
                </a:solidFill>
              </a:defRPr>
            </a:lvl1pPr>
          </a:lstStyle>
          <a:p>
            <a:pPr lvl="0"/>
            <a:r>
              <a:rPr lang="en-GB"/>
              <a:t>17:30</a:t>
            </a:r>
            <a:endParaRPr lang="en-US"/>
          </a:p>
        </p:txBody>
      </p:sp>
    </p:spTree>
    <p:extLst>
      <p:ext uri="{BB962C8B-B14F-4D97-AF65-F5344CB8AC3E}">
        <p14:creationId xmlns:p14="http://schemas.microsoft.com/office/powerpoint/2010/main" val="135450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Slide 3">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EAD9949-42AE-0E43-BDB0-437EAD35A37F}"/>
              </a:ext>
            </a:extLst>
          </p:cNvPr>
          <p:cNvSpPr>
            <a:spLocks noGrp="1"/>
          </p:cNvSpPr>
          <p:nvPr>
            <p:ph type="ctrTitle" hasCustomPrompt="1"/>
          </p:nvPr>
        </p:nvSpPr>
        <p:spPr>
          <a:xfrm>
            <a:off x="433754" y="360609"/>
            <a:ext cx="10234246" cy="1022713"/>
          </a:xfrm>
        </p:spPr>
        <p:txBody>
          <a:bodyPr lIns="0" tIns="0" rIns="0" bIns="0" anchor="t" anchorCtr="0">
            <a:normAutofit/>
          </a:bodyPr>
          <a:lstStyle>
            <a:lvl1pPr algn="l">
              <a:lnSpc>
                <a:spcPct val="90000"/>
              </a:lnSpc>
              <a:defRPr sz="4000" b="0" i="0" spc="-100" baseline="0">
                <a:solidFill>
                  <a:schemeClr val="bg1"/>
                </a:solidFill>
                <a:latin typeface="+mj-lt"/>
              </a:defRPr>
            </a:lvl1pPr>
          </a:lstStyle>
          <a:p>
            <a:r>
              <a:rPr lang="en-GB"/>
              <a:t>click to edit master title style</a:t>
            </a:r>
            <a:endParaRPr lang="en-US"/>
          </a:p>
        </p:txBody>
      </p:sp>
      <p:sp>
        <p:nvSpPr>
          <p:cNvPr id="11" name="Text Placeholder 9">
            <a:extLst>
              <a:ext uri="{FF2B5EF4-FFF2-40B4-BE49-F238E27FC236}">
                <a16:creationId xmlns:a16="http://schemas.microsoft.com/office/drawing/2014/main" id="{AD76A9D1-7996-FB4E-AD88-AF662C8F51AB}"/>
              </a:ext>
            </a:extLst>
          </p:cNvPr>
          <p:cNvSpPr>
            <a:spLocks noGrp="1"/>
          </p:cNvSpPr>
          <p:nvPr>
            <p:ph type="body" sz="quarter" idx="13"/>
          </p:nvPr>
        </p:nvSpPr>
        <p:spPr>
          <a:xfrm>
            <a:off x="1265274" y="1509031"/>
            <a:ext cx="4725218"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15" name="Text Placeholder 9">
            <a:extLst>
              <a:ext uri="{FF2B5EF4-FFF2-40B4-BE49-F238E27FC236}">
                <a16:creationId xmlns:a16="http://schemas.microsoft.com/office/drawing/2014/main" id="{EEBB5BDC-E8CB-104A-96C8-391B643ECD3E}"/>
              </a:ext>
            </a:extLst>
          </p:cNvPr>
          <p:cNvSpPr>
            <a:spLocks noGrp="1"/>
          </p:cNvSpPr>
          <p:nvPr>
            <p:ph type="body" sz="quarter" idx="15" hasCustomPrompt="1"/>
          </p:nvPr>
        </p:nvSpPr>
        <p:spPr>
          <a:xfrm>
            <a:off x="1265274" y="1853038"/>
            <a:ext cx="4725218" cy="32469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19" name="Text Placeholder 9">
            <a:extLst>
              <a:ext uri="{FF2B5EF4-FFF2-40B4-BE49-F238E27FC236}">
                <a16:creationId xmlns:a16="http://schemas.microsoft.com/office/drawing/2014/main" id="{9E3B5E94-8F96-CE48-AD94-15CBCDE55A1F}"/>
              </a:ext>
            </a:extLst>
          </p:cNvPr>
          <p:cNvSpPr>
            <a:spLocks noGrp="1"/>
          </p:cNvSpPr>
          <p:nvPr>
            <p:ph type="body" sz="quarter" idx="22"/>
          </p:nvPr>
        </p:nvSpPr>
        <p:spPr>
          <a:xfrm>
            <a:off x="1265274" y="2359409"/>
            <a:ext cx="4725218"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0" name="Text Placeholder 9">
            <a:extLst>
              <a:ext uri="{FF2B5EF4-FFF2-40B4-BE49-F238E27FC236}">
                <a16:creationId xmlns:a16="http://schemas.microsoft.com/office/drawing/2014/main" id="{E423171E-B2C1-AF4A-84D6-01D55D9E5F1F}"/>
              </a:ext>
            </a:extLst>
          </p:cNvPr>
          <p:cNvSpPr>
            <a:spLocks noGrp="1"/>
          </p:cNvSpPr>
          <p:nvPr>
            <p:ph type="body" sz="quarter" idx="23" hasCustomPrompt="1"/>
          </p:nvPr>
        </p:nvSpPr>
        <p:spPr>
          <a:xfrm>
            <a:off x="1265274" y="2703416"/>
            <a:ext cx="4725218" cy="32469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Avenir Next" panose="020B0503020202020204" pitchFamily="34" charset="0"/>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2" name="Text Placeholder 9">
            <a:extLst>
              <a:ext uri="{FF2B5EF4-FFF2-40B4-BE49-F238E27FC236}">
                <a16:creationId xmlns:a16="http://schemas.microsoft.com/office/drawing/2014/main" id="{2588210A-C9A9-B14A-81F9-D090790DD74C}"/>
              </a:ext>
            </a:extLst>
          </p:cNvPr>
          <p:cNvSpPr>
            <a:spLocks noGrp="1"/>
          </p:cNvSpPr>
          <p:nvPr>
            <p:ph type="body" sz="quarter" idx="24"/>
          </p:nvPr>
        </p:nvSpPr>
        <p:spPr>
          <a:xfrm>
            <a:off x="1265274" y="3209978"/>
            <a:ext cx="4725218"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3" name="Text Placeholder 9">
            <a:extLst>
              <a:ext uri="{FF2B5EF4-FFF2-40B4-BE49-F238E27FC236}">
                <a16:creationId xmlns:a16="http://schemas.microsoft.com/office/drawing/2014/main" id="{B7128D18-7049-D248-A43A-C1194CBAD383}"/>
              </a:ext>
            </a:extLst>
          </p:cNvPr>
          <p:cNvSpPr>
            <a:spLocks noGrp="1"/>
          </p:cNvSpPr>
          <p:nvPr>
            <p:ph type="body" sz="quarter" idx="25" hasCustomPrompt="1"/>
          </p:nvPr>
        </p:nvSpPr>
        <p:spPr>
          <a:xfrm>
            <a:off x="1265274" y="3553985"/>
            <a:ext cx="4725218" cy="324699"/>
          </a:xfrm>
        </p:spPr>
        <p:txBody>
          <a:bodyPr lIns="0" tIns="0" rIns="0" bIns="0">
            <a:noAutofit/>
          </a:bodyPr>
          <a:lstStyle>
            <a:lvl1pPr marL="0" indent="0">
              <a:spcBef>
                <a:spcPts val="0"/>
              </a:spcBef>
              <a:spcAft>
                <a:spcPts val="500"/>
              </a:spcAft>
              <a:buNone/>
              <a:defRPr sz="1400" b="0" i="0">
                <a:solidFill>
                  <a:schemeClr val="bg1"/>
                </a:solidFill>
                <a:latin typeface="+mj-lt"/>
              </a:defRPr>
            </a:lvl1pPr>
            <a:lvl2pPr marL="0" indent="0">
              <a:spcBef>
                <a:spcPts val="0"/>
              </a:spcBef>
              <a:spcAft>
                <a:spcPts val="500"/>
              </a:spcAft>
              <a:buNone/>
              <a:defRPr sz="2000" b="0" i="0">
                <a:solidFill>
                  <a:schemeClr val="bg1"/>
                </a:solidFill>
                <a:latin typeface="+mj-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5" name="Text Placeholder 9">
            <a:extLst>
              <a:ext uri="{FF2B5EF4-FFF2-40B4-BE49-F238E27FC236}">
                <a16:creationId xmlns:a16="http://schemas.microsoft.com/office/drawing/2014/main" id="{5C0D8C43-D084-1044-8C10-CAD98AA42E5C}"/>
              </a:ext>
            </a:extLst>
          </p:cNvPr>
          <p:cNvSpPr>
            <a:spLocks noGrp="1"/>
          </p:cNvSpPr>
          <p:nvPr>
            <p:ph type="body" sz="quarter" idx="26"/>
          </p:nvPr>
        </p:nvSpPr>
        <p:spPr>
          <a:xfrm>
            <a:off x="1265274" y="4060356"/>
            <a:ext cx="4725218"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26" name="Text Placeholder 9">
            <a:extLst>
              <a:ext uri="{FF2B5EF4-FFF2-40B4-BE49-F238E27FC236}">
                <a16:creationId xmlns:a16="http://schemas.microsoft.com/office/drawing/2014/main" id="{02ADA6AC-4AA5-B14B-9104-D9BEED46459E}"/>
              </a:ext>
            </a:extLst>
          </p:cNvPr>
          <p:cNvSpPr>
            <a:spLocks noGrp="1"/>
          </p:cNvSpPr>
          <p:nvPr>
            <p:ph type="body" sz="quarter" idx="27" hasCustomPrompt="1"/>
          </p:nvPr>
        </p:nvSpPr>
        <p:spPr>
          <a:xfrm>
            <a:off x="1265274" y="4404363"/>
            <a:ext cx="4725218" cy="32469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sp>
        <p:nvSpPr>
          <p:cNvPr id="29" name="Text Placeholder 9">
            <a:extLst>
              <a:ext uri="{FF2B5EF4-FFF2-40B4-BE49-F238E27FC236}">
                <a16:creationId xmlns:a16="http://schemas.microsoft.com/office/drawing/2014/main" id="{2C07E0E3-7F04-7649-8009-8624AEED9C22}"/>
              </a:ext>
            </a:extLst>
          </p:cNvPr>
          <p:cNvSpPr>
            <a:spLocks noGrp="1"/>
          </p:cNvSpPr>
          <p:nvPr>
            <p:ph type="body" sz="quarter" idx="28"/>
          </p:nvPr>
        </p:nvSpPr>
        <p:spPr>
          <a:xfrm>
            <a:off x="1265274" y="4957781"/>
            <a:ext cx="4725218" cy="367201"/>
          </a:xfrm>
        </p:spPr>
        <p:txBody>
          <a:bodyPr lIns="0" tIns="0" rIns="0" bIns="0">
            <a:noAutofit/>
          </a:bodyPr>
          <a:lstStyle>
            <a:lvl1pPr marL="0" indent="0">
              <a:spcBef>
                <a:spcPts val="0"/>
              </a:spcBef>
              <a:spcAft>
                <a:spcPts val="1000"/>
              </a:spcAft>
              <a:buNone/>
              <a:defRPr sz="2000" b="1" i="0">
                <a:solidFill>
                  <a:schemeClr val="bg1"/>
                </a:solidFill>
                <a:latin typeface="+mn-lt"/>
              </a:defRPr>
            </a:lvl1pPr>
            <a:lvl2pPr marL="0" indent="0">
              <a:spcBef>
                <a:spcPts val="0"/>
              </a:spcBef>
              <a:spcAft>
                <a:spcPts val="1000"/>
              </a:spcAft>
              <a:buNone/>
              <a:defRPr sz="2000" b="0" i="0">
                <a:solidFill>
                  <a:schemeClr val="bg1"/>
                </a:solidFill>
                <a:latin typeface="Avenir Light" panose="020B0402020203020204" pitchFamily="34" charset="77"/>
              </a:defRPr>
            </a:lvl2pPr>
            <a:lvl3pPr marL="180000" indent="-180000">
              <a:spcBef>
                <a:spcPts val="0"/>
              </a:spcBef>
              <a:spcAft>
                <a:spcPts val="1000"/>
              </a:spcAft>
              <a:buClr>
                <a:schemeClr val="bg1"/>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bg1"/>
              </a:buClr>
              <a:defRPr sz="1400" b="0" i="0">
                <a:solidFill>
                  <a:schemeClr val="bg1"/>
                </a:solidFill>
                <a:latin typeface="Avenir Light" panose="020B0402020203020204" pitchFamily="34" charset="77"/>
              </a:defRPr>
            </a:lvl5pPr>
          </a:lstStyle>
          <a:p>
            <a:pPr lvl="0"/>
            <a:r>
              <a:rPr lang="en-US"/>
              <a:t>Click to edit Master text styles</a:t>
            </a:r>
          </a:p>
        </p:txBody>
      </p:sp>
      <p:sp>
        <p:nvSpPr>
          <p:cNvPr id="30" name="Text Placeholder 9">
            <a:extLst>
              <a:ext uri="{FF2B5EF4-FFF2-40B4-BE49-F238E27FC236}">
                <a16:creationId xmlns:a16="http://schemas.microsoft.com/office/drawing/2014/main" id="{E12A44C9-DDDB-1D4E-9C64-326823B42D7F}"/>
              </a:ext>
            </a:extLst>
          </p:cNvPr>
          <p:cNvSpPr>
            <a:spLocks noGrp="1"/>
          </p:cNvSpPr>
          <p:nvPr>
            <p:ph type="body" sz="quarter" idx="29" hasCustomPrompt="1"/>
          </p:nvPr>
        </p:nvSpPr>
        <p:spPr>
          <a:xfrm>
            <a:off x="1265274" y="5301788"/>
            <a:ext cx="4725218" cy="324699"/>
          </a:xfrm>
        </p:spPr>
        <p:txBody>
          <a:bodyPr lIns="0" tIns="0" rIns="0" bIns="0">
            <a:noAutofit/>
          </a:bodyPr>
          <a:lstStyle>
            <a:lvl1pPr marL="0" indent="0">
              <a:spcBef>
                <a:spcPts val="0"/>
              </a:spcBef>
              <a:spcAft>
                <a:spcPts val="500"/>
              </a:spcAft>
              <a:buNone/>
              <a:defRPr sz="1400" b="0" i="0">
                <a:solidFill>
                  <a:schemeClr val="bg1"/>
                </a:solidFill>
                <a:latin typeface="+mn-lt"/>
              </a:defRPr>
            </a:lvl1pPr>
            <a:lvl2pPr marL="0" indent="0">
              <a:spcBef>
                <a:spcPts val="0"/>
              </a:spcBef>
              <a:spcAft>
                <a:spcPts val="500"/>
              </a:spcAft>
              <a:buNone/>
              <a:defRPr sz="2000" b="0" i="0">
                <a:solidFill>
                  <a:schemeClr val="bg1"/>
                </a:solidFill>
                <a:latin typeface="+mn-lt"/>
              </a:defRPr>
            </a:lvl2pPr>
            <a:lvl3pPr marL="180000" indent="-180000">
              <a:spcBef>
                <a:spcPts val="0"/>
              </a:spcBef>
              <a:spcAft>
                <a:spcPts val="1000"/>
              </a:spcAft>
              <a:buClr>
                <a:schemeClr val="tx2"/>
              </a:buClr>
              <a:defRPr sz="2000" b="0" i="0">
                <a:solidFill>
                  <a:schemeClr val="bg1"/>
                </a:solidFill>
                <a:latin typeface="Avenir Light" panose="020B0402020203020204" pitchFamily="34" charset="77"/>
              </a:defRPr>
            </a:lvl3pPr>
            <a:lvl4pPr marL="0" indent="0">
              <a:spcBef>
                <a:spcPts val="0"/>
              </a:spcBef>
              <a:spcAft>
                <a:spcPts val="1000"/>
              </a:spcAft>
              <a:buFontTx/>
              <a:buNone/>
              <a:defRPr sz="1400" b="0" i="0">
                <a:solidFill>
                  <a:schemeClr val="bg1"/>
                </a:solidFill>
                <a:latin typeface="Avenir Light" panose="020B0402020203020204" pitchFamily="34" charset="77"/>
              </a:defRPr>
            </a:lvl4pPr>
            <a:lvl5pPr marL="180000" indent="-180000">
              <a:spcBef>
                <a:spcPts val="0"/>
              </a:spcBef>
              <a:spcAft>
                <a:spcPts val="1000"/>
              </a:spcAft>
              <a:buClr>
                <a:schemeClr val="tx2"/>
              </a:buClr>
              <a:defRPr sz="1400" b="0" i="0">
                <a:solidFill>
                  <a:schemeClr val="bg1"/>
                </a:solidFill>
                <a:latin typeface="Avenir Light" panose="020B0402020203020204" pitchFamily="34" charset="77"/>
              </a:defRPr>
            </a:lvl5pPr>
          </a:lstStyle>
          <a:p>
            <a:pPr lvl="0"/>
            <a:r>
              <a:rPr lang="en-GB"/>
              <a:t>Click to edit master text styles</a:t>
            </a:r>
          </a:p>
          <a:p>
            <a:pPr lvl="1"/>
            <a:endParaRPr lang="en-US"/>
          </a:p>
        </p:txBody>
      </p:sp>
      <p:grpSp>
        <p:nvGrpSpPr>
          <p:cNvPr id="24" name="Graphic 17">
            <a:extLst>
              <a:ext uri="{FF2B5EF4-FFF2-40B4-BE49-F238E27FC236}">
                <a16:creationId xmlns:a16="http://schemas.microsoft.com/office/drawing/2014/main" id="{EA4DC645-D233-4F4A-A28D-B57703688213}"/>
              </a:ext>
            </a:extLst>
          </p:cNvPr>
          <p:cNvGrpSpPr/>
          <p:nvPr userDrawn="1"/>
        </p:nvGrpSpPr>
        <p:grpSpPr>
          <a:xfrm>
            <a:off x="11607408" y="6132443"/>
            <a:ext cx="290229" cy="432023"/>
            <a:chOff x="11607408" y="6132443"/>
            <a:chExt cx="290229" cy="432023"/>
          </a:xfrm>
        </p:grpSpPr>
        <p:sp>
          <p:nvSpPr>
            <p:cNvPr id="28" name="Freeform 12">
              <a:extLst>
                <a:ext uri="{FF2B5EF4-FFF2-40B4-BE49-F238E27FC236}">
                  <a16:creationId xmlns:a16="http://schemas.microsoft.com/office/drawing/2014/main" id="{FA08A8A6-4FF1-4087-8745-6EF917EDD689}"/>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FFFFFF"/>
            </a:solidFill>
            <a:ln w="2041" cap="flat">
              <a:noFill/>
              <a:prstDash val="solid"/>
              <a:miter/>
            </a:ln>
          </p:spPr>
          <p:txBody>
            <a:bodyPr rtlCol="0" anchor="ctr"/>
            <a:lstStyle/>
            <a:p>
              <a:endParaRPr lang="en-US"/>
            </a:p>
          </p:txBody>
        </p:sp>
        <p:sp>
          <p:nvSpPr>
            <p:cNvPr id="31" name="Freeform 13">
              <a:extLst>
                <a:ext uri="{FF2B5EF4-FFF2-40B4-BE49-F238E27FC236}">
                  <a16:creationId xmlns:a16="http://schemas.microsoft.com/office/drawing/2014/main" id="{A167182C-BD06-4742-9DE1-AEE0E83FF7B8}"/>
                </a:ext>
              </a:extLst>
            </p:cNvPr>
            <p:cNvSpPr/>
            <p:nvPr/>
          </p:nvSpPr>
          <p:spPr>
            <a:xfrm>
              <a:off x="11655088" y="6323077"/>
              <a:ext cx="194868" cy="195586"/>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grpSp>
      <p:pic>
        <p:nvPicPr>
          <p:cNvPr id="3" name="Picture 2">
            <a:extLst>
              <a:ext uri="{FF2B5EF4-FFF2-40B4-BE49-F238E27FC236}">
                <a16:creationId xmlns:a16="http://schemas.microsoft.com/office/drawing/2014/main" id="{1DEF816A-169D-DA42-A158-18E16A8D59B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466782" y="3751738"/>
            <a:ext cx="4725218" cy="1893800"/>
          </a:xfrm>
          <a:prstGeom prst="rect">
            <a:avLst/>
          </a:prstGeom>
        </p:spPr>
      </p:pic>
      <p:sp>
        <p:nvSpPr>
          <p:cNvPr id="21" name="TextBox 20">
            <a:extLst>
              <a:ext uri="{FF2B5EF4-FFF2-40B4-BE49-F238E27FC236}">
                <a16:creationId xmlns:a16="http://schemas.microsoft.com/office/drawing/2014/main" id="{75777E0E-5815-994D-B2E2-457EC0375C59}"/>
              </a:ext>
            </a:extLst>
          </p:cNvPr>
          <p:cNvSpPr txBox="1"/>
          <p:nvPr userDrawn="1"/>
        </p:nvSpPr>
        <p:spPr>
          <a:xfrm>
            <a:off x="433755" y="6218083"/>
            <a:ext cx="231992" cy="363600"/>
          </a:xfrm>
          <a:prstGeom prst="rect">
            <a:avLst/>
          </a:prstGeom>
          <a:noFill/>
        </p:spPr>
        <p:txBody>
          <a:bodyPr wrap="square" lIns="0" tIns="0" rIns="0" bIns="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17A898-970D-3041-86C6-F4A15857945A}" type="slidenum">
              <a:rPr lang="en-US" sz="800" smtClean="0">
                <a:solidFill>
                  <a:schemeClr val="bg1"/>
                </a:solidFill>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800">
              <a:solidFill>
                <a:schemeClr val="bg1"/>
              </a:solidFill>
            </a:endParaRPr>
          </a:p>
        </p:txBody>
      </p:sp>
      <p:sp>
        <p:nvSpPr>
          <p:cNvPr id="27" name="Footer Placeholder 4">
            <a:extLst>
              <a:ext uri="{FF2B5EF4-FFF2-40B4-BE49-F238E27FC236}">
                <a16:creationId xmlns:a16="http://schemas.microsoft.com/office/drawing/2014/main" id="{2DDD71BF-402C-004C-94BE-817AB9FF17B5}"/>
              </a:ext>
            </a:extLst>
          </p:cNvPr>
          <p:cNvSpPr txBox="1">
            <a:spLocks/>
          </p:cNvSpPr>
          <p:nvPr userDrawn="1"/>
        </p:nvSpPr>
        <p:spPr>
          <a:xfrm>
            <a:off x="694800" y="6195600"/>
            <a:ext cx="2887306" cy="367200"/>
          </a:xfrm>
          <a:prstGeom prst="rect">
            <a:avLst/>
          </a:prstGeom>
        </p:spPr>
        <p:txBody>
          <a:bodyPr lIns="0" tIns="0" rIns="0" bIns="0" anchor="ctr" anchorCtr="0"/>
          <a:lstStyle>
            <a:defPPr>
              <a:defRPr lang="en-US"/>
            </a:defPPr>
            <a:lvl1pPr marL="0" algn="l" defTabSz="914400" rtl="0" eaLnBrk="1" latinLnBrk="0" hangingPunct="1">
              <a:defRPr sz="1200" b="1" i="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we commit. we deliver.</a:t>
            </a:r>
          </a:p>
        </p:txBody>
      </p:sp>
      <p:sp>
        <p:nvSpPr>
          <p:cNvPr id="32" name="Text Placeholder 2">
            <a:extLst>
              <a:ext uri="{FF2B5EF4-FFF2-40B4-BE49-F238E27FC236}">
                <a16:creationId xmlns:a16="http://schemas.microsoft.com/office/drawing/2014/main" id="{B12A3399-4022-7442-B571-026A8DFA3DE0}"/>
              </a:ext>
            </a:extLst>
          </p:cNvPr>
          <p:cNvSpPr>
            <a:spLocks noGrp="1" noChangeAspect="1"/>
          </p:cNvSpPr>
          <p:nvPr>
            <p:ph type="body" sz="quarter" idx="30" hasCustomPrompt="1"/>
          </p:nvPr>
        </p:nvSpPr>
        <p:spPr>
          <a:xfrm>
            <a:off x="433754" y="1410010"/>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1</a:t>
            </a:r>
            <a:endParaRPr lang="en-US"/>
          </a:p>
        </p:txBody>
      </p:sp>
      <p:sp>
        <p:nvSpPr>
          <p:cNvPr id="33" name="Text Placeholder 2">
            <a:extLst>
              <a:ext uri="{FF2B5EF4-FFF2-40B4-BE49-F238E27FC236}">
                <a16:creationId xmlns:a16="http://schemas.microsoft.com/office/drawing/2014/main" id="{5D0087E4-EA47-304C-B134-F5298E0354E7}"/>
              </a:ext>
            </a:extLst>
          </p:cNvPr>
          <p:cNvSpPr>
            <a:spLocks noGrp="1" noChangeAspect="1"/>
          </p:cNvSpPr>
          <p:nvPr>
            <p:ph type="body" sz="quarter" idx="31" hasCustomPrompt="1"/>
          </p:nvPr>
        </p:nvSpPr>
        <p:spPr>
          <a:xfrm>
            <a:off x="433754" y="2274856"/>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2</a:t>
            </a:r>
            <a:endParaRPr lang="en-US"/>
          </a:p>
        </p:txBody>
      </p:sp>
      <p:sp>
        <p:nvSpPr>
          <p:cNvPr id="34" name="Text Placeholder 2">
            <a:extLst>
              <a:ext uri="{FF2B5EF4-FFF2-40B4-BE49-F238E27FC236}">
                <a16:creationId xmlns:a16="http://schemas.microsoft.com/office/drawing/2014/main" id="{591C8988-6F4A-F242-9C68-EA3502A42543}"/>
              </a:ext>
            </a:extLst>
          </p:cNvPr>
          <p:cNvSpPr>
            <a:spLocks noGrp="1" noChangeAspect="1"/>
          </p:cNvSpPr>
          <p:nvPr>
            <p:ph type="body" sz="quarter" idx="32" hasCustomPrompt="1"/>
          </p:nvPr>
        </p:nvSpPr>
        <p:spPr>
          <a:xfrm>
            <a:off x="433754" y="3139702"/>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3</a:t>
            </a:r>
            <a:endParaRPr lang="en-US"/>
          </a:p>
        </p:txBody>
      </p:sp>
      <p:sp>
        <p:nvSpPr>
          <p:cNvPr id="35" name="Text Placeholder 2">
            <a:extLst>
              <a:ext uri="{FF2B5EF4-FFF2-40B4-BE49-F238E27FC236}">
                <a16:creationId xmlns:a16="http://schemas.microsoft.com/office/drawing/2014/main" id="{087584D3-373D-3D4B-9754-5C39D102230C}"/>
              </a:ext>
            </a:extLst>
          </p:cNvPr>
          <p:cNvSpPr>
            <a:spLocks noGrp="1" noChangeAspect="1"/>
          </p:cNvSpPr>
          <p:nvPr>
            <p:ph type="body" sz="quarter" idx="33" hasCustomPrompt="1"/>
          </p:nvPr>
        </p:nvSpPr>
        <p:spPr>
          <a:xfrm>
            <a:off x="433754" y="4004548"/>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4</a:t>
            </a:r>
            <a:endParaRPr lang="en-US"/>
          </a:p>
        </p:txBody>
      </p:sp>
      <p:sp>
        <p:nvSpPr>
          <p:cNvPr id="36" name="Text Placeholder 2">
            <a:extLst>
              <a:ext uri="{FF2B5EF4-FFF2-40B4-BE49-F238E27FC236}">
                <a16:creationId xmlns:a16="http://schemas.microsoft.com/office/drawing/2014/main" id="{4C5DD520-7ABC-B848-96A8-FF6895527163}"/>
              </a:ext>
            </a:extLst>
          </p:cNvPr>
          <p:cNvSpPr>
            <a:spLocks noGrp="1" noChangeAspect="1"/>
          </p:cNvSpPr>
          <p:nvPr>
            <p:ph type="body" sz="quarter" idx="34" hasCustomPrompt="1"/>
          </p:nvPr>
        </p:nvSpPr>
        <p:spPr>
          <a:xfrm>
            <a:off x="433754" y="4869393"/>
            <a:ext cx="712800" cy="712800"/>
          </a:xfrm>
          <a:prstGeom prst="ellipse">
            <a:avLst/>
          </a:prstGeom>
          <a:solidFill>
            <a:schemeClr val="accent1"/>
          </a:solidFill>
        </p:spPr>
        <p:txBody>
          <a:bodyPr lIns="0" tIns="0" rIns="0" bIns="0" anchor="ctr"/>
          <a:lstStyle>
            <a:lvl1pPr algn="ctr">
              <a:defRPr sz="2000">
                <a:solidFill>
                  <a:schemeClr val="bg1"/>
                </a:solidFill>
              </a:defRPr>
            </a:lvl1pPr>
          </a:lstStyle>
          <a:p>
            <a:pPr lvl="0"/>
            <a:r>
              <a:rPr lang="en-GB"/>
              <a:t>5</a:t>
            </a:r>
            <a:endParaRPr lang="en-US"/>
          </a:p>
        </p:txBody>
      </p:sp>
    </p:spTree>
    <p:extLst>
      <p:ext uri="{BB962C8B-B14F-4D97-AF65-F5344CB8AC3E}">
        <p14:creationId xmlns:p14="http://schemas.microsoft.com/office/powerpoint/2010/main" val="1562320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B20BC1-7F33-0D49-BF42-A05261E3F1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4D79E7-5DB4-7140-A69D-97EF6CE08D0C}"/>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062006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88" r:id="rId3"/>
    <p:sldLayoutId id="2147483921" r:id="rId4"/>
    <p:sldLayoutId id="2147483689" r:id="rId5"/>
    <p:sldLayoutId id="2147483690" r:id="rId6"/>
    <p:sldLayoutId id="2147483666" r:id="rId7"/>
    <p:sldLayoutId id="2147483667" r:id="rId8"/>
    <p:sldLayoutId id="2147483700" r:id="rId9"/>
    <p:sldLayoutId id="2147483712" r:id="rId10"/>
    <p:sldLayoutId id="2147483649" r:id="rId11"/>
    <p:sldLayoutId id="2147483718" r:id="rId12"/>
    <p:sldLayoutId id="2147483711" r:id="rId13"/>
    <p:sldLayoutId id="2147483707" r:id="rId14"/>
    <p:sldLayoutId id="2147483680" r:id="rId15"/>
    <p:sldLayoutId id="2147483708" r:id="rId16"/>
    <p:sldLayoutId id="2147483709" r:id="rId17"/>
    <p:sldLayoutId id="2147483710" r:id="rId18"/>
    <p:sldLayoutId id="2147483715" r:id="rId19"/>
    <p:sldLayoutId id="2147483716" r:id="rId20"/>
    <p:sldLayoutId id="2147483717" r:id="rId21"/>
    <p:sldLayoutId id="2147483713" r:id="rId22"/>
    <p:sldLayoutId id="2147483714" r:id="rId23"/>
    <p:sldLayoutId id="2147483650" r:id="rId24"/>
    <p:sldLayoutId id="2147483652" r:id="rId25"/>
    <p:sldLayoutId id="2147483695" r:id="rId26"/>
    <p:sldLayoutId id="2147483696" r:id="rId27"/>
    <p:sldLayoutId id="2147483676" r:id="rId28"/>
    <p:sldLayoutId id="2147483719" r:id="rId29"/>
    <p:sldLayoutId id="2147483683" r:id="rId30"/>
    <p:sldLayoutId id="2147483698" r:id="rId31"/>
    <p:sldLayoutId id="2147483651" r:id="rId32"/>
    <p:sldLayoutId id="2147483704" r:id="rId33"/>
    <p:sldLayoutId id="2147483669" r:id="rId34"/>
    <p:sldLayoutId id="2147483694" r:id="rId35"/>
    <p:sldLayoutId id="2147483705" r:id="rId36"/>
    <p:sldLayoutId id="2147483671" r:id="rId37"/>
    <p:sldLayoutId id="2147483678" r:id="rId38"/>
    <p:sldLayoutId id="2147483697" r:id="rId39"/>
    <p:sldLayoutId id="2147483654" r:id="rId40"/>
    <p:sldLayoutId id="2147483672" r:id="rId41"/>
    <p:sldLayoutId id="2147483673" r:id="rId42"/>
    <p:sldLayoutId id="2147483677" r:id="rId43"/>
    <p:sldLayoutId id="2147483679" r:id="rId44"/>
    <p:sldLayoutId id="2147483668" r:id="rId45"/>
    <p:sldLayoutId id="2147483659" r:id="rId46"/>
    <p:sldLayoutId id="2147483682" r:id="rId47"/>
    <p:sldLayoutId id="2147483658" r:id="rId48"/>
    <p:sldLayoutId id="2147483661" r:id="rId49"/>
    <p:sldLayoutId id="2147483681" r:id="rId50"/>
    <p:sldLayoutId id="2147483660" r:id="rId51"/>
    <p:sldLayoutId id="2147483655" r:id="rId52"/>
    <p:sldLayoutId id="2147483692" r:id="rId53"/>
    <p:sldLayoutId id="2147483665" r:id="rId54"/>
    <p:sldLayoutId id="2147483656" r:id="rId55"/>
    <p:sldLayoutId id="2147483686" r:id="rId56"/>
    <p:sldLayoutId id="2147483664" r:id="rId57"/>
    <p:sldLayoutId id="2147483685" r:id="rId58"/>
    <p:sldLayoutId id="2147483674" r:id="rId59"/>
    <p:sldLayoutId id="2147483675" r:id="rId60"/>
    <p:sldLayoutId id="2147484016" r:id="rId6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000"/>
        </a:spcAft>
        <a:buClr>
          <a:schemeClr val="tx2"/>
        </a:buClr>
        <a:buFont typeface="Arial" panose="020B0604020202020204" pitchFamily="34" charset="0"/>
        <a:buNone/>
        <a:defRPr sz="2000" b="1" kern="1200">
          <a:solidFill>
            <a:schemeClr val="tx2"/>
          </a:solidFill>
          <a:latin typeface="+mn-lt"/>
          <a:ea typeface="+mn-ea"/>
          <a:cs typeface="+mn-cs"/>
        </a:defRPr>
      </a:lvl1pPr>
      <a:lvl2pPr marL="180000" indent="-180000" algn="l" defTabSz="914400" rtl="0" eaLnBrk="1" latinLnBrk="0" hangingPunct="1">
        <a:lnSpc>
          <a:spcPct val="90000"/>
        </a:lnSpc>
        <a:spcBef>
          <a:spcPts val="0"/>
        </a:spcBef>
        <a:spcAft>
          <a:spcPts val="1000"/>
        </a:spcAft>
        <a:buClr>
          <a:schemeClr val="tx2"/>
        </a:buClr>
        <a:buFont typeface="Arial" panose="020B0604020202020204" pitchFamily="34" charset="0"/>
        <a:buChar char="•"/>
        <a:defRPr sz="2000" kern="1200">
          <a:solidFill>
            <a:schemeClr val="tx1"/>
          </a:solidFill>
          <a:latin typeface="+mn-lt"/>
          <a:ea typeface="+mn-ea"/>
          <a:cs typeface="+mn-cs"/>
        </a:defRPr>
      </a:lvl2pPr>
      <a:lvl3pPr marL="360000" indent="-180000" algn="l" defTabSz="914400" rtl="0" eaLnBrk="1" latinLnBrk="0" hangingPunct="1">
        <a:lnSpc>
          <a:spcPct val="9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3pPr>
      <a:lvl4pPr marL="540000" indent="-180000" algn="l" defTabSz="914400" rtl="0" eaLnBrk="1" latinLnBrk="0" hangingPunct="1">
        <a:lnSpc>
          <a:spcPct val="90000"/>
        </a:lnSpc>
        <a:spcBef>
          <a:spcPts val="0"/>
        </a:spcBef>
        <a:spcAft>
          <a:spcPts val="750"/>
        </a:spcAft>
        <a:buClr>
          <a:schemeClr val="tx2"/>
        </a:buClr>
        <a:buFont typeface="System Font Regular"/>
        <a:buChar char="-"/>
        <a:defRPr sz="1800" kern="1200">
          <a:solidFill>
            <a:schemeClr val="tx1"/>
          </a:solidFill>
          <a:latin typeface="+mn-lt"/>
          <a:ea typeface="+mn-ea"/>
          <a:cs typeface="+mn-cs"/>
        </a:defRPr>
      </a:lvl4pPr>
      <a:lvl5pPr marL="720000" indent="-180000" algn="l" defTabSz="914400" rtl="0" eaLnBrk="1" latinLnBrk="0" hangingPunct="1">
        <a:lnSpc>
          <a:spcPct val="90000"/>
        </a:lnSpc>
        <a:spcBef>
          <a:spcPts val="0"/>
        </a:spcBef>
        <a:spcAft>
          <a:spcPts val="500"/>
        </a:spcAft>
        <a:buClr>
          <a:schemeClr val="tx1"/>
        </a:buClr>
        <a:buFont typeface="System Font Regular"/>
        <a:buChar char="-"/>
        <a:defRPr sz="1600" kern="1200">
          <a:solidFill>
            <a:schemeClr val="tx1"/>
          </a:solidFill>
          <a:latin typeface="+mn-lt"/>
          <a:ea typeface="+mn-ea"/>
          <a:cs typeface="+mn-cs"/>
        </a:defRPr>
      </a:lvl5pPr>
      <a:lvl6pPr marL="540000" indent="0" algn="l" defTabSz="914400" rtl="0" eaLnBrk="1" latinLnBrk="0" hangingPunct="1">
        <a:lnSpc>
          <a:spcPct val="90000"/>
        </a:lnSpc>
        <a:spcBef>
          <a:spcPts val="0"/>
        </a:spcBef>
        <a:spcAft>
          <a:spcPts val="500"/>
        </a:spcAft>
        <a:buClr>
          <a:schemeClr val="tx1"/>
        </a:buClr>
        <a:buFont typeface="System Font Regular"/>
        <a:buNone/>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png"/><Relationship Id="rId7" Type="http://schemas.openxmlformats.org/officeDocument/2006/relationships/image" Target="../media/image21.png"/><Relationship Id="rId2" Type="http://schemas.openxmlformats.org/officeDocument/2006/relationships/image" Target="../media/image17.png"/><Relationship Id="rId1" Type="http://schemas.openxmlformats.org/officeDocument/2006/relationships/slideLayout" Target="../slideLayouts/slideLayout61.xml"/><Relationship Id="rId6" Type="http://schemas.openxmlformats.org/officeDocument/2006/relationships/image" Target="../media/image20.jpeg"/><Relationship Id="rId5" Type="http://schemas.microsoft.com/office/2007/relationships/hdphoto" Target="../media/hdphoto1.wdp"/><Relationship Id="rId10" Type="http://schemas.microsoft.com/office/2007/relationships/hdphoto" Target="../media/hdphoto2.wdp"/><Relationship Id="rId4" Type="http://schemas.openxmlformats.org/officeDocument/2006/relationships/image" Target="../media/image19.pn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76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hthoek 35">
            <a:extLst>
              <a:ext uri="{FF2B5EF4-FFF2-40B4-BE49-F238E27FC236}">
                <a16:creationId xmlns:a16="http://schemas.microsoft.com/office/drawing/2014/main" id="{987F4BFA-22AD-B321-11D4-F08F40AC3C21}"/>
              </a:ext>
            </a:extLst>
          </p:cNvPr>
          <p:cNvSpPr/>
          <p:nvPr/>
        </p:nvSpPr>
        <p:spPr>
          <a:xfrm>
            <a:off x="520700" y="1714819"/>
            <a:ext cx="11671300" cy="2552373"/>
          </a:xfrm>
          <a:prstGeom prst="rect">
            <a:avLst/>
          </a:pr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2" name="Rechthoek 35">
            <a:extLst>
              <a:ext uri="{FF2B5EF4-FFF2-40B4-BE49-F238E27FC236}">
                <a16:creationId xmlns:a16="http://schemas.microsoft.com/office/drawing/2014/main" id="{2C58EDEE-C2A8-B550-4145-00B324F9A607}"/>
              </a:ext>
            </a:extLst>
          </p:cNvPr>
          <p:cNvSpPr/>
          <p:nvPr/>
        </p:nvSpPr>
        <p:spPr>
          <a:xfrm>
            <a:off x="520700" y="5047304"/>
            <a:ext cx="11671300" cy="1810696"/>
          </a:xfrm>
          <a:prstGeom prst="rect">
            <a:avLst/>
          </a:pr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 name="Title 5"/>
          <p:cNvSpPr>
            <a:spLocks noGrp="1"/>
          </p:cNvSpPr>
          <p:nvPr>
            <p:ph type="title" idx="4294967295"/>
          </p:nvPr>
        </p:nvSpPr>
        <p:spPr>
          <a:xfrm>
            <a:off x="285750" y="292179"/>
            <a:ext cx="11906250" cy="804870"/>
          </a:xfrm>
        </p:spPr>
        <p:txBody>
          <a:bodyPr/>
          <a:lstStyle/>
          <a:p>
            <a:r>
              <a:rPr lang="en-US" sz="2000" b="1">
                <a:solidFill>
                  <a:schemeClr val="bg2"/>
                </a:solidFill>
              </a:rPr>
              <a:t>experiment name</a:t>
            </a:r>
            <a:r>
              <a:rPr lang="en-US" sz="2000">
                <a:solidFill>
                  <a:schemeClr val="bg2"/>
                </a:solidFill>
              </a:rPr>
              <a:t>: “</a:t>
            </a:r>
            <a:r>
              <a:rPr lang="en-US" sz="2000" err="1">
                <a:solidFill>
                  <a:schemeClr val="bg2"/>
                </a:solidFill>
              </a:rPr>
              <a:t>xxxxxxxxxxxxxxxxx</a:t>
            </a:r>
            <a:r>
              <a:rPr lang="en-US" sz="2000">
                <a:solidFill>
                  <a:schemeClr val="bg2"/>
                </a:solidFill>
              </a:rPr>
              <a:t>”</a:t>
            </a:r>
          </a:p>
        </p:txBody>
      </p:sp>
      <p:sp>
        <p:nvSpPr>
          <p:cNvPr id="7" name="TextBox 6"/>
          <p:cNvSpPr txBox="1"/>
          <p:nvPr/>
        </p:nvSpPr>
        <p:spPr>
          <a:xfrm>
            <a:off x="701397" y="1280035"/>
            <a:ext cx="1525580" cy="350738"/>
          </a:xfrm>
          <a:prstGeom prst="rect">
            <a:avLst/>
          </a:prstGeom>
          <a:noFill/>
        </p:spPr>
        <p:txBody>
          <a:bodyPr wrap="square" rtlCol="0">
            <a:spAutoFit/>
          </a:bodyPr>
          <a:lstStyle/>
          <a:p>
            <a:pPr defTabSz="903132"/>
            <a:r>
              <a:rPr lang="en-US" sz="1679" b="1">
                <a:solidFill>
                  <a:schemeClr val="tx2"/>
                </a:solidFill>
              </a:rPr>
              <a:t>Context</a:t>
            </a:r>
          </a:p>
        </p:txBody>
      </p:sp>
      <p:sp>
        <p:nvSpPr>
          <p:cNvPr id="8" name="Rectangle 7"/>
          <p:cNvSpPr/>
          <p:nvPr/>
        </p:nvSpPr>
        <p:spPr>
          <a:xfrm>
            <a:off x="701395" y="1773566"/>
            <a:ext cx="2532692" cy="235898"/>
          </a:xfrm>
          <a:prstGeom prst="rect">
            <a:avLst/>
          </a:prstGeom>
        </p:spPr>
        <p:txBody>
          <a:bodyPr wrap="square">
            <a:spAutoFit/>
          </a:bodyPr>
          <a:lstStyle/>
          <a:p>
            <a:pPr defTabSz="903132"/>
            <a:r>
              <a:rPr lang="en-US" sz="933"/>
              <a:t>….</a:t>
            </a:r>
          </a:p>
        </p:txBody>
      </p:sp>
      <p:sp>
        <p:nvSpPr>
          <p:cNvPr id="16" name="TextBox 15"/>
          <p:cNvSpPr txBox="1"/>
          <p:nvPr/>
        </p:nvSpPr>
        <p:spPr>
          <a:xfrm>
            <a:off x="3492390" y="1280036"/>
            <a:ext cx="2698927" cy="350738"/>
          </a:xfrm>
          <a:prstGeom prst="rect">
            <a:avLst/>
          </a:prstGeom>
          <a:noFill/>
        </p:spPr>
        <p:txBody>
          <a:bodyPr wrap="square" rtlCol="0">
            <a:spAutoFit/>
          </a:bodyPr>
          <a:lstStyle/>
          <a:p>
            <a:pPr defTabSz="903132"/>
            <a:r>
              <a:rPr lang="en-US" sz="1679" b="1">
                <a:solidFill>
                  <a:schemeClr val="tx2"/>
                </a:solidFill>
              </a:rPr>
              <a:t>Research question</a:t>
            </a:r>
          </a:p>
        </p:txBody>
      </p:sp>
      <p:sp>
        <p:nvSpPr>
          <p:cNvPr id="17" name="Rectangle 16"/>
          <p:cNvSpPr/>
          <p:nvPr/>
        </p:nvSpPr>
        <p:spPr>
          <a:xfrm>
            <a:off x="3492392" y="1773567"/>
            <a:ext cx="2201903" cy="235898"/>
          </a:xfrm>
          <a:prstGeom prst="rect">
            <a:avLst/>
          </a:prstGeom>
        </p:spPr>
        <p:txBody>
          <a:bodyPr wrap="square">
            <a:spAutoFit/>
          </a:bodyPr>
          <a:lstStyle/>
          <a:p>
            <a:pPr defTabSz="903132"/>
            <a:r>
              <a:rPr lang="en-US" sz="933"/>
              <a:t>…</a:t>
            </a:r>
          </a:p>
        </p:txBody>
      </p:sp>
      <p:sp>
        <p:nvSpPr>
          <p:cNvPr id="22" name="TextBox 21"/>
          <p:cNvSpPr txBox="1"/>
          <p:nvPr/>
        </p:nvSpPr>
        <p:spPr>
          <a:xfrm>
            <a:off x="9203118" y="1280032"/>
            <a:ext cx="2984857" cy="350737"/>
          </a:xfrm>
          <a:prstGeom prst="rect">
            <a:avLst/>
          </a:prstGeom>
          <a:noFill/>
        </p:spPr>
        <p:txBody>
          <a:bodyPr wrap="square" rtlCol="0">
            <a:spAutoFit/>
          </a:bodyPr>
          <a:lstStyle/>
          <a:p>
            <a:pPr defTabSz="903132"/>
            <a:r>
              <a:rPr lang="en-US" sz="1679" b="1">
                <a:solidFill>
                  <a:schemeClr val="tx2"/>
                </a:solidFill>
              </a:rPr>
              <a:t>Deliverable</a:t>
            </a:r>
          </a:p>
        </p:txBody>
      </p:sp>
      <p:sp>
        <p:nvSpPr>
          <p:cNvPr id="23" name="Rectangle 22"/>
          <p:cNvSpPr/>
          <p:nvPr/>
        </p:nvSpPr>
        <p:spPr>
          <a:xfrm>
            <a:off x="9203120" y="1773561"/>
            <a:ext cx="2535892" cy="235899"/>
          </a:xfrm>
          <a:prstGeom prst="rect">
            <a:avLst/>
          </a:prstGeom>
        </p:spPr>
        <p:txBody>
          <a:bodyPr wrap="square">
            <a:spAutoFit/>
          </a:bodyPr>
          <a:lstStyle/>
          <a:p>
            <a:pPr defTabSz="903132"/>
            <a:r>
              <a:rPr lang="en-US" sz="933"/>
              <a:t>…</a:t>
            </a:r>
          </a:p>
        </p:txBody>
      </p:sp>
      <p:sp>
        <p:nvSpPr>
          <p:cNvPr id="25" name="TextBox 24"/>
          <p:cNvSpPr txBox="1"/>
          <p:nvPr/>
        </p:nvSpPr>
        <p:spPr>
          <a:xfrm>
            <a:off x="701397" y="4617273"/>
            <a:ext cx="1525580" cy="350737"/>
          </a:xfrm>
          <a:prstGeom prst="rect">
            <a:avLst/>
          </a:prstGeom>
          <a:noFill/>
        </p:spPr>
        <p:txBody>
          <a:bodyPr wrap="square" rtlCol="0">
            <a:spAutoFit/>
          </a:bodyPr>
          <a:lstStyle/>
          <a:p>
            <a:pPr defTabSz="903132"/>
            <a:r>
              <a:rPr lang="en-US" sz="1679" b="1">
                <a:solidFill>
                  <a:schemeClr val="tx2"/>
                </a:solidFill>
              </a:rPr>
              <a:t>Goal</a:t>
            </a:r>
          </a:p>
        </p:txBody>
      </p:sp>
      <p:sp>
        <p:nvSpPr>
          <p:cNvPr id="26" name="Rectangle 25"/>
          <p:cNvSpPr/>
          <p:nvPr/>
        </p:nvSpPr>
        <p:spPr>
          <a:xfrm>
            <a:off x="701397" y="5110802"/>
            <a:ext cx="2201904" cy="235899"/>
          </a:xfrm>
          <a:prstGeom prst="rect">
            <a:avLst/>
          </a:prstGeom>
        </p:spPr>
        <p:txBody>
          <a:bodyPr wrap="square">
            <a:spAutoFit/>
          </a:bodyPr>
          <a:lstStyle/>
          <a:p>
            <a:pPr defTabSz="903132"/>
            <a:r>
              <a:rPr lang="en-US" sz="933"/>
              <a:t>…</a:t>
            </a:r>
          </a:p>
        </p:txBody>
      </p:sp>
      <p:sp>
        <p:nvSpPr>
          <p:cNvPr id="28" name="TextBox 27"/>
          <p:cNvSpPr txBox="1"/>
          <p:nvPr/>
        </p:nvSpPr>
        <p:spPr>
          <a:xfrm>
            <a:off x="3492391" y="4617278"/>
            <a:ext cx="1525580" cy="350738"/>
          </a:xfrm>
          <a:prstGeom prst="rect">
            <a:avLst/>
          </a:prstGeom>
          <a:noFill/>
        </p:spPr>
        <p:txBody>
          <a:bodyPr wrap="square" rtlCol="0">
            <a:spAutoFit/>
          </a:bodyPr>
          <a:lstStyle/>
          <a:p>
            <a:pPr defTabSz="903132"/>
            <a:r>
              <a:rPr lang="en-US" sz="1679" b="1">
                <a:solidFill>
                  <a:schemeClr val="tx2"/>
                </a:solidFill>
              </a:rPr>
              <a:t>Scope</a:t>
            </a:r>
          </a:p>
        </p:txBody>
      </p:sp>
      <p:sp>
        <p:nvSpPr>
          <p:cNvPr id="29" name="Rectangle 28"/>
          <p:cNvSpPr/>
          <p:nvPr/>
        </p:nvSpPr>
        <p:spPr>
          <a:xfrm>
            <a:off x="3492391" y="5110809"/>
            <a:ext cx="2201904" cy="235898"/>
          </a:xfrm>
          <a:prstGeom prst="rect">
            <a:avLst/>
          </a:prstGeom>
        </p:spPr>
        <p:txBody>
          <a:bodyPr wrap="square">
            <a:spAutoFit/>
          </a:bodyPr>
          <a:lstStyle/>
          <a:p>
            <a:pPr defTabSz="903132"/>
            <a:r>
              <a:rPr lang="en-US" sz="933"/>
              <a:t>…</a:t>
            </a:r>
          </a:p>
        </p:txBody>
      </p:sp>
      <p:sp>
        <p:nvSpPr>
          <p:cNvPr id="31" name="TextBox 30"/>
          <p:cNvSpPr txBox="1"/>
          <p:nvPr/>
        </p:nvSpPr>
        <p:spPr>
          <a:xfrm>
            <a:off x="6352802" y="4617277"/>
            <a:ext cx="1941490" cy="350738"/>
          </a:xfrm>
          <a:prstGeom prst="rect">
            <a:avLst/>
          </a:prstGeom>
          <a:noFill/>
        </p:spPr>
        <p:txBody>
          <a:bodyPr wrap="square" rtlCol="0">
            <a:spAutoFit/>
          </a:bodyPr>
          <a:lstStyle/>
          <a:p>
            <a:pPr defTabSz="903132"/>
            <a:r>
              <a:rPr lang="en-US" sz="1679" b="1">
                <a:solidFill>
                  <a:schemeClr val="tx2"/>
                </a:solidFill>
              </a:rPr>
              <a:t>Approach</a:t>
            </a:r>
          </a:p>
        </p:txBody>
      </p:sp>
      <p:sp>
        <p:nvSpPr>
          <p:cNvPr id="32" name="Rectangle 31"/>
          <p:cNvSpPr/>
          <p:nvPr/>
        </p:nvSpPr>
        <p:spPr>
          <a:xfrm>
            <a:off x="6352802" y="5110808"/>
            <a:ext cx="2201904" cy="235898"/>
          </a:xfrm>
          <a:prstGeom prst="rect">
            <a:avLst/>
          </a:prstGeom>
        </p:spPr>
        <p:txBody>
          <a:bodyPr wrap="square">
            <a:spAutoFit/>
          </a:bodyPr>
          <a:lstStyle/>
          <a:p>
            <a:pPr defTabSz="903132"/>
            <a:r>
              <a:rPr lang="en-US" sz="933"/>
              <a:t>…</a:t>
            </a:r>
          </a:p>
        </p:txBody>
      </p:sp>
      <p:sp>
        <p:nvSpPr>
          <p:cNvPr id="34" name="TextBox 33"/>
          <p:cNvSpPr txBox="1"/>
          <p:nvPr/>
        </p:nvSpPr>
        <p:spPr>
          <a:xfrm>
            <a:off x="9193025" y="4617274"/>
            <a:ext cx="2881516" cy="350737"/>
          </a:xfrm>
          <a:prstGeom prst="rect">
            <a:avLst/>
          </a:prstGeom>
          <a:noFill/>
        </p:spPr>
        <p:txBody>
          <a:bodyPr wrap="square" rtlCol="0">
            <a:spAutoFit/>
          </a:bodyPr>
          <a:lstStyle/>
          <a:p>
            <a:pPr defTabSz="903132"/>
            <a:r>
              <a:rPr lang="en-US" sz="1679" b="1">
                <a:solidFill>
                  <a:schemeClr val="tx2"/>
                </a:solidFill>
              </a:rPr>
              <a:t>Resources customer</a:t>
            </a:r>
          </a:p>
        </p:txBody>
      </p:sp>
      <p:sp>
        <p:nvSpPr>
          <p:cNvPr id="6" name="TextBox 5">
            <a:extLst>
              <a:ext uri="{FF2B5EF4-FFF2-40B4-BE49-F238E27FC236}">
                <a16:creationId xmlns:a16="http://schemas.microsoft.com/office/drawing/2014/main" id="{6B6430C2-9ADF-B6B9-3BBE-D784FA233B19}"/>
              </a:ext>
            </a:extLst>
          </p:cNvPr>
          <p:cNvSpPr txBox="1"/>
          <p:nvPr/>
        </p:nvSpPr>
        <p:spPr>
          <a:xfrm>
            <a:off x="9933696" y="0"/>
            <a:ext cx="1917011" cy="804870"/>
          </a:xfrm>
          <a:prstGeom prst="round2SameRect">
            <a:avLst>
              <a:gd name="adj1" fmla="val 0"/>
              <a:gd name="adj2" fmla="val 17835"/>
            </a:avLst>
          </a:prstGeom>
          <a:solidFill>
            <a:schemeClr val="bg1"/>
          </a:solidFill>
          <a:ln>
            <a:noFill/>
          </a:ln>
          <a:effectLst>
            <a:outerShdw blurRad="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08000" tIns="378000" rIns="108000" bIns="108000" rtlCol="0" anchor="b" anchorCtr="0">
            <a:spAutoFit/>
          </a:bodyPr>
          <a:lstStyle>
            <a:defPPr>
              <a:defRPr lang="en-US"/>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highlight>
                  <a:srgbClr val="FFFF00"/>
                </a:highlight>
              </a:rPr>
              <a:t>Logo</a:t>
            </a:r>
            <a:endParaRPr lang="en-US">
              <a:solidFill>
                <a:schemeClr val="tx1"/>
              </a:solidFill>
              <a:highlight>
                <a:srgbClr val="FFFF00"/>
              </a:highlight>
            </a:endParaRPr>
          </a:p>
        </p:txBody>
      </p:sp>
      <p:grpSp>
        <p:nvGrpSpPr>
          <p:cNvPr id="9" name="Graphic 36">
            <a:extLst>
              <a:ext uri="{FF2B5EF4-FFF2-40B4-BE49-F238E27FC236}">
                <a16:creationId xmlns:a16="http://schemas.microsoft.com/office/drawing/2014/main" id="{BE8604ED-CF93-0217-C05A-4E63A4F64B7E}"/>
              </a:ext>
            </a:extLst>
          </p:cNvPr>
          <p:cNvGrpSpPr/>
          <p:nvPr/>
        </p:nvGrpSpPr>
        <p:grpSpPr>
          <a:xfrm>
            <a:off x="11607408" y="6132443"/>
            <a:ext cx="290229" cy="432023"/>
            <a:chOff x="11607408" y="6132443"/>
            <a:chExt cx="290229" cy="432023"/>
          </a:xfrm>
        </p:grpSpPr>
        <p:sp>
          <p:nvSpPr>
            <p:cNvPr id="10" name="Freeform 9">
              <a:extLst>
                <a:ext uri="{FF2B5EF4-FFF2-40B4-BE49-F238E27FC236}">
                  <a16:creationId xmlns:a16="http://schemas.microsoft.com/office/drawing/2014/main" id="{B613A360-4A6A-B408-8072-CCD73FBE8964}"/>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5C777527-2C93-D7A3-F7D2-28B0F870FBB3}"/>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43" name="Rectangle 42">
            <a:extLst>
              <a:ext uri="{FF2B5EF4-FFF2-40B4-BE49-F238E27FC236}">
                <a16:creationId xmlns:a16="http://schemas.microsoft.com/office/drawing/2014/main" id="{14FFAC59-A635-296C-8278-ECC065B6F588}"/>
              </a:ext>
            </a:extLst>
          </p:cNvPr>
          <p:cNvSpPr/>
          <p:nvPr/>
        </p:nvSpPr>
        <p:spPr>
          <a:xfrm>
            <a:off x="6352803" y="1773567"/>
            <a:ext cx="2201903" cy="235898"/>
          </a:xfrm>
          <a:prstGeom prst="rect">
            <a:avLst/>
          </a:prstGeom>
        </p:spPr>
        <p:txBody>
          <a:bodyPr wrap="square">
            <a:spAutoFit/>
          </a:bodyPr>
          <a:lstStyle/>
          <a:p>
            <a:pPr defTabSz="903132"/>
            <a:r>
              <a:rPr lang="en-US" sz="933"/>
              <a:t>…</a:t>
            </a:r>
          </a:p>
        </p:txBody>
      </p:sp>
      <p:sp>
        <p:nvSpPr>
          <p:cNvPr id="44" name="Rectangle 43">
            <a:extLst>
              <a:ext uri="{FF2B5EF4-FFF2-40B4-BE49-F238E27FC236}">
                <a16:creationId xmlns:a16="http://schemas.microsoft.com/office/drawing/2014/main" id="{9C0E5386-A803-8FBA-9F4C-584B4A67993D}"/>
              </a:ext>
            </a:extLst>
          </p:cNvPr>
          <p:cNvSpPr/>
          <p:nvPr/>
        </p:nvSpPr>
        <p:spPr>
          <a:xfrm>
            <a:off x="9213213" y="5110808"/>
            <a:ext cx="2201904" cy="1384418"/>
          </a:xfrm>
          <a:prstGeom prst="rect">
            <a:avLst/>
          </a:prstGeom>
        </p:spPr>
        <p:txBody>
          <a:bodyPr wrap="square">
            <a:spAutoFit/>
          </a:bodyPr>
          <a:lstStyle/>
          <a:p>
            <a:pPr defTabSz="903132"/>
            <a:r>
              <a:rPr lang="en-US" sz="933"/>
              <a:t>Business owner : xxx</a:t>
            </a:r>
            <a:br>
              <a:rPr lang="en-US" sz="933"/>
            </a:br>
            <a:endParaRPr lang="en-US" sz="933"/>
          </a:p>
          <a:p>
            <a:pPr defTabSz="903132"/>
            <a:r>
              <a:rPr lang="en-US" sz="933"/>
              <a:t>Project owner : xxx</a:t>
            </a:r>
          </a:p>
          <a:p>
            <a:pPr defTabSz="903132"/>
            <a:br>
              <a:rPr lang="en-US" sz="933"/>
            </a:br>
            <a:r>
              <a:rPr lang="en-US" sz="933"/>
              <a:t>Resources : xxx</a:t>
            </a:r>
          </a:p>
          <a:p>
            <a:pPr defTabSz="903132"/>
            <a:endParaRPr lang="en-US" sz="933"/>
          </a:p>
          <a:p>
            <a:pPr defTabSz="903132"/>
            <a:endParaRPr lang="en-US" sz="933"/>
          </a:p>
          <a:p>
            <a:pPr defTabSz="903132"/>
            <a:endParaRPr lang="en-US" sz="933"/>
          </a:p>
          <a:p>
            <a:pPr defTabSz="903132"/>
            <a:endParaRPr lang="en-US" sz="933"/>
          </a:p>
        </p:txBody>
      </p:sp>
      <p:cxnSp>
        <p:nvCxnSpPr>
          <p:cNvPr id="47" name="Straight Connector 46">
            <a:extLst>
              <a:ext uri="{FF2B5EF4-FFF2-40B4-BE49-F238E27FC236}">
                <a16:creationId xmlns:a16="http://schemas.microsoft.com/office/drawing/2014/main" id="{1CA7BF3B-571B-1A8E-DF62-7C91B3B913DE}"/>
              </a:ext>
            </a:extLst>
          </p:cNvPr>
          <p:cNvCxnSpPr>
            <a:cxnSpLocks/>
          </p:cNvCxnSpPr>
          <p:nvPr/>
        </p:nvCxnSpPr>
        <p:spPr>
          <a:xfrm>
            <a:off x="5207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11CD719-5D5B-BD6A-EAE6-0953A9EC6D49}"/>
              </a:ext>
            </a:extLst>
          </p:cNvPr>
          <p:cNvCxnSpPr>
            <a:cxnSpLocks/>
          </p:cNvCxnSpPr>
          <p:nvPr/>
        </p:nvCxnSpPr>
        <p:spPr>
          <a:xfrm>
            <a:off x="32512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B79AE4-693A-B8FC-D886-EAF522F4DBAB}"/>
              </a:ext>
            </a:extLst>
          </p:cNvPr>
          <p:cNvCxnSpPr>
            <a:cxnSpLocks/>
          </p:cNvCxnSpPr>
          <p:nvPr/>
        </p:nvCxnSpPr>
        <p:spPr>
          <a:xfrm>
            <a:off x="60960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9F315E14-8880-990A-0648-4C558D7BED4E}"/>
              </a:ext>
            </a:extLst>
          </p:cNvPr>
          <p:cNvCxnSpPr>
            <a:cxnSpLocks/>
          </p:cNvCxnSpPr>
          <p:nvPr/>
        </p:nvCxnSpPr>
        <p:spPr>
          <a:xfrm>
            <a:off x="89154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395D865-CE61-8BE2-B3B5-E859B0FEF58F}"/>
              </a:ext>
            </a:extLst>
          </p:cNvPr>
          <p:cNvCxnSpPr>
            <a:cxnSpLocks/>
          </p:cNvCxnSpPr>
          <p:nvPr/>
        </p:nvCxnSpPr>
        <p:spPr>
          <a:xfrm flipH="1">
            <a:off x="520700" y="4267200"/>
            <a:ext cx="11667275" cy="0"/>
          </a:xfrm>
          <a:prstGeom prst="line">
            <a:avLst/>
          </a:prstGeom>
          <a:ln w="12700" cap="rnd">
            <a:solidFill>
              <a:schemeClr val="tx2"/>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F6E3BFB0-66A4-F145-464F-6895D10CDEE9}"/>
              </a:ext>
            </a:extLst>
          </p:cNvPr>
          <p:cNvSpPr txBox="1"/>
          <p:nvPr/>
        </p:nvSpPr>
        <p:spPr>
          <a:xfrm>
            <a:off x="6352802" y="1280034"/>
            <a:ext cx="2562598" cy="350737"/>
          </a:xfrm>
          <a:prstGeom prst="rect">
            <a:avLst/>
          </a:prstGeom>
          <a:noFill/>
        </p:spPr>
        <p:txBody>
          <a:bodyPr wrap="square" rtlCol="0">
            <a:spAutoFit/>
          </a:bodyPr>
          <a:lstStyle/>
          <a:p>
            <a:pPr defTabSz="903132"/>
            <a:r>
              <a:rPr lang="en-US" sz="1679" b="1">
                <a:solidFill>
                  <a:schemeClr val="tx2"/>
                </a:solidFill>
              </a:rPr>
              <a:t>Innovation challenge</a:t>
            </a:r>
          </a:p>
        </p:txBody>
      </p:sp>
    </p:spTree>
    <p:extLst>
      <p:ext uri="{BB962C8B-B14F-4D97-AF65-F5344CB8AC3E}">
        <p14:creationId xmlns:p14="http://schemas.microsoft.com/office/powerpoint/2010/main" val="351734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hthoek 35">
            <a:extLst>
              <a:ext uri="{FF2B5EF4-FFF2-40B4-BE49-F238E27FC236}">
                <a16:creationId xmlns:a16="http://schemas.microsoft.com/office/drawing/2014/main" id="{545CE607-6556-EDB5-BB16-60FCA5C3CDE8}"/>
              </a:ext>
            </a:extLst>
          </p:cNvPr>
          <p:cNvSpPr/>
          <p:nvPr/>
        </p:nvSpPr>
        <p:spPr>
          <a:xfrm>
            <a:off x="520700" y="1714819"/>
            <a:ext cx="11671300" cy="2552373"/>
          </a:xfrm>
          <a:prstGeom prst="rect">
            <a:avLst/>
          </a:pr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1" name="Rechthoek 35">
            <a:extLst>
              <a:ext uri="{FF2B5EF4-FFF2-40B4-BE49-F238E27FC236}">
                <a16:creationId xmlns:a16="http://schemas.microsoft.com/office/drawing/2014/main" id="{78D50EA7-EFA8-8C0A-A561-2748CA0B6D76}"/>
              </a:ext>
            </a:extLst>
          </p:cNvPr>
          <p:cNvSpPr/>
          <p:nvPr/>
        </p:nvSpPr>
        <p:spPr>
          <a:xfrm>
            <a:off x="520700" y="5047304"/>
            <a:ext cx="11671300" cy="1810696"/>
          </a:xfrm>
          <a:prstGeom prst="rect">
            <a:avLst/>
          </a:pr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 name="Title 5"/>
          <p:cNvSpPr>
            <a:spLocks noGrp="1"/>
          </p:cNvSpPr>
          <p:nvPr>
            <p:ph type="title" idx="4294967295"/>
          </p:nvPr>
        </p:nvSpPr>
        <p:spPr>
          <a:xfrm>
            <a:off x="285750" y="292179"/>
            <a:ext cx="11906250" cy="804870"/>
          </a:xfrm>
        </p:spPr>
        <p:txBody>
          <a:bodyPr/>
          <a:lstStyle/>
          <a:p>
            <a:r>
              <a:rPr lang="en-US" sz="2000" b="1">
                <a:solidFill>
                  <a:schemeClr val="bg2"/>
                </a:solidFill>
              </a:rPr>
              <a:t>experiment name</a:t>
            </a:r>
            <a:r>
              <a:rPr lang="en-US" sz="2000">
                <a:solidFill>
                  <a:schemeClr val="bg2"/>
                </a:solidFill>
              </a:rPr>
              <a:t>: “Machine Learning notifies operators </a:t>
            </a:r>
            <a:br>
              <a:rPr lang="en-US" sz="2000">
                <a:solidFill>
                  <a:schemeClr val="bg2"/>
                </a:solidFill>
              </a:rPr>
            </a:br>
            <a:r>
              <a:rPr lang="en-US" sz="2000">
                <a:solidFill>
                  <a:schemeClr val="bg2"/>
                </a:solidFill>
              </a:rPr>
              <a:t>                                   for ‘difficult’ production orders”</a:t>
            </a:r>
          </a:p>
        </p:txBody>
      </p:sp>
      <p:sp>
        <p:nvSpPr>
          <p:cNvPr id="7" name="TextBox 6"/>
          <p:cNvSpPr txBox="1"/>
          <p:nvPr/>
        </p:nvSpPr>
        <p:spPr>
          <a:xfrm>
            <a:off x="701397" y="1280035"/>
            <a:ext cx="1525580" cy="350738"/>
          </a:xfrm>
          <a:prstGeom prst="rect">
            <a:avLst/>
          </a:prstGeom>
          <a:noFill/>
        </p:spPr>
        <p:txBody>
          <a:bodyPr wrap="square" rtlCol="0">
            <a:spAutoFit/>
          </a:bodyPr>
          <a:lstStyle/>
          <a:p>
            <a:pPr defTabSz="903132"/>
            <a:r>
              <a:rPr lang="en-US" sz="1679" b="1">
                <a:solidFill>
                  <a:schemeClr val="tx2"/>
                </a:solidFill>
              </a:rPr>
              <a:t>Context</a:t>
            </a:r>
          </a:p>
        </p:txBody>
      </p:sp>
      <p:sp>
        <p:nvSpPr>
          <p:cNvPr id="16" name="TextBox 15"/>
          <p:cNvSpPr txBox="1"/>
          <p:nvPr/>
        </p:nvSpPr>
        <p:spPr>
          <a:xfrm>
            <a:off x="3492391" y="1280036"/>
            <a:ext cx="2603610" cy="350738"/>
          </a:xfrm>
          <a:prstGeom prst="rect">
            <a:avLst/>
          </a:prstGeom>
          <a:noFill/>
        </p:spPr>
        <p:txBody>
          <a:bodyPr wrap="square" rtlCol="0">
            <a:spAutoFit/>
          </a:bodyPr>
          <a:lstStyle/>
          <a:p>
            <a:pPr defTabSz="903132"/>
            <a:r>
              <a:rPr lang="en-US" sz="1679" b="1">
                <a:solidFill>
                  <a:schemeClr val="tx2"/>
                </a:solidFill>
              </a:rPr>
              <a:t>Research question</a:t>
            </a:r>
          </a:p>
        </p:txBody>
      </p:sp>
      <p:sp>
        <p:nvSpPr>
          <p:cNvPr id="19" name="TextBox 18"/>
          <p:cNvSpPr txBox="1"/>
          <p:nvPr/>
        </p:nvSpPr>
        <p:spPr>
          <a:xfrm>
            <a:off x="6352802" y="1280034"/>
            <a:ext cx="2562598" cy="350737"/>
          </a:xfrm>
          <a:prstGeom prst="rect">
            <a:avLst/>
          </a:prstGeom>
          <a:noFill/>
        </p:spPr>
        <p:txBody>
          <a:bodyPr wrap="square" rtlCol="0">
            <a:spAutoFit/>
          </a:bodyPr>
          <a:lstStyle/>
          <a:p>
            <a:pPr defTabSz="903132"/>
            <a:r>
              <a:rPr lang="en-US" sz="1679" b="1">
                <a:solidFill>
                  <a:schemeClr val="tx2"/>
                </a:solidFill>
              </a:rPr>
              <a:t>Innovation challenge</a:t>
            </a:r>
          </a:p>
        </p:txBody>
      </p:sp>
      <p:sp>
        <p:nvSpPr>
          <p:cNvPr id="22" name="TextBox 21"/>
          <p:cNvSpPr txBox="1"/>
          <p:nvPr/>
        </p:nvSpPr>
        <p:spPr>
          <a:xfrm>
            <a:off x="9203118" y="1280032"/>
            <a:ext cx="2984857" cy="350737"/>
          </a:xfrm>
          <a:prstGeom prst="rect">
            <a:avLst/>
          </a:prstGeom>
          <a:noFill/>
        </p:spPr>
        <p:txBody>
          <a:bodyPr wrap="square" rtlCol="0">
            <a:spAutoFit/>
          </a:bodyPr>
          <a:lstStyle/>
          <a:p>
            <a:pPr defTabSz="903132"/>
            <a:r>
              <a:rPr lang="en-US" sz="1679" b="1">
                <a:solidFill>
                  <a:schemeClr val="tx2"/>
                </a:solidFill>
              </a:rPr>
              <a:t>Deliverable</a:t>
            </a:r>
          </a:p>
        </p:txBody>
      </p:sp>
      <p:sp>
        <p:nvSpPr>
          <p:cNvPr id="25" name="TextBox 24"/>
          <p:cNvSpPr txBox="1"/>
          <p:nvPr/>
        </p:nvSpPr>
        <p:spPr>
          <a:xfrm>
            <a:off x="701397" y="4617273"/>
            <a:ext cx="1525580" cy="350737"/>
          </a:xfrm>
          <a:prstGeom prst="rect">
            <a:avLst/>
          </a:prstGeom>
          <a:noFill/>
        </p:spPr>
        <p:txBody>
          <a:bodyPr wrap="square" rtlCol="0">
            <a:spAutoFit/>
          </a:bodyPr>
          <a:lstStyle/>
          <a:p>
            <a:pPr defTabSz="903132"/>
            <a:r>
              <a:rPr lang="en-US" sz="1679" b="1">
                <a:solidFill>
                  <a:schemeClr val="tx2"/>
                </a:solidFill>
              </a:rPr>
              <a:t>Goal</a:t>
            </a:r>
          </a:p>
        </p:txBody>
      </p:sp>
      <p:sp>
        <p:nvSpPr>
          <p:cNvPr id="28" name="TextBox 27"/>
          <p:cNvSpPr txBox="1"/>
          <p:nvPr/>
        </p:nvSpPr>
        <p:spPr>
          <a:xfrm>
            <a:off x="3492391" y="4617278"/>
            <a:ext cx="1525580" cy="350738"/>
          </a:xfrm>
          <a:prstGeom prst="rect">
            <a:avLst/>
          </a:prstGeom>
          <a:noFill/>
        </p:spPr>
        <p:txBody>
          <a:bodyPr wrap="square" rtlCol="0">
            <a:spAutoFit/>
          </a:bodyPr>
          <a:lstStyle/>
          <a:p>
            <a:pPr defTabSz="903132"/>
            <a:r>
              <a:rPr lang="en-US" sz="1679" b="1">
                <a:solidFill>
                  <a:schemeClr val="tx2"/>
                </a:solidFill>
              </a:rPr>
              <a:t>Scope</a:t>
            </a:r>
          </a:p>
        </p:txBody>
      </p:sp>
      <p:sp>
        <p:nvSpPr>
          <p:cNvPr id="31" name="TextBox 30"/>
          <p:cNvSpPr txBox="1"/>
          <p:nvPr/>
        </p:nvSpPr>
        <p:spPr>
          <a:xfrm>
            <a:off x="6352802" y="4617277"/>
            <a:ext cx="1941490" cy="350738"/>
          </a:xfrm>
          <a:prstGeom prst="rect">
            <a:avLst/>
          </a:prstGeom>
          <a:noFill/>
        </p:spPr>
        <p:txBody>
          <a:bodyPr wrap="square" rtlCol="0">
            <a:spAutoFit/>
          </a:bodyPr>
          <a:lstStyle/>
          <a:p>
            <a:pPr defTabSz="903132"/>
            <a:r>
              <a:rPr lang="en-US" sz="1679" b="1">
                <a:solidFill>
                  <a:schemeClr val="tx2"/>
                </a:solidFill>
              </a:rPr>
              <a:t>Approach</a:t>
            </a:r>
          </a:p>
        </p:txBody>
      </p:sp>
      <p:sp>
        <p:nvSpPr>
          <p:cNvPr id="34" name="TextBox 33"/>
          <p:cNvSpPr txBox="1"/>
          <p:nvPr/>
        </p:nvSpPr>
        <p:spPr>
          <a:xfrm>
            <a:off x="9193025" y="4617274"/>
            <a:ext cx="2881516" cy="350737"/>
          </a:xfrm>
          <a:prstGeom prst="rect">
            <a:avLst/>
          </a:prstGeom>
          <a:noFill/>
        </p:spPr>
        <p:txBody>
          <a:bodyPr wrap="square" rtlCol="0">
            <a:spAutoFit/>
          </a:bodyPr>
          <a:lstStyle/>
          <a:p>
            <a:pPr defTabSz="903132"/>
            <a:r>
              <a:rPr lang="en-US" sz="1679" b="1">
                <a:solidFill>
                  <a:schemeClr val="tx2"/>
                </a:solidFill>
              </a:rPr>
              <a:t>Resources customer</a:t>
            </a:r>
          </a:p>
        </p:txBody>
      </p:sp>
      <p:sp>
        <p:nvSpPr>
          <p:cNvPr id="6" name="TextBox 5">
            <a:extLst>
              <a:ext uri="{FF2B5EF4-FFF2-40B4-BE49-F238E27FC236}">
                <a16:creationId xmlns:a16="http://schemas.microsoft.com/office/drawing/2014/main" id="{6B6430C2-9ADF-B6B9-3BBE-D784FA233B19}"/>
              </a:ext>
            </a:extLst>
          </p:cNvPr>
          <p:cNvSpPr txBox="1"/>
          <p:nvPr/>
        </p:nvSpPr>
        <p:spPr>
          <a:xfrm>
            <a:off x="9933696" y="0"/>
            <a:ext cx="1917011" cy="804870"/>
          </a:xfrm>
          <a:prstGeom prst="round2SameRect">
            <a:avLst>
              <a:gd name="adj1" fmla="val 0"/>
              <a:gd name="adj2" fmla="val 17835"/>
            </a:avLst>
          </a:prstGeom>
          <a:solidFill>
            <a:schemeClr val="bg1"/>
          </a:solidFill>
          <a:ln>
            <a:noFill/>
          </a:ln>
          <a:effectLst>
            <a:outerShdw blurRad="177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08000" tIns="378000" rIns="108000" bIns="108000" rtlCol="0" anchor="b" anchorCtr="0">
            <a:spAutoFit/>
          </a:bodyPr>
          <a:lstStyle>
            <a:defPPr>
              <a:defRPr lang="en-US"/>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a:solidFill>
                <a:schemeClr val="tx1"/>
              </a:solidFill>
              <a:highlight>
                <a:srgbClr val="FFFF00"/>
              </a:highlight>
            </a:endParaRPr>
          </a:p>
        </p:txBody>
      </p:sp>
      <p:grpSp>
        <p:nvGrpSpPr>
          <p:cNvPr id="9" name="Graphic 36">
            <a:extLst>
              <a:ext uri="{FF2B5EF4-FFF2-40B4-BE49-F238E27FC236}">
                <a16:creationId xmlns:a16="http://schemas.microsoft.com/office/drawing/2014/main" id="{BE8604ED-CF93-0217-C05A-4E63A4F64B7E}"/>
              </a:ext>
            </a:extLst>
          </p:cNvPr>
          <p:cNvGrpSpPr/>
          <p:nvPr/>
        </p:nvGrpSpPr>
        <p:grpSpPr>
          <a:xfrm>
            <a:off x="11607408" y="6132443"/>
            <a:ext cx="290229" cy="432023"/>
            <a:chOff x="11607408" y="6132443"/>
            <a:chExt cx="290229" cy="432023"/>
          </a:xfrm>
        </p:grpSpPr>
        <p:sp>
          <p:nvSpPr>
            <p:cNvPr id="10" name="Freeform 9">
              <a:extLst>
                <a:ext uri="{FF2B5EF4-FFF2-40B4-BE49-F238E27FC236}">
                  <a16:creationId xmlns:a16="http://schemas.microsoft.com/office/drawing/2014/main" id="{B613A360-4A6A-B408-8072-CCD73FBE8964}"/>
                </a:ext>
              </a:extLst>
            </p:cNvPr>
            <p:cNvSpPr/>
            <p:nvPr/>
          </p:nvSpPr>
          <p:spPr>
            <a:xfrm>
              <a:off x="11645345" y="6313298"/>
              <a:ext cx="214355" cy="215145"/>
            </a:xfrm>
            <a:custGeom>
              <a:avLst/>
              <a:gdLst>
                <a:gd name="connsiteX0" fmla="*/ 194868 w 194868"/>
                <a:gd name="connsiteY0" fmla="*/ 97793 h 195586"/>
                <a:gd name="connsiteX1" fmla="*/ 97227 w 194868"/>
                <a:gd name="connsiteY1" fmla="*/ 0 h 195586"/>
                <a:gd name="connsiteX2" fmla="*/ 0 w 194868"/>
                <a:gd name="connsiteY2" fmla="*/ 97793 h 195586"/>
                <a:gd name="connsiteX3" fmla="*/ 97019 w 194868"/>
                <a:gd name="connsiteY3" fmla="*/ 195586 h 195586"/>
                <a:gd name="connsiteX4" fmla="*/ 194868 w 194868"/>
                <a:gd name="connsiteY4" fmla="*/ 97793 h 195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68" h="195586">
                  <a:moveTo>
                    <a:pt x="194868" y="97793"/>
                  </a:moveTo>
                  <a:cubicBezTo>
                    <a:pt x="194868" y="42088"/>
                    <a:pt x="152578" y="0"/>
                    <a:pt x="97227" y="0"/>
                  </a:cubicBezTo>
                  <a:cubicBezTo>
                    <a:pt x="42291" y="0"/>
                    <a:pt x="0" y="42088"/>
                    <a:pt x="0" y="97793"/>
                  </a:cubicBezTo>
                  <a:cubicBezTo>
                    <a:pt x="0" y="153498"/>
                    <a:pt x="42291" y="195586"/>
                    <a:pt x="97019" y="195586"/>
                  </a:cubicBezTo>
                  <a:cubicBezTo>
                    <a:pt x="152578" y="195586"/>
                    <a:pt x="194661" y="153498"/>
                    <a:pt x="194868" y="97793"/>
                  </a:cubicBezTo>
                </a:path>
              </a:pathLst>
            </a:custGeom>
            <a:solidFill>
              <a:schemeClr val="bg2"/>
            </a:solidFill>
            <a:ln w="2041"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5C777527-2C93-D7A3-F7D2-28B0F870FBB3}"/>
                </a:ext>
              </a:extLst>
            </p:cNvPr>
            <p:cNvSpPr/>
            <p:nvPr/>
          </p:nvSpPr>
          <p:spPr>
            <a:xfrm>
              <a:off x="11607408" y="6132443"/>
              <a:ext cx="290229" cy="432023"/>
            </a:xfrm>
            <a:custGeom>
              <a:avLst/>
              <a:gdLst>
                <a:gd name="connsiteX0" fmla="*/ 290229 w 290229"/>
                <a:gd name="connsiteY0" fmla="*/ 0 h 432023"/>
                <a:gd name="connsiteX1" fmla="*/ 290229 w 290229"/>
                <a:gd name="connsiteY1" fmla="*/ 288428 h 432023"/>
                <a:gd name="connsiteX2" fmla="*/ 138895 w 290229"/>
                <a:gd name="connsiteY2" fmla="*/ 432023 h 432023"/>
                <a:gd name="connsiteX3" fmla="*/ 0 w 290229"/>
                <a:gd name="connsiteY3" fmla="*/ 288428 h 432023"/>
                <a:gd name="connsiteX4" fmla="*/ 138895 w 290229"/>
                <a:gd name="connsiteY4" fmla="*/ 144833 h 432023"/>
                <a:gd name="connsiteX5" fmla="*/ 242549 w 290229"/>
                <a:gd name="connsiteY5" fmla="*/ 198888 h 432023"/>
                <a:gd name="connsiteX6" fmla="*/ 242549 w 290229"/>
                <a:gd name="connsiteY6" fmla="*/ 0 h 432023"/>
                <a:gd name="connsiteX7" fmla="*/ 290229 w 290229"/>
                <a:gd name="connsiteY7" fmla="*/ 0 h 432023"/>
                <a:gd name="connsiteX8" fmla="*/ 242549 w 290229"/>
                <a:gd name="connsiteY8" fmla="*/ 288428 h 432023"/>
                <a:gd name="connsiteX9" fmla="*/ 144907 w 290229"/>
                <a:gd name="connsiteY9" fmla="*/ 190635 h 432023"/>
                <a:gd name="connsiteX10" fmla="*/ 47680 w 290229"/>
                <a:gd name="connsiteY10" fmla="*/ 288428 h 432023"/>
                <a:gd name="connsiteX11" fmla="*/ 144700 w 290229"/>
                <a:gd name="connsiteY11" fmla="*/ 386221 h 432023"/>
                <a:gd name="connsiteX12" fmla="*/ 242549 w 290229"/>
                <a:gd name="connsiteY12" fmla="*/ 288428 h 432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229" h="432023">
                  <a:moveTo>
                    <a:pt x="290229" y="0"/>
                  </a:moveTo>
                  <a:lnTo>
                    <a:pt x="290229" y="288428"/>
                  </a:lnTo>
                  <a:cubicBezTo>
                    <a:pt x="290229" y="347022"/>
                    <a:pt x="246073" y="432023"/>
                    <a:pt x="138895" y="432023"/>
                  </a:cubicBezTo>
                  <a:cubicBezTo>
                    <a:pt x="62607" y="432023"/>
                    <a:pt x="0" y="369304"/>
                    <a:pt x="0" y="288428"/>
                  </a:cubicBezTo>
                  <a:cubicBezTo>
                    <a:pt x="0" y="207553"/>
                    <a:pt x="62607" y="144833"/>
                    <a:pt x="138895" y="144833"/>
                  </a:cubicBezTo>
                  <a:cubicBezTo>
                    <a:pt x="185539" y="144833"/>
                    <a:pt x="220574" y="165671"/>
                    <a:pt x="242549" y="198888"/>
                  </a:cubicBezTo>
                  <a:lnTo>
                    <a:pt x="242549" y="0"/>
                  </a:lnTo>
                  <a:lnTo>
                    <a:pt x="290229" y="0"/>
                  </a:lnTo>
                  <a:close/>
                  <a:moveTo>
                    <a:pt x="242549" y="288428"/>
                  </a:moveTo>
                  <a:cubicBezTo>
                    <a:pt x="242549" y="232723"/>
                    <a:pt x="200258" y="190635"/>
                    <a:pt x="144907" y="190635"/>
                  </a:cubicBezTo>
                  <a:cubicBezTo>
                    <a:pt x="89971" y="190635"/>
                    <a:pt x="47680" y="232723"/>
                    <a:pt x="47680" y="288428"/>
                  </a:cubicBezTo>
                  <a:cubicBezTo>
                    <a:pt x="47680" y="344133"/>
                    <a:pt x="89971" y="386221"/>
                    <a:pt x="144700" y="386221"/>
                  </a:cubicBezTo>
                  <a:cubicBezTo>
                    <a:pt x="200258" y="386221"/>
                    <a:pt x="242341" y="344133"/>
                    <a:pt x="242549" y="288428"/>
                  </a:cubicBezTo>
                </a:path>
              </a:pathLst>
            </a:custGeom>
            <a:solidFill>
              <a:srgbClr val="3B3836"/>
            </a:solidFill>
            <a:ln w="2041" cap="flat">
              <a:noFill/>
              <a:prstDash val="solid"/>
              <a:miter/>
            </a:ln>
          </p:spPr>
          <p:txBody>
            <a:bodyPr rtlCol="0" anchor="ctr"/>
            <a:lstStyle/>
            <a:p>
              <a:endParaRPr lang="en-US"/>
            </a:p>
          </p:txBody>
        </p:sp>
      </p:grpSp>
      <p:sp>
        <p:nvSpPr>
          <p:cNvPr id="44" name="Rectangle 43">
            <a:extLst>
              <a:ext uri="{FF2B5EF4-FFF2-40B4-BE49-F238E27FC236}">
                <a16:creationId xmlns:a16="http://schemas.microsoft.com/office/drawing/2014/main" id="{9C0E5386-A803-8FBA-9F4C-584B4A67993D}"/>
              </a:ext>
            </a:extLst>
          </p:cNvPr>
          <p:cNvSpPr/>
          <p:nvPr/>
        </p:nvSpPr>
        <p:spPr>
          <a:xfrm>
            <a:off x="9213213" y="5110808"/>
            <a:ext cx="2201904" cy="1384418"/>
          </a:xfrm>
          <a:prstGeom prst="rect">
            <a:avLst/>
          </a:prstGeom>
        </p:spPr>
        <p:txBody>
          <a:bodyPr wrap="square">
            <a:spAutoFit/>
          </a:bodyPr>
          <a:lstStyle/>
          <a:p>
            <a:pPr defTabSz="903132"/>
            <a:r>
              <a:rPr lang="en-US" sz="933"/>
              <a:t>Business owner: Rik </a:t>
            </a:r>
            <a:r>
              <a:rPr lang="en-US" sz="933" err="1"/>
              <a:t>Holvoet</a:t>
            </a:r>
            <a:br>
              <a:rPr lang="en-US" sz="933"/>
            </a:br>
            <a:endParaRPr lang="en-US" sz="933"/>
          </a:p>
          <a:p>
            <a:pPr defTabSz="903132"/>
            <a:r>
              <a:rPr lang="en-US" sz="933"/>
              <a:t>Project owner: Jeroen </a:t>
            </a:r>
            <a:r>
              <a:rPr lang="en-US" sz="933" err="1"/>
              <a:t>Meul</a:t>
            </a:r>
            <a:endParaRPr lang="en-US" sz="933"/>
          </a:p>
          <a:p>
            <a:pPr defTabSz="903132"/>
            <a:br>
              <a:rPr lang="en-US" sz="933"/>
            </a:br>
            <a:r>
              <a:rPr lang="en-US" sz="933"/>
              <a:t>Resources: Internal &amp; Del 20</a:t>
            </a:r>
          </a:p>
          <a:p>
            <a:pPr defTabSz="903132"/>
            <a:endParaRPr lang="en-US" sz="933"/>
          </a:p>
          <a:p>
            <a:pPr defTabSz="903132"/>
            <a:endParaRPr lang="en-US" sz="933"/>
          </a:p>
          <a:p>
            <a:pPr defTabSz="903132"/>
            <a:endParaRPr lang="en-US" sz="933"/>
          </a:p>
          <a:p>
            <a:pPr defTabSz="903132"/>
            <a:endParaRPr lang="en-US" sz="933"/>
          </a:p>
        </p:txBody>
      </p:sp>
      <p:cxnSp>
        <p:nvCxnSpPr>
          <p:cNvPr id="47" name="Straight Connector 46">
            <a:extLst>
              <a:ext uri="{FF2B5EF4-FFF2-40B4-BE49-F238E27FC236}">
                <a16:creationId xmlns:a16="http://schemas.microsoft.com/office/drawing/2014/main" id="{1CA7BF3B-571B-1A8E-DF62-7C91B3B913DE}"/>
              </a:ext>
            </a:extLst>
          </p:cNvPr>
          <p:cNvCxnSpPr>
            <a:cxnSpLocks/>
          </p:cNvCxnSpPr>
          <p:nvPr/>
        </p:nvCxnSpPr>
        <p:spPr>
          <a:xfrm>
            <a:off x="5207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11CD719-5D5B-BD6A-EAE6-0953A9EC6D49}"/>
              </a:ext>
            </a:extLst>
          </p:cNvPr>
          <p:cNvCxnSpPr>
            <a:cxnSpLocks/>
          </p:cNvCxnSpPr>
          <p:nvPr/>
        </p:nvCxnSpPr>
        <p:spPr>
          <a:xfrm>
            <a:off x="32512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B79AE4-693A-B8FC-D886-EAF522F4DBAB}"/>
              </a:ext>
            </a:extLst>
          </p:cNvPr>
          <p:cNvCxnSpPr>
            <a:cxnSpLocks/>
          </p:cNvCxnSpPr>
          <p:nvPr/>
        </p:nvCxnSpPr>
        <p:spPr>
          <a:xfrm>
            <a:off x="60960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9F315E14-8880-990A-0648-4C558D7BED4E}"/>
              </a:ext>
            </a:extLst>
          </p:cNvPr>
          <p:cNvCxnSpPr>
            <a:cxnSpLocks/>
          </p:cNvCxnSpPr>
          <p:nvPr/>
        </p:nvCxnSpPr>
        <p:spPr>
          <a:xfrm>
            <a:off x="8915400" y="1181100"/>
            <a:ext cx="0" cy="5676900"/>
          </a:xfrm>
          <a:prstGeom prst="line">
            <a:avLst/>
          </a:prstGeom>
          <a:ln w="12700" cap="rnd">
            <a:solidFill>
              <a:schemeClr val="tx2"/>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395D865-CE61-8BE2-B3B5-E859B0FEF58F}"/>
              </a:ext>
            </a:extLst>
          </p:cNvPr>
          <p:cNvCxnSpPr>
            <a:cxnSpLocks/>
          </p:cNvCxnSpPr>
          <p:nvPr/>
        </p:nvCxnSpPr>
        <p:spPr>
          <a:xfrm flipH="1">
            <a:off x="520700" y="4267200"/>
            <a:ext cx="11667275" cy="0"/>
          </a:xfrm>
          <a:prstGeom prst="line">
            <a:avLst/>
          </a:prstGeom>
          <a:ln w="12700" cap="rnd">
            <a:solidFill>
              <a:schemeClr val="tx2"/>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7E53E28A-23C1-7B61-8792-EE2D33FCF870}"/>
              </a:ext>
            </a:extLst>
          </p:cNvPr>
          <p:cNvSpPr/>
          <p:nvPr/>
        </p:nvSpPr>
        <p:spPr>
          <a:xfrm>
            <a:off x="701397" y="1773570"/>
            <a:ext cx="2356202" cy="2245808"/>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All our production orders are customized products with many variables. Some products are easy to make, others are difficult. And there can be many reasons for this.  Difficult products require higher attention of the operators to avoid production waste. How can we attract the right attention of the operator to the right production order/production line ?</a:t>
            </a: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Based on historical production data, we did a small test with MS Azure Machine Learning Studio to estimate ‘the risk’ of a production order, and results are promising. </a:t>
            </a:r>
          </a:p>
        </p:txBody>
      </p:sp>
      <p:sp>
        <p:nvSpPr>
          <p:cNvPr id="20" name="Rectangle 19">
            <a:extLst>
              <a:ext uri="{FF2B5EF4-FFF2-40B4-BE49-F238E27FC236}">
                <a16:creationId xmlns:a16="http://schemas.microsoft.com/office/drawing/2014/main" id="{3302CC75-B28E-22D5-116F-BD03C525A864}"/>
              </a:ext>
            </a:extLst>
          </p:cNvPr>
          <p:cNvSpPr/>
          <p:nvPr/>
        </p:nvSpPr>
        <p:spPr>
          <a:xfrm>
            <a:off x="3492392" y="1773567"/>
            <a:ext cx="2201903" cy="1958678"/>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Can we integrate MS Azure Machine Learning Studio in an SAP ERP driven shopfloor in nearly real time? Every planning cycle, the risk score of every production order should be calculated and made visible for the operators.</a:t>
            </a:r>
          </a:p>
          <a:p>
            <a:pPr marL="0" marR="0" lvl="0" indent="0" algn="l" defTabSz="903132" rtl="0" eaLnBrk="1" fontAlgn="auto" latinLnBrk="0" hangingPunct="1">
              <a:lnSpc>
                <a:spcPct val="100000"/>
              </a:lnSpc>
              <a:spcBef>
                <a:spcPts val="0"/>
              </a:spcBef>
              <a:spcAft>
                <a:spcPts val="0"/>
              </a:spcAft>
              <a:buClrTx/>
              <a:buSzTx/>
              <a:buFontTx/>
              <a:buNone/>
              <a:tabLst/>
              <a:defRPr/>
            </a:pPr>
            <a:endParaRPr kumimoji="0" lang="en-US" sz="933" b="0" i="0" u="none" strike="noStrike" kern="1200" cap="none" spc="0" normalizeH="0" baseline="0" noProof="0">
              <a:ln>
                <a:noFill/>
              </a:ln>
              <a:effectLst/>
              <a:uLnTx/>
              <a:uFillTx/>
              <a:ea typeface="+mn-ea"/>
              <a:cs typeface="+mn-cs"/>
            </a:endParaRP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How can Machine Learning improve the algorithms continuously without traditional intervention of analysts and developers?</a:t>
            </a:r>
          </a:p>
        </p:txBody>
      </p:sp>
      <p:sp>
        <p:nvSpPr>
          <p:cNvPr id="21" name="Rectangle 20">
            <a:extLst>
              <a:ext uri="{FF2B5EF4-FFF2-40B4-BE49-F238E27FC236}">
                <a16:creationId xmlns:a16="http://schemas.microsoft.com/office/drawing/2014/main" id="{CEFA4DA2-A6F7-FBDC-49F0-33B8C34F1BC8}"/>
              </a:ext>
            </a:extLst>
          </p:cNvPr>
          <p:cNvSpPr/>
          <p:nvPr/>
        </p:nvSpPr>
        <p:spPr>
          <a:xfrm>
            <a:off x="6352801" y="1773562"/>
            <a:ext cx="2201904" cy="1384418"/>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Use of the non-coding Machine Learning Studio by business </a:t>
            </a:r>
            <a:r>
              <a:rPr kumimoji="0" lang="en-US" sz="933" b="0" i="0" u="none" strike="noStrike" kern="1200" cap="none" spc="0" normalizeH="0" baseline="0" noProof="0" err="1">
                <a:ln>
                  <a:noFill/>
                </a:ln>
                <a:effectLst/>
                <a:uLnTx/>
                <a:uFillTx/>
                <a:ea typeface="+mn-ea"/>
                <a:cs typeface="+mn-cs"/>
              </a:rPr>
              <a:t>responsibles</a:t>
            </a:r>
            <a:r>
              <a:rPr kumimoji="0" lang="en-US" sz="933" b="0" i="0" u="none" strike="noStrike" kern="1200" cap="none" spc="0" normalizeH="0" baseline="0" noProof="0">
                <a:ln>
                  <a:noFill/>
                </a:ln>
                <a:effectLst/>
                <a:uLnTx/>
                <a:uFillTx/>
                <a:ea typeface="+mn-ea"/>
                <a:cs typeface="+mn-cs"/>
              </a:rPr>
              <a:t>, not IT analysts and developers</a:t>
            </a:r>
          </a:p>
          <a:p>
            <a:pPr marL="0" marR="0" lvl="0" indent="0" algn="l" defTabSz="903132" rtl="0" eaLnBrk="1" fontAlgn="auto" latinLnBrk="0" hangingPunct="1">
              <a:lnSpc>
                <a:spcPct val="100000"/>
              </a:lnSpc>
              <a:spcBef>
                <a:spcPts val="0"/>
              </a:spcBef>
              <a:spcAft>
                <a:spcPts val="0"/>
              </a:spcAft>
              <a:buClrTx/>
              <a:buSzTx/>
              <a:buFontTx/>
              <a:buNone/>
              <a:tabLst/>
              <a:defRPr/>
            </a:pPr>
            <a:endParaRPr kumimoji="0" lang="en-US" sz="933" b="0" i="0" u="none" strike="noStrike" kern="1200" cap="none" spc="0" normalizeH="0" baseline="0" noProof="0">
              <a:ln>
                <a:noFill/>
              </a:ln>
              <a:effectLst/>
              <a:uLnTx/>
              <a:uFillTx/>
              <a:ea typeface="+mn-ea"/>
              <a:cs typeface="+mn-cs"/>
            </a:endParaRP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Integration of SAP ERP and MS Azure ML Studio in a nearly real-time production environment</a:t>
            </a:r>
          </a:p>
          <a:p>
            <a:pPr marL="0" marR="0" lvl="0" indent="0" algn="l" defTabSz="903132" rtl="0" eaLnBrk="1" fontAlgn="auto" latinLnBrk="0" hangingPunct="1">
              <a:lnSpc>
                <a:spcPct val="100000"/>
              </a:lnSpc>
              <a:spcBef>
                <a:spcPts val="0"/>
              </a:spcBef>
              <a:spcAft>
                <a:spcPts val="0"/>
              </a:spcAft>
              <a:buClrTx/>
              <a:buSzTx/>
              <a:buFontTx/>
              <a:buNone/>
              <a:tabLst/>
              <a:defRPr/>
            </a:pPr>
            <a:endParaRPr kumimoji="0" lang="en-US" sz="933" b="0" i="0" u="none" strike="noStrike" kern="1200" cap="none" spc="0" normalizeH="0" baseline="0" noProof="0">
              <a:ln>
                <a:noFill/>
              </a:ln>
              <a:effectLst/>
              <a:uLnTx/>
              <a:uFillTx/>
              <a:ea typeface="+mn-ea"/>
              <a:cs typeface="+mn-cs"/>
            </a:endParaRPr>
          </a:p>
        </p:txBody>
      </p:sp>
      <p:sp>
        <p:nvSpPr>
          <p:cNvPr id="24" name="Rectangle 23">
            <a:extLst>
              <a:ext uri="{FF2B5EF4-FFF2-40B4-BE49-F238E27FC236}">
                <a16:creationId xmlns:a16="http://schemas.microsoft.com/office/drawing/2014/main" id="{8FE57437-7434-5D8D-F242-EBA926D2D64A}"/>
              </a:ext>
            </a:extLst>
          </p:cNvPr>
          <p:cNvSpPr/>
          <p:nvPr/>
        </p:nvSpPr>
        <p:spPr>
          <a:xfrm>
            <a:off x="9203119" y="1773570"/>
            <a:ext cx="2694513" cy="1384418"/>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At the end, we want a working process flow where SAP provides the Azure ML Web service with new production data. Where the data is being processed and the prediction is being used in the required SAP process. </a:t>
            </a: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ea typeface="+mn-ea"/>
                <a:cs typeface="+mn-cs"/>
              </a:rPr>
              <a:t>The real result, plus the predicted value should be added to the ML Algorithm to retrain and improve the predictability.</a:t>
            </a:r>
          </a:p>
        </p:txBody>
      </p:sp>
      <p:sp>
        <p:nvSpPr>
          <p:cNvPr id="27" name="Rectangle 26">
            <a:extLst>
              <a:ext uri="{FF2B5EF4-FFF2-40B4-BE49-F238E27FC236}">
                <a16:creationId xmlns:a16="http://schemas.microsoft.com/office/drawing/2014/main" id="{6077B1B4-D880-DE48-08C2-9F08C297B8BD}"/>
              </a:ext>
            </a:extLst>
          </p:cNvPr>
          <p:cNvSpPr/>
          <p:nvPr/>
        </p:nvSpPr>
        <p:spPr>
          <a:xfrm>
            <a:off x="701397" y="5110804"/>
            <a:ext cx="2201904" cy="1240853"/>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Having a self-training Machine Learning algorithm, managed by business people, rather than IT technical people.</a:t>
            </a: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Integration between Azure Machine Learning Studio and SAP ERP.</a:t>
            </a:r>
          </a:p>
          <a:p>
            <a:pPr marL="0" marR="0" lvl="0" indent="0" algn="l" defTabSz="903132" rtl="0" eaLnBrk="1" fontAlgn="auto" latinLnBrk="0" hangingPunct="1">
              <a:lnSpc>
                <a:spcPct val="100000"/>
              </a:lnSpc>
              <a:spcBef>
                <a:spcPts val="0"/>
              </a:spcBef>
              <a:spcAft>
                <a:spcPts val="0"/>
              </a:spcAft>
              <a:buClrTx/>
              <a:buSzTx/>
              <a:buFontTx/>
              <a:buNone/>
              <a:tabLst/>
              <a:defRPr/>
            </a:pPr>
            <a:endParaRPr kumimoji="0" lang="en-US" sz="933" b="0" i="0" u="none" strike="noStrike" kern="1200" cap="none" spc="0" normalizeH="0" baseline="0" noProof="0">
              <a:ln>
                <a:noFill/>
              </a:ln>
              <a:effectLst/>
              <a:uLnTx/>
              <a:uFillTx/>
            </a:endParaRPr>
          </a:p>
        </p:txBody>
      </p:sp>
      <p:sp>
        <p:nvSpPr>
          <p:cNvPr id="30" name="Rectangle 29">
            <a:extLst>
              <a:ext uri="{FF2B5EF4-FFF2-40B4-BE49-F238E27FC236}">
                <a16:creationId xmlns:a16="http://schemas.microsoft.com/office/drawing/2014/main" id="{CD0A6968-075D-DF19-E788-76D671703691}"/>
              </a:ext>
            </a:extLst>
          </p:cNvPr>
          <p:cNvSpPr/>
          <p:nvPr/>
        </p:nvSpPr>
        <p:spPr>
          <a:xfrm>
            <a:off x="3492391" y="5110810"/>
            <a:ext cx="2201904" cy="810157"/>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SAP ERP production scheduling and shopfloor execution</a:t>
            </a: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Historical production data from SAP ERP and </a:t>
            </a:r>
            <a:r>
              <a:rPr kumimoji="0" lang="en-US" sz="933" b="0" i="0" u="none" strike="noStrike" kern="1200" cap="none" spc="0" normalizeH="0" baseline="0" noProof="0" err="1">
                <a:ln>
                  <a:noFill/>
                </a:ln>
                <a:effectLst/>
                <a:uLnTx/>
                <a:uFillTx/>
              </a:rPr>
              <a:t>Biwarehouse</a:t>
            </a:r>
            <a:endParaRPr kumimoji="0" lang="en-US" sz="933" b="0" i="0" u="none" strike="noStrike" kern="1200" cap="none" spc="0" normalizeH="0" baseline="0" noProof="0">
              <a:ln>
                <a:noFill/>
              </a:ln>
              <a:effectLst/>
              <a:uLnTx/>
              <a:uFillTx/>
            </a:endParaRPr>
          </a:p>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MS Azure Machine Learning Studio</a:t>
            </a:r>
          </a:p>
        </p:txBody>
      </p:sp>
      <p:sp>
        <p:nvSpPr>
          <p:cNvPr id="33" name="Rectangle 32">
            <a:extLst>
              <a:ext uri="{FF2B5EF4-FFF2-40B4-BE49-F238E27FC236}">
                <a16:creationId xmlns:a16="http://schemas.microsoft.com/office/drawing/2014/main" id="{1C3E1AE0-1275-CABC-AA75-36FD2E7ED27A}"/>
              </a:ext>
            </a:extLst>
          </p:cNvPr>
          <p:cNvSpPr/>
          <p:nvPr/>
        </p:nvSpPr>
        <p:spPr>
          <a:xfrm>
            <a:off x="6352802" y="5110809"/>
            <a:ext cx="2201904" cy="810159"/>
          </a:xfrm>
          <a:prstGeom prst="rect">
            <a:avLst/>
          </a:prstGeom>
        </p:spPr>
        <p:txBody>
          <a:bodyPr wrap="square">
            <a:spAutoFit/>
          </a:bodyPr>
          <a:lstStyle/>
          <a:p>
            <a:pPr marL="0" marR="0" lvl="0" indent="0" algn="l" defTabSz="903132" rtl="0" eaLnBrk="1" fontAlgn="auto" latinLnBrk="0" hangingPunct="1">
              <a:lnSpc>
                <a:spcPct val="100000"/>
              </a:lnSpc>
              <a:spcBef>
                <a:spcPts val="0"/>
              </a:spcBef>
              <a:spcAft>
                <a:spcPts val="0"/>
              </a:spcAft>
              <a:buClrTx/>
              <a:buSzTx/>
              <a:buFontTx/>
              <a:buNone/>
              <a:tabLst/>
              <a:defRPr/>
            </a:pPr>
            <a:r>
              <a:rPr kumimoji="0" lang="en-US" sz="933" b="0" i="0" u="none" strike="noStrike" kern="1200" cap="none" spc="0" normalizeH="0" baseline="0" noProof="0">
                <a:ln>
                  <a:noFill/>
                </a:ln>
                <a:effectLst/>
                <a:uLnTx/>
                <a:uFillTx/>
              </a:rPr>
              <a:t>Step-by-step waterfall approach.</a:t>
            </a:r>
          </a:p>
          <a:p>
            <a:pPr marL="171450" marR="0" lvl="0" indent="-171450" algn="l" defTabSz="903132" rtl="0" eaLnBrk="1" fontAlgn="auto" latinLnBrk="0" hangingPunct="1">
              <a:lnSpc>
                <a:spcPct val="100000"/>
              </a:lnSpc>
              <a:spcBef>
                <a:spcPts val="0"/>
              </a:spcBef>
              <a:spcAft>
                <a:spcPts val="0"/>
              </a:spcAft>
              <a:buClrTx/>
              <a:buSzTx/>
              <a:buFontTx/>
              <a:buChar char="-"/>
              <a:tabLst/>
              <a:defRPr/>
            </a:pPr>
            <a:r>
              <a:rPr kumimoji="0" lang="en-US" sz="933" b="0" i="0" u="none" strike="noStrike" kern="1200" cap="none" spc="0" normalizeH="0" baseline="0" noProof="0">
                <a:ln>
                  <a:noFill/>
                </a:ln>
                <a:effectLst/>
                <a:uLnTx/>
                <a:uFillTx/>
              </a:rPr>
              <a:t>Pilot development in Belgium</a:t>
            </a:r>
          </a:p>
          <a:p>
            <a:pPr marL="171450" marR="0" lvl="0" indent="-171450" algn="l" defTabSz="903132" rtl="0" eaLnBrk="1" fontAlgn="auto" latinLnBrk="0" hangingPunct="1">
              <a:lnSpc>
                <a:spcPct val="100000"/>
              </a:lnSpc>
              <a:spcBef>
                <a:spcPts val="0"/>
              </a:spcBef>
              <a:spcAft>
                <a:spcPts val="0"/>
              </a:spcAft>
              <a:buClrTx/>
              <a:buSzTx/>
              <a:buFontTx/>
              <a:buChar char="-"/>
              <a:tabLst/>
              <a:defRPr/>
            </a:pPr>
            <a:r>
              <a:rPr kumimoji="0" lang="en-US" sz="933" b="0" i="0" u="none" strike="noStrike" kern="1200" cap="none" spc="0" normalizeH="0" baseline="0" noProof="0">
                <a:ln>
                  <a:noFill/>
                </a:ln>
                <a:effectLst/>
                <a:uLnTx/>
                <a:uFillTx/>
              </a:rPr>
              <a:t>Pilot implementation in Turkey</a:t>
            </a:r>
          </a:p>
          <a:p>
            <a:pPr marL="171450" marR="0" lvl="0" indent="-171450" algn="l" defTabSz="903132" rtl="0" eaLnBrk="1" fontAlgn="auto" latinLnBrk="0" hangingPunct="1">
              <a:lnSpc>
                <a:spcPct val="100000"/>
              </a:lnSpc>
              <a:spcBef>
                <a:spcPts val="0"/>
              </a:spcBef>
              <a:spcAft>
                <a:spcPts val="0"/>
              </a:spcAft>
              <a:buClrTx/>
              <a:buSzTx/>
              <a:buFontTx/>
              <a:buChar char="-"/>
              <a:tabLst/>
              <a:defRPr/>
            </a:pPr>
            <a:r>
              <a:rPr kumimoji="0" lang="en-US" sz="933" b="0" i="0" u="none" strike="noStrike" kern="1200" cap="none" spc="0" normalizeH="0" baseline="0" noProof="0">
                <a:ln>
                  <a:noFill/>
                </a:ln>
                <a:effectLst/>
                <a:uLnTx/>
                <a:uFillTx/>
              </a:rPr>
              <a:t>Roll-out to all production units worldwide </a:t>
            </a:r>
          </a:p>
        </p:txBody>
      </p:sp>
      <p:pic>
        <p:nvPicPr>
          <p:cNvPr id="39" name="Picture 38">
            <a:extLst>
              <a:ext uri="{FF2B5EF4-FFF2-40B4-BE49-F238E27FC236}">
                <a16:creationId xmlns:a16="http://schemas.microsoft.com/office/drawing/2014/main" id="{C5F9970D-E35E-83ED-4DCD-40E9FC6E8499}"/>
              </a:ext>
            </a:extLst>
          </p:cNvPr>
          <p:cNvPicPr>
            <a:picLocks noChangeAspect="1"/>
          </p:cNvPicPr>
          <p:nvPr/>
        </p:nvPicPr>
        <p:blipFill rotWithShape="1">
          <a:blip r:embed="rId2"/>
          <a:srcRect t="28791" b="30806"/>
          <a:stretch/>
        </p:blipFill>
        <p:spPr>
          <a:xfrm>
            <a:off x="10039831" y="247312"/>
            <a:ext cx="1679339" cy="377417"/>
          </a:xfrm>
          <a:prstGeom prst="rect">
            <a:avLst/>
          </a:prstGeom>
        </p:spPr>
      </p:pic>
      <p:grpSp>
        <p:nvGrpSpPr>
          <p:cNvPr id="42" name="Group 41">
            <a:extLst>
              <a:ext uri="{FF2B5EF4-FFF2-40B4-BE49-F238E27FC236}">
                <a16:creationId xmlns:a16="http://schemas.microsoft.com/office/drawing/2014/main" id="{D629B082-7A8C-E233-3F73-0172488B811C}"/>
              </a:ext>
            </a:extLst>
          </p:cNvPr>
          <p:cNvGrpSpPr/>
          <p:nvPr/>
        </p:nvGrpSpPr>
        <p:grpSpPr>
          <a:xfrm>
            <a:off x="9250666" y="3248928"/>
            <a:ext cx="2394679" cy="927324"/>
            <a:chOff x="9134402" y="3041412"/>
            <a:chExt cx="3187317" cy="1234268"/>
          </a:xfrm>
        </p:grpSpPr>
        <p:sp>
          <p:nvSpPr>
            <p:cNvPr id="45" name="Rectangle 44">
              <a:extLst>
                <a:ext uri="{FF2B5EF4-FFF2-40B4-BE49-F238E27FC236}">
                  <a16:creationId xmlns:a16="http://schemas.microsoft.com/office/drawing/2014/main" id="{930F23BE-E31D-66DA-1530-92F1F59ED33D}"/>
                </a:ext>
              </a:extLst>
            </p:cNvPr>
            <p:cNvSpPr/>
            <p:nvPr/>
          </p:nvSpPr>
          <p:spPr>
            <a:xfrm>
              <a:off x="9445529" y="3041412"/>
              <a:ext cx="540000" cy="540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prstClr val="white"/>
                </a:solidFill>
                <a:effectLst/>
                <a:uLnTx/>
                <a:uFillTx/>
                <a:latin typeface="Gill Sans MT" panose="020B05020201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050" b="0" i="0" u="none" strike="noStrike" kern="1200" cap="none" spc="0" normalizeH="0" baseline="0" noProof="0">
                <a:ln>
                  <a:noFill/>
                </a:ln>
                <a:solidFill>
                  <a:prstClr val="white"/>
                </a:solidFill>
                <a:effectLst/>
                <a:uLnTx/>
                <a:uFillTx/>
                <a:latin typeface="Gill Sans MT" panose="020B0502020104020203" pitchFamily="34" charset="0"/>
              </a:endParaRPr>
            </a:p>
          </p:txBody>
        </p:sp>
        <p:sp>
          <p:nvSpPr>
            <p:cNvPr id="46" name="Rectangle 45">
              <a:extLst>
                <a:ext uri="{FF2B5EF4-FFF2-40B4-BE49-F238E27FC236}">
                  <a16:creationId xmlns:a16="http://schemas.microsoft.com/office/drawing/2014/main" id="{9A8C6676-6301-3E59-3093-89BCE96EA45A}"/>
                </a:ext>
              </a:extLst>
            </p:cNvPr>
            <p:cNvSpPr/>
            <p:nvPr/>
          </p:nvSpPr>
          <p:spPr>
            <a:xfrm>
              <a:off x="9445529" y="3714584"/>
              <a:ext cx="539998" cy="540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050" b="0" i="0" u="none" strike="noStrike" kern="1200" cap="none" spc="0" normalizeH="0" baseline="0" noProof="0">
                <a:ln>
                  <a:noFill/>
                </a:ln>
                <a:solidFill>
                  <a:prstClr val="white"/>
                </a:solidFill>
                <a:effectLst/>
                <a:uLnTx/>
                <a:uFillTx/>
                <a:latin typeface="Gill Sans MT" panose="020B0502020104020203" pitchFamily="34" charset="0"/>
              </a:endParaRPr>
            </a:p>
          </p:txBody>
        </p:sp>
        <p:cxnSp>
          <p:nvCxnSpPr>
            <p:cNvPr id="51" name="Straight Arrow Connector 50">
              <a:extLst>
                <a:ext uri="{FF2B5EF4-FFF2-40B4-BE49-F238E27FC236}">
                  <a16:creationId xmlns:a16="http://schemas.microsoft.com/office/drawing/2014/main" id="{460B64EA-F4C8-C01B-ED55-68D79D9D7F71}"/>
                </a:ext>
              </a:extLst>
            </p:cNvPr>
            <p:cNvCxnSpPr>
              <a:cxnSpLocks/>
            </p:cNvCxnSpPr>
            <p:nvPr/>
          </p:nvCxnSpPr>
          <p:spPr>
            <a:xfrm>
              <a:off x="9614648" y="3563399"/>
              <a:ext cx="0" cy="330502"/>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7A3BE9E4-3286-678B-B1D5-2816BA62F129}"/>
                </a:ext>
              </a:extLst>
            </p:cNvPr>
            <p:cNvCxnSpPr>
              <a:cxnSpLocks/>
            </p:cNvCxnSpPr>
            <p:nvPr/>
          </p:nvCxnSpPr>
          <p:spPr>
            <a:xfrm flipH="1" flipV="1">
              <a:off x="9848391" y="3438274"/>
              <a:ext cx="1" cy="426798"/>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53" name="Arc 52">
              <a:extLst>
                <a:ext uri="{FF2B5EF4-FFF2-40B4-BE49-F238E27FC236}">
                  <a16:creationId xmlns:a16="http://schemas.microsoft.com/office/drawing/2014/main" id="{6DD1B96D-E21F-E88C-8F9E-35A234C8E328}"/>
                </a:ext>
              </a:extLst>
            </p:cNvPr>
            <p:cNvSpPr/>
            <p:nvPr/>
          </p:nvSpPr>
          <p:spPr>
            <a:xfrm>
              <a:off x="9134402" y="3197178"/>
              <a:ext cx="479273" cy="720051"/>
            </a:xfrm>
            <a:prstGeom prst="arc">
              <a:avLst>
                <a:gd name="adj1" fmla="val 15920334"/>
                <a:gd name="adj2" fmla="val 0"/>
              </a:avLst>
            </a:prstGeom>
            <a:noFill/>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black"/>
                </a:solidFill>
                <a:effectLst/>
                <a:uLnTx/>
                <a:uFillTx/>
                <a:latin typeface="Gill Sans MT" panose="020B0502020104020203" pitchFamily="34" charset="0"/>
              </a:endParaRPr>
            </a:p>
          </p:txBody>
        </p:sp>
        <p:sp>
          <p:nvSpPr>
            <p:cNvPr id="54" name="Arc 53">
              <a:extLst>
                <a:ext uri="{FF2B5EF4-FFF2-40B4-BE49-F238E27FC236}">
                  <a16:creationId xmlns:a16="http://schemas.microsoft.com/office/drawing/2014/main" id="{AD37EEE3-9942-027E-F729-EF4835ACAFD5}"/>
                </a:ext>
              </a:extLst>
            </p:cNvPr>
            <p:cNvSpPr/>
            <p:nvPr/>
          </p:nvSpPr>
          <p:spPr>
            <a:xfrm rot="10800000">
              <a:off x="9614647" y="3744610"/>
              <a:ext cx="239627" cy="259745"/>
            </a:xfrm>
            <a:prstGeom prst="arc">
              <a:avLst>
                <a:gd name="adj1" fmla="val 11204815"/>
                <a:gd name="adj2" fmla="val 21483489"/>
              </a:avLst>
            </a:prstGeom>
            <a:noFill/>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black"/>
                </a:solidFill>
                <a:effectLst/>
                <a:uLnTx/>
                <a:uFillTx/>
                <a:latin typeface="Gill Sans MT" panose="020B0502020104020203" pitchFamily="34" charset="0"/>
              </a:endParaRPr>
            </a:p>
          </p:txBody>
        </p:sp>
        <p:cxnSp>
          <p:nvCxnSpPr>
            <p:cNvPr id="55" name="Straight Connector 54">
              <a:extLst>
                <a:ext uri="{FF2B5EF4-FFF2-40B4-BE49-F238E27FC236}">
                  <a16:creationId xmlns:a16="http://schemas.microsoft.com/office/drawing/2014/main" id="{68EEEF97-0CE1-8273-5FB3-3ADDC3510971}"/>
                </a:ext>
              </a:extLst>
            </p:cNvPr>
            <p:cNvCxnSpPr>
              <a:cxnSpLocks/>
            </p:cNvCxnSpPr>
            <p:nvPr/>
          </p:nvCxnSpPr>
          <p:spPr>
            <a:xfrm>
              <a:off x="9189305" y="3649120"/>
              <a:ext cx="3099287" cy="247"/>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D3BEFE56-FF9A-AD29-A615-B4C069AAA27E}"/>
                </a:ext>
              </a:extLst>
            </p:cNvPr>
            <p:cNvSpPr/>
            <p:nvPr/>
          </p:nvSpPr>
          <p:spPr>
            <a:xfrm>
              <a:off x="10508111" y="3041573"/>
              <a:ext cx="540000" cy="540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050" b="0" i="0" u="none" strike="noStrike" kern="1200" cap="none" spc="0" normalizeH="0" baseline="0" noProof="0">
                <a:ln>
                  <a:noFill/>
                </a:ln>
                <a:solidFill>
                  <a:prstClr val="white"/>
                </a:solidFill>
                <a:effectLst/>
                <a:uLnTx/>
                <a:uFillTx/>
                <a:latin typeface="Gill Sans MT" panose="020B0502020104020203" pitchFamily="34" charset="0"/>
              </a:endParaRPr>
            </a:p>
          </p:txBody>
        </p:sp>
        <p:sp>
          <p:nvSpPr>
            <p:cNvPr id="57" name="Rectangle 56">
              <a:extLst>
                <a:ext uri="{FF2B5EF4-FFF2-40B4-BE49-F238E27FC236}">
                  <a16:creationId xmlns:a16="http://schemas.microsoft.com/office/drawing/2014/main" id="{F8F4BB59-F3F6-A57A-1274-F8435C60C53C}"/>
                </a:ext>
              </a:extLst>
            </p:cNvPr>
            <p:cNvSpPr/>
            <p:nvPr/>
          </p:nvSpPr>
          <p:spPr>
            <a:xfrm>
              <a:off x="10509108" y="3722362"/>
              <a:ext cx="540000" cy="540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050" b="0" i="0" u="none" strike="noStrike" kern="1200" cap="none" spc="0" normalizeH="0" baseline="0" noProof="0">
                <a:ln>
                  <a:noFill/>
                </a:ln>
                <a:solidFill>
                  <a:prstClr val="white"/>
                </a:solidFill>
                <a:effectLst/>
                <a:uLnTx/>
                <a:uFillTx/>
                <a:latin typeface="Gill Sans MT" panose="020B0502020104020203" pitchFamily="34" charset="0"/>
              </a:endParaRPr>
            </a:p>
          </p:txBody>
        </p:sp>
        <p:sp>
          <p:nvSpPr>
            <p:cNvPr id="58" name="Arc 57">
              <a:extLst>
                <a:ext uri="{FF2B5EF4-FFF2-40B4-BE49-F238E27FC236}">
                  <a16:creationId xmlns:a16="http://schemas.microsoft.com/office/drawing/2014/main" id="{E43CC1E0-8C88-3853-E915-5F50363544D8}"/>
                </a:ext>
              </a:extLst>
            </p:cNvPr>
            <p:cNvSpPr/>
            <p:nvPr/>
          </p:nvSpPr>
          <p:spPr>
            <a:xfrm flipH="1">
              <a:off x="9854269" y="3195126"/>
              <a:ext cx="287973" cy="475165"/>
            </a:xfrm>
            <a:prstGeom prst="arc">
              <a:avLst>
                <a:gd name="adj1" fmla="val 16034882"/>
                <a:gd name="adj2" fmla="val 0"/>
              </a:avLst>
            </a:prstGeom>
            <a:noFill/>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black"/>
                </a:solidFill>
                <a:effectLst/>
                <a:uLnTx/>
                <a:uFillTx/>
                <a:latin typeface="Gill Sans MT" panose="020B0502020104020203" pitchFamily="34" charset="0"/>
              </a:endParaRPr>
            </a:p>
          </p:txBody>
        </p:sp>
        <p:cxnSp>
          <p:nvCxnSpPr>
            <p:cNvPr id="59" name="Straight Arrow Connector 58">
              <a:extLst>
                <a:ext uri="{FF2B5EF4-FFF2-40B4-BE49-F238E27FC236}">
                  <a16:creationId xmlns:a16="http://schemas.microsoft.com/office/drawing/2014/main" id="{5EA853B1-8CDB-4186-AC24-BB54C616E7AF}"/>
                </a:ext>
              </a:extLst>
            </p:cNvPr>
            <p:cNvCxnSpPr>
              <a:cxnSpLocks/>
            </p:cNvCxnSpPr>
            <p:nvPr/>
          </p:nvCxnSpPr>
          <p:spPr>
            <a:xfrm flipV="1">
              <a:off x="10009230" y="3195126"/>
              <a:ext cx="515026"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3F3FFFD-73DD-8DE9-AA60-A846B5BCBFC8}"/>
                </a:ext>
              </a:extLst>
            </p:cNvPr>
            <p:cNvCxnSpPr>
              <a:cxnSpLocks/>
            </p:cNvCxnSpPr>
            <p:nvPr/>
          </p:nvCxnSpPr>
          <p:spPr>
            <a:xfrm>
              <a:off x="10524256" y="3197203"/>
              <a:ext cx="893955"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61" name="Arc 60">
              <a:extLst>
                <a:ext uri="{FF2B5EF4-FFF2-40B4-BE49-F238E27FC236}">
                  <a16:creationId xmlns:a16="http://schemas.microsoft.com/office/drawing/2014/main" id="{8DC3CB5D-5A94-E689-092C-28F5A162E17C}"/>
                </a:ext>
              </a:extLst>
            </p:cNvPr>
            <p:cNvSpPr/>
            <p:nvPr/>
          </p:nvSpPr>
          <p:spPr>
            <a:xfrm>
              <a:off x="10513909" y="3195126"/>
              <a:ext cx="474786" cy="471383"/>
            </a:xfrm>
            <a:prstGeom prst="arc">
              <a:avLst>
                <a:gd name="adj1" fmla="val 15920336"/>
                <a:gd name="adj2" fmla="val 21504375"/>
              </a:avLst>
            </a:prstGeom>
            <a:noFill/>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black"/>
                </a:solidFill>
                <a:effectLst/>
                <a:uLnTx/>
                <a:uFillTx/>
                <a:latin typeface="Gill Sans MT" panose="020B0502020104020203" pitchFamily="34" charset="0"/>
              </a:endParaRPr>
            </a:p>
          </p:txBody>
        </p:sp>
        <p:cxnSp>
          <p:nvCxnSpPr>
            <p:cNvPr id="62" name="Straight Arrow Connector 61">
              <a:extLst>
                <a:ext uri="{FF2B5EF4-FFF2-40B4-BE49-F238E27FC236}">
                  <a16:creationId xmlns:a16="http://schemas.microsoft.com/office/drawing/2014/main" id="{7DEFA85B-3213-842F-D078-2EC67A877D84}"/>
                </a:ext>
              </a:extLst>
            </p:cNvPr>
            <p:cNvCxnSpPr/>
            <p:nvPr/>
          </p:nvCxnSpPr>
          <p:spPr>
            <a:xfrm>
              <a:off x="10988694" y="3429000"/>
              <a:ext cx="0" cy="417872"/>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63" name="Arc 62">
              <a:extLst>
                <a:ext uri="{FF2B5EF4-FFF2-40B4-BE49-F238E27FC236}">
                  <a16:creationId xmlns:a16="http://schemas.microsoft.com/office/drawing/2014/main" id="{2A2EECCB-BFAD-DD24-59A8-4724EA8444BE}"/>
                </a:ext>
              </a:extLst>
            </p:cNvPr>
            <p:cNvSpPr/>
            <p:nvPr/>
          </p:nvSpPr>
          <p:spPr>
            <a:xfrm rot="10800000">
              <a:off x="10547729" y="3538738"/>
              <a:ext cx="441899" cy="586256"/>
            </a:xfrm>
            <a:prstGeom prst="arc">
              <a:avLst>
                <a:gd name="adj1" fmla="val 11308836"/>
                <a:gd name="adj2" fmla="val 16079774"/>
              </a:avLst>
            </a:prstGeom>
            <a:noFill/>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black"/>
                </a:solidFill>
                <a:effectLst/>
                <a:uLnTx/>
                <a:uFillTx/>
                <a:latin typeface="Gill Sans MT" panose="020B0502020104020203" pitchFamily="34" charset="0"/>
              </a:endParaRPr>
            </a:p>
          </p:txBody>
        </p:sp>
        <p:cxnSp>
          <p:nvCxnSpPr>
            <p:cNvPr id="64" name="Straight Arrow Connector 63">
              <a:extLst>
                <a:ext uri="{FF2B5EF4-FFF2-40B4-BE49-F238E27FC236}">
                  <a16:creationId xmlns:a16="http://schemas.microsoft.com/office/drawing/2014/main" id="{B36FDF57-ABF8-F1F7-B52E-08C31CF36752}"/>
                </a:ext>
              </a:extLst>
            </p:cNvPr>
            <p:cNvCxnSpPr>
              <a:cxnSpLocks/>
            </p:cNvCxnSpPr>
            <p:nvPr/>
          </p:nvCxnSpPr>
          <p:spPr>
            <a:xfrm flipH="1">
              <a:off x="9985528" y="4124995"/>
              <a:ext cx="792164" cy="961"/>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pic>
          <p:nvPicPr>
            <p:cNvPr id="65" name="Picture 2" descr="Afbeeldingsresultaat voor machine learning studio&quot;">
              <a:extLst>
                <a:ext uri="{FF2B5EF4-FFF2-40B4-BE49-F238E27FC236}">
                  <a16:creationId xmlns:a16="http://schemas.microsoft.com/office/drawing/2014/main" id="{9867C7BC-5F69-7211-6E65-08B8C0703C7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748445" y="3817105"/>
              <a:ext cx="294419" cy="294419"/>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4" descr="Afbeeldingsresultaat voor sap&quot;">
              <a:extLst>
                <a:ext uri="{FF2B5EF4-FFF2-40B4-BE49-F238E27FC236}">
                  <a16:creationId xmlns:a16="http://schemas.microsoft.com/office/drawing/2014/main" id="{F9300F32-A3B1-A624-FBE2-C981F424360E}"/>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foregroundMark x1="34184" y1="25446" x2="40816" y2="68750"/>
                          <a14:foregroundMark x1="35019" y1="79911" x2="74534" y2="44396"/>
                          <a14:foregroundMark x1="75133" y1="42206" x2="32653" y2="22500"/>
                          <a14:foregroundMark x1="32653" y1="22500" x2="51670" y2="81518"/>
                          <a14:foregroundMark x1="28340" y1="62321" x2="28340" y2="63929"/>
                          <a14:foregroundMark x1="32514" y1="67143" x2="61688" y2="43036"/>
                          <a14:foregroundMark x1="30427" y1="35893" x2="22449" y2="64554"/>
                          <a14:foregroundMark x1="36456" y1="54732" x2="46429" y2="55982"/>
                          <a14:foregroundMark x1="52644" y1="59375" x2="52644" y2="56429"/>
                          <a14:foregroundMark x1="53340" y1="36339" x2="53340" y2="49554"/>
                          <a14:foregroundMark x1="54870" y1="38929" x2="62662" y2="49196"/>
                          <a14:foregroundMark x1="33349" y1="37589" x2="30009" y2="62857"/>
                          <a14:foregroundMark x1="32885" y1="60714" x2="23562" y2="45714"/>
                          <a14:foregroundMark x1="23562" y1="37143" x2="30241" y2="39286"/>
                          <a14:foregroundMark x1="42022" y1="40179" x2="46011" y2="50000"/>
                          <a14:backgroundMark x1="7096" y1="13661" x2="9323" y2="82500"/>
                          <a14:backgroundMark x1="68228" y1="88929" x2="99119" y2="32500"/>
                          <a14:backgroundMark x1="76438" y1="43125" x2="76438" y2="43125"/>
                          <a14:backgroundMark x1="76438" y1="44018" x2="75093" y2="47411"/>
                          <a14:backgroundMark x1="77783" y1="42768" x2="73794" y2="50893"/>
                          <a14:backgroundMark x1="77783" y1="42768" x2="73098" y2="52143"/>
                          <a14:backgroundMark x1="77783" y1="42768" x2="74212" y2="47054"/>
                          <a14:backgroundMark x1="76206" y1="44464" x2="79314" y2="37143"/>
                          <a14:backgroundMark x1="73562" y1="49554" x2="78200" y2="42321"/>
                          <a14:backgroundMark x1="72449" y1="55536" x2="81122" y2="32054"/>
                          <a14:backgroundMark x1="75557" y1="44018" x2="76206" y2="50893"/>
                          <a14:backgroundMark x1="76438" y1="42321" x2="76438" y2="42321"/>
                          <a14:backgroundMark x1="76206" y1="42768" x2="76206" y2="42768"/>
                          <a14:backgroundMark x1="74907" y1="42768" x2="75557" y2="43125"/>
                        </a14:backgroundRemoval>
                      </a14:imgEffect>
                    </a14:imgLayer>
                  </a14:imgProps>
                </a:ext>
                <a:ext uri="{28A0092B-C50C-407E-A947-70E740481C1C}">
                  <a14:useLocalDpi xmlns:a14="http://schemas.microsoft.com/office/drawing/2010/main" val="0"/>
                </a:ext>
              </a:extLst>
            </a:blip>
            <a:srcRect/>
            <a:stretch>
              <a:fillRect/>
            </a:stretch>
          </p:blipFill>
          <p:spPr bwMode="auto">
            <a:xfrm>
              <a:off x="11635662" y="3246646"/>
              <a:ext cx="686057" cy="356428"/>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18" descr="Afbeeldingsresultaat voor neural net icon&quot;">
              <a:extLst>
                <a:ext uri="{FF2B5EF4-FFF2-40B4-BE49-F238E27FC236}">
                  <a16:creationId xmlns:a16="http://schemas.microsoft.com/office/drawing/2014/main" id="{E617EE4C-A40F-47CD-373C-9443BBEA25F8}"/>
                </a:ext>
              </a:extLst>
            </p:cNvPr>
            <p:cNvPicPr>
              <a:picLocks noChangeAspect="1" noChangeArrowheads="1"/>
            </p:cNvPicPr>
            <p:nvPr/>
          </p:nvPicPr>
          <p:blipFill rotWithShape="1">
            <a:blip r:embed="rId6">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b="16950"/>
            <a:stretch/>
          </p:blipFill>
          <p:spPr bwMode="auto">
            <a:xfrm>
              <a:off x="9481149" y="3776454"/>
              <a:ext cx="485070" cy="433837"/>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16" descr="Afbeeldingsresultaat voor training icon&quot;">
              <a:extLst>
                <a:ext uri="{FF2B5EF4-FFF2-40B4-BE49-F238E27FC236}">
                  <a16:creationId xmlns:a16="http://schemas.microsoft.com/office/drawing/2014/main" id="{A87D6148-8A9A-B004-EBEB-F8DB0B2944C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82146" y="3845665"/>
              <a:ext cx="465965" cy="430015"/>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14" descr="Afbeeldingsresultaat voor factory icon&quot;">
              <a:extLst>
                <a:ext uri="{FF2B5EF4-FFF2-40B4-BE49-F238E27FC236}">
                  <a16:creationId xmlns:a16="http://schemas.microsoft.com/office/drawing/2014/main" id="{DFCF451B-DC2C-52AE-C123-45CBB97B3657}"/>
                </a:ext>
              </a:extLst>
            </p:cNvPr>
            <p:cNvPicPr>
              <a:picLocks noChangeAspect="1" noChangeArrowheads="1"/>
            </p:cNvPicPr>
            <p:nvPr/>
          </p:nvPicPr>
          <p:blipFill>
            <a:blip r:embed="rId8">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614288" y="3158890"/>
              <a:ext cx="326808" cy="326808"/>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8" descr="Afbeeldingsresultaat voor database logo&quot;">
              <a:extLst>
                <a:ext uri="{FF2B5EF4-FFF2-40B4-BE49-F238E27FC236}">
                  <a16:creationId xmlns:a16="http://schemas.microsoft.com/office/drawing/2014/main" id="{B742AC9F-816F-A2E7-DA60-E6022ED6FFD4}"/>
                </a:ext>
              </a:extLst>
            </p:cNvPr>
            <p:cNvPicPr>
              <a:picLocks noChangeAspect="1" noChangeArrowheads="1"/>
            </p:cNvPicPr>
            <p:nvPr/>
          </p:nvPicPr>
          <p:blipFill rotWithShape="1">
            <a:blip r:embed="rId9">
              <a:duotone>
                <a:schemeClr val="accent5">
                  <a:shade val="45000"/>
                  <a:satMod val="135000"/>
                </a:schemeClr>
                <a:prstClr val="white"/>
              </a:duotone>
              <a:extLst>
                <a:ext uri="{BEBA8EAE-BF5A-486C-A8C5-ECC9F3942E4B}">
                  <a14:imgProps xmlns:a14="http://schemas.microsoft.com/office/drawing/2010/main">
                    <a14:imgLayer r:embed="rId10">
                      <a14:imgEffect>
                        <a14:colorTemperature colorTemp="11200"/>
                      </a14:imgEffect>
                      <a14:imgEffect>
                        <a14:brightnessContrast bright="-26000" contrast="-46000"/>
                      </a14:imgEffect>
                    </a14:imgLayer>
                  </a14:imgProps>
                </a:ext>
                <a:ext uri="{28A0092B-C50C-407E-A947-70E740481C1C}">
                  <a14:useLocalDpi xmlns:a14="http://schemas.microsoft.com/office/drawing/2010/main" val="0"/>
                </a:ext>
              </a:extLst>
            </a:blip>
            <a:srcRect l="6535" t="-171" r="6535"/>
            <a:stretch/>
          </p:blipFill>
          <p:spPr bwMode="auto">
            <a:xfrm>
              <a:off x="9576782" y="3141925"/>
              <a:ext cx="277493" cy="319759"/>
            </a:xfrm>
            <a:prstGeom prst="flowChartMagneticDisk">
              <a:avLst/>
            </a:prstGeom>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60826523"/>
      </p:ext>
    </p:extLst>
  </p:cSld>
  <p:clrMapOvr>
    <a:masterClrMapping/>
  </p:clrMapOvr>
</p:sld>
</file>

<file path=ppt/theme/theme1.xml><?xml version="1.0" encoding="utf-8"?>
<a:theme xmlns:a="http://schemas.openxmlformats.org/drawingml/2006/main" name="Office Theme">
  <a:themeElements>
    <a:clrScheme name="delaware">
      <a:dk1>
        <a:srgbClr val="3C3C3C"/>
      </a:dk1>
      <a:lt1>
        <a:srgbClr val="FFFFFF"/>
      </a:lt1>
      <a:dk2>
        <a:srgbClr val="C42828"/>
      </a:dk2>
      <a:lt2>
        <a:srgbClr val="EF463C"/>
      </a:lt2>
      <a:accent1>
        <a:srgbClr val="EE7684"/>
      </a:accent1>
      <a:accent2>
        <a:srgbClr val="941914"/>
      </a:accent2>
      <a:accent3>
        <a:srgbClr val="72C4BF"/>
      </a:accent3>
      <a:accent4>
        <a:srgbClr val="AD9BCB"/>
      </a:accent4>
      <a:accent5>
        <a:srgbClr val="999999"/>
      </a:accent5>
      <a:accent6>
        <a:srgbClr val="E5E5E5"/>
      </a:accent6>
      <a:hlink>
        <a:srgbClr val="C42828"/>
      </a:hlink>
      <a:folHlink>
        <a:srgbClr val="EF463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Presentation3" id="{BC4570C4-DE38-644F-8956-73004324FAB4}" vid="{252884FC-D81D-2A41-8DA6-8B83CA62219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11b3763-110e-4e61-a3d4-58991511c550">
      <Terms xmlns="http://schemas.microsoft.com/office/infopath/2007/PartnerControls"/>
    </lcf76f155ced4ddcb4097134ff3c332f>
    <TaxCatchAll xmlns="e38a3a58-bc3f-4db7-a460-cdfc112a5e9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DB3B7DAA3A0554D8A846D82F864477D" ma:contentTypeVersion="20" ma:contentTypeDescription="Create a new document." ma:contentTypeScope="" ma:versionID="1a9565e33c6f71f6d95411a0d9f322d3">
  <xsd:schema xmlns:xsd="http://www.w3.org/2001/XMLSchema" xmlns:xs="http://www.w3.org/2001/XMLSchema" xmlns:p="http://schemas.microsoft.com/office/2006/metadata/properties" xmlns:ns2="111b3763-110e-4e61-a3d4-58991511c550" xmlns:ns3="e38a3a58-bc3f-4db7-a460-cdfc112a5e96" targetNamespace="http://schemas.microsoft.com/office/2006/metadata/properties" ma:root="true" ma:fieldsID="b71084f4cadf0d952172a5ccf6df7b0a" ns2:_="" ns3:_="">
    <xsd:import namespace="111b3763-110e-4e61-a3d4-58991511c550"/>
    <xsd:import namespace="e38a3a58-bc3f-4db7-a460-cdfc112a5e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b3763-110e-4e61-a3d4-58991511c5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d5fe21e-add4-4519-9c57-30a638ac1fe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38a3a58-bc3f-4db7-a460-cdfc112a5e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d218863-760d-4648-9cbc-a82cb13a1601}" ma:internalName="TaxCatchAll" ma:showField="CatchAllData" ma:web="e38a3a58-bc3f-4db7-a460-cdfc112a5e9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52A2C4-28DE-417D-9627-7504F7BAA1EE}">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e38a3a58-bc3f-4db7-a460-cdfc112a5e96"/>
    <ds:schemaRef ds:uri="111b3763-110e-4e61-a3d4-58991511c550"/>
  </ds:schemaRefs>
</ds:datastoreItem>
</file>

<file path=customXml/itemProps2.xml><?xml version="1.0" encoding="utf-8"?>
<ds:datastoreItem xmlns:ds="http://schemas.openxmlformats.org/officeDocument/2006/customXml" ds:itemID="{2E4562DF-90E0-4615-89B1-789E40F7E281}">
  <ds:schemaRefs>
    <ds:schemaRef ds:uri="111b3763-110e-4e61-a3d4-58991511c550"/>
    <ds:schemaRef ds:uri="e38a3a58-bc3f-4db7-a460-cdfc112a5e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1D0DBCC-B92C-47AA-8B09-5872635842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delaware PowerPoint template (3)</Template>
  <TotalTime>0</TotalTime>
  <Words>396</Words>
  <Application>Microsoft Office PowerPoint</Application>
  <PresentationFormat>Widescreen</PresentationFormat>
  <Paragraphs>55</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Avenir Light</vt:lpstr>
      <vt:lpstr>Avenir Next</vt:lpstr>
      <vt:lpstr>Calibri</vt:lpstr>
      <vt:lpstr>Century Gothic</vt:lpstr>
      <vt:lpstr>Gill Sans MT</vt:lpstr>
      <vt:lpstr>System Font Regular</vt:lpstr>
      <vt:lpstr>Office Theme</vt:lpstr>
      <vt:lpstr>PowerPoint Presentation</vt:lpstr>
      <vt:lpstr>experiment name: “xxxxxxxxxxxxxxxxx”</vt:lpstr>
      <vt:lpstr>experiment name: “Machine Learning notifies operators                                     for ‘difficult’ production orders”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Vande Weghe, Arthur</dc:creator>
  <cp:keywords/>
  <dc:description/>
  <cp:lastModifiedBy>Vanparys, Lotte</cp:lastModifiedBy>
  <cp:revision>12</cp:revision>
  <dcterms:created xsi:type="dcterms:W3CDTF">2022-01-27T08:48:47Z</dcterms:created>
  <dcterms:modified xsi:type="dcterms:W3CDTF">2023-11-10T09:37:35Z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0x0101008DB3B7DAA3A0554D8A846D82F864477D</vt:lpwstr>
  </property>
  <property fmtid="{D5CDD505-2E9C-101B-9397-08002B2CF9AE}" pid="3" name="MediaServiceImageTags">
    <vt:lpwstr/>
  </property>
</Properties>
</file>